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5" r:id="rId2"/>
  </p:sldMasterIdLst>
  <p:notesMasterIdLst>
    <p:notesMasterId r:id="rId95"/>
  </p:notesMasterIdLst>
  <p:sldIdLst>
    <p:sldId id="256" r:id="rId3"/>
    <p:sldId id="257"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353" r:id="rId25"/>
    <p:sldId id="354" r:id="rId26"/>
    <p:sldId id="355" r:id="rId27"/>
    <p:sldId id="356" r:id="rId28"/>
    <p:sldId id="280" r:id="rId29"/>
    <p:sldId id="350" r:id="rId30"/>
    <p:sldId id="351"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452" r:id="rId45"/>
    <p:sldId id="294" r:id="rId46"/>
    <p:sldId id="295" r:id="rId47"/>
    <p:sldId id="296" r:id="rId48"/>
    <p:sldId id="359" r:id="rId49"/>
    <p:sldId id="298" r:id="rId50"/>
    <p:sldId id="300" r:id="rId51"/>
    <p:sldId id="301" r:id="rId52"/>
    <p:sldId id="302" r:id="rId53"/>
    <p:sldId id="304" r:id="rId54"/>
    <p:sldId id="305" r:id="rId55"/>
    <p:sldId id="306" r:id="rId56"/>
    <p:sldId id="307" r:id="rId57"/>
    <p:sldId id="308" r:id="rId58"/>
    <p:sldId id="309" r:id="rId59"/>
    <p:sldId id="360" r:id="rId60"/>
    <p:sldId id="361" r:id="rId61"/>
    <p:sldId id="311" r:id="rId62"/>
    <p:sldId id="312" r:id="rId63"/>
    <p:sldId id="313" r:id="rId64"/>
    <p:sldId id="349" r:id="rId65"/>
    <p:sldId id="314" r:id="rId66"/>
    <p:sldId id="315" r:id="rId67"/>
    <p:sldId id="316" r:id="rId68"/>
    <p:sldId id="319" r:id="rId69"/>
    <p:sldId id="363" r:id="rId70"/>
    <p:sldId id="362" r:id="rId71"/>
    <p:sldId id="365" r:id="rId72"/>
    <p:sldId id="366" r:id="rId73"/>
    <p:sldId id="321" r:id="rId74"/>
    <p:sldId id="322" r:id="rId75"/>
    <p:sldId id="323" r:id="rId76"/>
    <p:sldId id="324" r:id="rId77"/>
    <p:sldId id="325" r:id="rId78"/>
    <p:sldId id="326" r:id="rId79"/>
    <p:sldId id="327" r:id="rId80"/>
    <p:sldId id="328" r:id="rId81"/>
    <p:sldId id="310" r:id="rId82"/>
    <p:sldId id="330" r:id="rId83"/>
    <p:sldId id="333" r:id="rId84"/>
    <p:sldId id="335" r:id="rId85"/>
    <p:sldId id="334" r:id="rId86"/>
    <p:sldId id="337" r:id="rId87"/>
    <p:sldId id="338" r:id="rId88"/>
    <p:sldId id="342" r:id="rId89"/>
    <p:sldId id="344" r:id="rId90"/>
    <p:sldId id="345" r:id="rId91"/>
    <p:sldId id="346" r:id="rId92"/>
    <p:sldId id="347" r:id="rId93"/>
    <p:sldId id="348" r:id="rId94"/>
  </p:sldIdLst>
  <p:sldSz cx="9144000" cy="5143500" type="screen16x9"/>
  <p:notesSz cx="6985000" cy="9271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19">
          <p15:clr>
            <a:srgbClr val="A4A3A4"/>
          </p15:clr>
        </p15:guide>
        <p15:guide id="2" pos="220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6" roundtripDataSignature="AMtx7mh+kr8nvrRhCxxHh16SffT/OOxQ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BED600"/>
    <a:srgbClr val="77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126" autoAdjust="0"/>
  </p:normalViewPr>
  <p:slideViewPr>
    <p:cSldViewPr snapToGrid="0">
      <p:cViewPr varScale="1">
        <p:scale>
          <a:sx n="110" d="100"/>
          <a:sy n="110" d="100"/>
        </p:scale>
        <p:origin x="1644" y="84"/>
      </p:cViewPr>
      <p:guideLst>
        <p:guide orient="horz" pos="1620"/>
        <p:guide pos="2880"/>
      </p:guideLst>
    </p:cSldViewPr>
  </p:slideViewPr>
  <p:notesTextViewPr>
    <p:cViewPr>
      <p:scale>
        <a:sx n="3" d="2"/>
        <a:sy n="3" d="2"/>
      </p:scale>
      <p:origin x="0" y="0"/>
    </p:cViewPr>
  </p:notesTextViewPr>
  <p:notesViewPr>
    <p:cSldViewPr snapToGrid="0">
      <p:cViewPr varScale="1">
        <p:scale>
          <a:sx n="100" d="100"/>
          <a:sy n="100" d="100"/>
        </p:scale>
        <p:origin x="0" y="0"/>
      </p:cViewPr>
      <p:guideLst>
        <p:guide orient="horz" pos="2919"/>
        <p:guide pos="22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8"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16"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1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27363" cy="463550"/>
          </a:xfrm>
          <a:prstGeom prst="rect">
            <a:avLst/>
          </a:prstGeom>
          <a:noFill/>
          <a:ln>
            <a:noFill/>
          </a:ln>
        </p:spPr>
        <p:txBody>
          <a:bodyPr spcFirstLastPara="1" wrap="square" lIns="92550" tIns="46275" rIns="92550" bIns="4627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57638" y="0"/>
            <a:ext cx="3027362" cy="463550"/>
          </a:xfrm>
          <a:prstGeom prst="rect">
            <a:avLst/>
          </a:prstGeom>
          <a:noFill/>
          <a:ln>
            <a:noFill/>
          </a:ln>
        </p:spPr>
        <p:txBody>
          <a:bodyPr spcFirstLastPara="1" wrap="square" lIns="92550" tIns="46275" rIns="92550" bIns="4627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07450"/>
            <a:ext cx="3027363" cy="463550"/>
          </a:xfrm>
          <a:prstGeom prst="rect">
            <a:avLst/>
          </a:prstGeom>
          <a:noFill/>
          <a:ln>
            <a:noFill/>
          </a:ln>
        </p:spPr>
        <p:txBody>
          <a:bodyPr spcFirstLastPara="1" wrap="square" lIns="92550" tIns="46275" rIns="92550" bIns="4627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147" name="Google Shape;147;p1:notes"/>
          <p:cNvSpPr>
            <a:spLocks noGrp="1" noRot="1" noChangeAspect="1"/>
          </p:cNvSpPr>
          <p:nvPr>
            <p:ph type="sldImg" idx="2"/>
          </p:nvPr>
        </p:nvSpPr>
        <p:spPr>
          <a:xfrm>
            <a:off x="509588" y="533400"/>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 name="Google Shape;148;p1: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a:latin typeface="Arial"/>
                <a:ea typeface="Arial"/>
                <a:cs typeface="Arial"/>
                <a:sym typeface="Arial"/>
              </a:rPr>
              <a:t>Inspect bridge re: its interaction with the stream</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a:t>
            </a:fld>
            <a:endParaRPr sz="1200">
              <a:solidFill>
                <a:schemeClr val="dk1"/>
              </a:solidFill>
              <a:latin typeface="Arial"/>
              <a:ea typeface="Arial"/>
              <a:cs typeface="Arial"/>
              <a:sym typeface="Arial"/>
            </a:endParaRPr>
          </a:p>
        </p:txBody>
      </p:sp>
      <p:sp>
        <p:nvSpPr>
          <p:cNvPr id="364" name="Google Shape;364;p11: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5" name="Google Shape;365;p11: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a:latin typeface="Arial"/>
                <a:ea typeface="Arial"/>
                <a:cs typeface="Arial"/>
                <a:sym typeface="Arial"/>
              </a:rPr>
              <a:t>This diagram shows a typical distribution of flow across a straight portion of channel.</a:t>
            </a:r>
            <a:endParaRPr/>
          </a:p>
          <a:p>
            <a:pPr marL="0" lvl="0" indent="0" algn="l" rtl="0">
              <a:spcBef>
                <a:spcPts val="360"/>
              </a:spcBef>
              <a:spcAft>
                <a:spcPts val="0"/>
              </a:spcAft>
              <a:buNone/>
            </a:pPr>
            <a:r>
              <a:rPr lang="en-US">
                <a:latin typeface="Arial"/>
                <a:ea typeface="Arial"/>
                <a:cs typeface="Arial"/>
                <a:sym typeface="Arial"/>
              </a:rPr>
              <a:t>There is an equal amount of flow between each line.</a:t>
            </a:r>
            <a:endParaRPr/>
          </a:p>
          <a:p>
            <a:pPr marL="0" lvl="0" indent="0" algn="l" rtl="0">
              <a:spcBef>
                <a:spcPts val="360"/>
              </a:spcBef>
              <a:spcAft>
                <a:spcPts val="0"/>
              </a:spcAft>
              <a:buNone/>
            </a:pPr>
            <a:r>
              <a:rPr lang="en-US">
                <a:latin typeface="Arial"/>
                <a:ea typeface="Arial"/>
                <a:cs typeface="Arial"/>
                <a:sym typeface="Arial"/>
              </a:rPr>
              <a:t>The shorter spacing between lines near the middle of the channel indicates deeper depths and higher velocities.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a:t>
            </a:fld>
            <a:endParaRPr sz="1200">
              <a:solidFill>
                <a:schemeClr val="dk1"/>
              </a:solidFill>
              <a:latin typeface="Arial"/>
              <a:ea typeface="Arial"/>
              <a:cs typeface="Arial"/>
              <a:sym typeface="Arial"/>
            </a:endParaRPr>
          </a:p>
        </p:txBody>
      </p:sp>
      <p:sp>
        <p:nvSpPr>
          <p:cNvPr id="411" name="Google Shape;411;p12: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2" name="Google Shape;412;p12: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a:latin typeface="Arial"/>
                <a:ea typeface="Arial"/>
                <a:cs typeface="Arial"/>
                <a:sym typeface="Arial"/>
              </a:rPr>
              <a:t>Plan view of impact of constriction :</a:t>
            </a:r>
            <a:endParaRPr/>
          </a:p>
          <a:p>
            <a:pPr marL="0" lvl="0" indent="0" algn="l" rtl="0">
              <a:spcBef>
                <a:spcPts val="360"/>
              </a:spcBef>
              <a:spcAft>
                <a:spcPts val="0"/>
              </a:spcAft>
              <a:buNone/>
            </a:pPr>
            <a:r>
              <a:rPr lang="en-US">
                <a:latin typeface="Arial"/>
                <a:ea typeface="Arial"/>
                <a:cs typeface="Arial"/>
                <a:sym typeface="Arial"/>
              </a:rPr>
              <a:t>Contraction of flow u/s – relatively efficient.</a:t>
            </a:r>
            <a:endParaRPr/>
          </a:p>
          <a:p>
            <a:pPr marL="0" lvl="0" indent="0" algn="l" rtl="0">
              <a:spcBef>
                <a:spcPts val="360"/>
              </a:spcBef>
              <a:spcAft>
                <a:spcPts val="0"/>
              </a:spcAft>
              <a:buNone/>
            </a:pPr>
            <a:r>
              <a:rPr lang="en-US">
                <a:latin typeface="Arial"/>
                <a:ea typeface="Arial"/>
                <a:cs typeface="Arial"/>
                <a:sym typeface="Arial"/>
              </a:rPr>
              <a:t>High velocity through culvert.</a:t>
            </a:r>
            <a:endParaRPr/>
          </a:p>
          <a:p>
            <a:pPr marL="0" lvl="0" indent="0" algn="l" rtl="0">
              <a:spcBef>
                <a:spcPts val="360"/>
              </a:spcBef>
              <a:spcAft>
                <a:spcPts val="0"/>
              </a:spcAft>
              <a:buNone/>
            </a:pPr>
            <a:r>
              <a:rPr lang="en-US">
                <a:latin typeface="Arial"/>
                <a:ea typeface="Arial"/>
                <a:cs typeface="Arial"/>
                <a:sym typeface="Arial"/>
              </a:rPr>
              <a:t>Expansion of flow d/s, less efficient, eddies.This diagram illustrates the impact of a constriction on the flow.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
        <p:nvSpPr>
          <p:cNvPr id="547" name="Google Shape;547;p13: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 name="Google Shape;548;p13: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dirty="0">
                <a:latin typeface="Arial"/>
                <a:ea typeface="Arial"/>
                <a:cs typeface="Arial"/>
                <a:sym typeface="Arial"/>
              </a:rPr>
              <a:t>Elevation view of impact of flow constriction :</a:t>
            </a:r>
            <a:endParaRPr dirty="0"/>
          </a:p>
          <a:p>
            <a:pPr marL="0" lvl="0" indent="0" algn="l" rtl="0">
              <a:spcBef>
                <a:spcPts val="360"/>
              </a:spcBef>
              <a:spcAft>
                <a:spcPts val="0"/>
              </a:spcAft>
              <a:buNone/>
            </a:pPr>
            <a:r>
              <a:rPr lang="en-US" dirty="0">
                <a:latin typeface="Arial"/>
                <a:ea typeface="Arial"/>
                <a:cs typeface="Arial"/>
                <a:sym typeface="Arial"/>
              </a:rPr>
              <a:t>Rapid loss of energy at both the contraction and expansion</a:t>
            </a:r>
          </a:p>
          <a:p>
            <a:pPr marL="0" lvl="0" indent="0" algn="l" rtl="0">
              <a:spcBef>
                <a:spcPts val="360"/>
              </a:spcBef>
              <a:spcAft>
                <a:spcPts val="0"/>
              </a:spcAft>
              <a:buNone/>
            </a:pPr>
            <a:r>
              <a:rPr lang="en-US" dirty="0">
                <a:latin typeface="Arial"/>
                <a:ea typeface="Arial"/>
                <a:cs typeface="Arial"/>
                <a:sym typeface="Arial"/>
              </a:rPr>
              <a:t>At the expansion, the energy loss is not always apparent on the water surface because of the conversion of kinetic energy in the pipe (higher velocity) to potential energy downstream.</a:t>
            </a:r>
            <a:endParaRPr dirty="0"/>
          </a:p>
          <a:p>
            <a:pPr marL="0" lvl="0" indent="0" algn="l" rtl="0">
              <a:spcBef>
                <a:spcPts val="360"/>
              </a:spcBef>
              <a:spcAft>
                <a:spcPts val="0"/>
              </a:spcAft>
              <a:buNone/>
            </a:pPr>
            <a:r>
              <a:rPr lang="en-US" dirty="0">
                <a:latin typeface="Arial"/>
                <a:ea typeface="Arial"/>
                <a:cs typeface="Arial"/>
                <a:sym typeface="Arial"/>
              </a:rPr>
              <a:t>At the contraction, the energy loss will be apparent on the water surface due to the lower kinetic energy upstream.</a:t>
            </a:r>
            <a:endParaRPr dirty="0"/>
          </a:p>
          <a:p>
            <a:pPr marL="0" lvl="0" indent="0" algn="l" rtl="0">
              <a:spcBef>
                <a:spcPts val="360"/>
              </a:spcBef>
              <a:spcAft>
                <a:spcPts val="0"/>
              </a:spcAft>
              <a:buNone/>
            </a:pPr>
            <a:r>
              <a:rPr lang="en-US" dirty="0">
                <a:latin typeface="Arial"/>
                <a:ea typeface="Arial"/>
                <a:cs typeface="Arial"/>
                <a:sym typeface="Arial"/>
              </a:rPr>
              <a:t>Hydraulic modelling will determine the magnitude of backwater caused by proposed structures and the velocities in the vicinity of the structure that may require protection works.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13</a:t>
            </a:fld>
            <a:endParaRPr sz="1200">
              <a:solidFill>
                <a:schemeClr val="dk1"/>
              </a:solidFill>
              <a:latin typeface="Arial"/>
              <a:ea typeface="Arial"/>
              <a:cs typeface="Arial"/>
              <a:sym typeface="Arial"/>
            </a:endParaRPr>
          </a:p>
        </p:txBody>
      </p:sp>
      <p:sp>
        <p:nvSpPr>
          <p:cNvPr id="592" name="Google Shape;592;p1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 name="Google Shape;593;p1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When the bridge is being inspected under non-flood conditions, it can be difficult to imagine the entire hydraulic opening filled with water.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
        <p:nvSpPr>
          <p:cNvPr id="600" name="Google Shape;600;p1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1" name="Google Shape;601;p1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July 1990 flood on Battle River, Hwy 2A, just S of Ponoka.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1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15</a:t>
            </a:fld>
            <a:endParaRPr sz="1200">
              <a:solidFill>
                <a:schemeClr val="dk1"/>
              </a:solidFill>
              <a:latin typeface="Arial"/>
              <a:ea typeface="Arial"/>
              <a:cs typeface="Arial"/>
              <a:sym typeface="Arial"/>
            </a:endParaRPr>
          </a:p>
        </p:txBody>
      </p:sp>
      <p:sp>
        <p:nvSpPr>
          <p:cNvPr id="608" name="Google Shape;608;p16: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p16: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Example of damage that floods can cause, sometimes not evident until water has receded.</a:t>
            </a:r>
            <a:endParaRPr/>
          </a:p>
          <a:p>
            <a:pPr marL="0" lvl="0" indent="0" algn="l" rtl="0">
              <a:spcBef>
                <a:spcPts val="360"/>
              </a:spcBef>
              <a:spcAft>
                <a:spcPts val="0"/>
              </a:spcAft>
              <a:buNone/>
            </a:pPr>
            <a:r>
              <a:rPr lang="en-US">
                <a:latin typeface="Arial"/>
                <a:ea typeface="Arial"/>
                <a:cs typeface="Arial"/>
                <a:sym typeface="Arial"/>
              </a:rPr>
              <a:t>Void behind abutment caused by loss of material under or around abutment.</a:t>
            </a:r>
            <a:endParaRPr/>
          </a:p>
          <a:p>
            <a:pPr marL="0" lvl="0" indent="0" algn="l" rtl="0">
              <a:spcBef>
                <a:spcPts val="360"/>
              </a:spcBef>
              <a:spcAft>
                <a:spcPts val="0"/>
              </a:spcAft>
              <a:buNone/>
            </a:pPr>
            <a:r>
              <a:rPr lang="en-US">
                <a:latin typeface="Arial"/>
                <a:ea typeface="Arial"/>
                <a:cs typeface="Arial"/>
                <a:sym typeface="Arial"/>
              </a:rPr>
              <a:t>Story – RCMP vehicle almost ended up in hole.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16</a:t>
            </a:fld>
            <a:endParaRPr sz="1200">
              <a:solidFill>
                <a:schemeClr val="dk1"/>
              </a:solidFill>
              <a:latin typeface="Arial"/>
              <a:ea typeface="Arial"/>
              <a:cs typeface="Arial"/>
              <a:sym typeface="Arial"/>
            </a:endParaRPr>
          </a:p>
        </p:txBody>
      </p:sp>
      <p:sp>
        <p:nvSpPr>
          <p:cNvPr id="616" name="Google Shape;616;p1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7" name="Google Shape;617;p17: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a:p>
            <a:pPr marL="0" lvl="0" indent="-76200" algn="l" rtl="0">
              <a:spcBef>
                <a:spcPts val="360"/>
              </a:spcBef>
              <a:spcAft>
                <a:spcPts val="0"/>
              </a:spcAft>
              <a:buClr>
                <a:schemeClr val="dk1"/>
              </a:buClr>
              <a:buSzPts val="1200"/>
              <a:buFont typeface="Times New Roman"/>
              <a:buChar char="•"/>
            </a:pPr>
            <a:r>
              <a:rPr lang="en-US"/>
              <a:t>The storm that accompanied the tornado that struck Edmonton passed over the Simonette basin dropping ~120mm of rain on the first day.  The next day, it reversed its course dropping another ~120mm of rain on this basin.  This is considered a very extreme event.</a:t>
            </a:r>
            <a:endParaRPr/>
          </a:p>
          <a:p>
            <a:pPr marL="0" lvl="0" indent="-76200" algn="l" rtl="0">
              <a:spcBef>
                <a:spcPts val="360"/>
              </a:spcBef>
              <a:spcAft>
                <a:spcPts val="0"/>
              </a:spcAft>
              <a:buClr>
                <a:schemeClr val="dk1"/>
              </a:buClr>
              <a:buSzPts val="1200"/>
              <a:buFont typeface="Times New Roman"/>
              <a:buChar char="•"/>
            </a:pPr>
            <a:r>
              <a:rPr lang="en-US"/>
              <a:t>This photo shows water flowing over the road to the south.  In some cases on low volume roads, the approach road is deliberately designed to be lower than the bridge to act as a flow relief channel</a:t>
            </a:r>
            <a:endParaRPr/>
          </a:p>
          <a:p>
            <a:pPr marL="0" lvl="0" indent="-76200" algn="l" rtl="0">
              <a:spcBef>
                <a:spcPts val="360"/>
              </a:spcBef>
              <a:spcAft>
                <a:spcPts val="0"/>
              </a:spcAft>
              <a:buClr>
                <a:schemeClr val="dk1"/>
              </a:buClr>
              <a:buSzPts val="1200"/>
              <a:buFont typeface="Times New Roman"/>
              <a:buChar char="•"/>
            </a:pPr>
            <a:r>
              <a:rPr lang="en-US"/>
              <a:t>Note the accumulation of drift at the u/s face of the bridge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17</a:t>
            </a:fld>
            <a:endParaRPr sz="1200">
              <a:solidFill>
                <a:schemeClr val="dk1"/>
              </a:solidFill>
              <a:latin typeface="Arial"/>
              <a:ea typeface="Arial"/>
              <a:cs typeface="Arial"/>
              <a:sym typeface="Arial"/>
            </a:endParaRPr>
          </a:p>
        </p:txBody>
      </p:sp>
      <p:sp>
        <p:nvSpPr>
          <p:cNvPr id="624" name="Google Shape;624;p1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5" name="Google Shape;625;p18: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a:p>
            <a:pPr marL="0" lvl="0" indent="-76200" algn="l" rtl="0">
              <a:spcBef>
                <a:spcPts val="360"/>
              </a:spcBef>
              <a:spcAft>
                <a:spcPts val="0"/>
              </a:spcAft>
              <a:buClr>
                <a:schemeClr val="dk1"/>
              </a:buClr>
              <a:buSzPts val="1200"/>
              <a:buFont typeface="Times New Roman"/>
              <a:buChar char="•"/>
            </a:pPr>
            <a:r>
              <a:rPr lang="en-US"/>
              <a:t>A closer look at the drift accumulation at the bridge as all freeboard has been lost</a:t>
            </a:r>
            <a:endParaRPr/>
          </a:p>
          <a:p>
            <a:pPr marL="0" lvl="0" indent="0" algn="l" rtl="0">
              <a:spcBef>
                <a:spcPts val="36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1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18</a:t>
            </a:fld>
            <a:endParaRPr sz="1200">
              <a:solidFill>
                <a:schemeClr val="dk1"/>
              </a:solidFill>
              <a:latin typeface="Arial"/>
              <a:ea typeface="Arial"/>
              <a:cs typeface="Arial"/>
              <a:sym typeface="Arial"/>
            </a:endParaRPr>
          </a:p>
        </p:txBody>
      </p:sp>
      <p:sp>
        <p:nvSpPr>
          <p:cNvPr id="632" name="Google Shape;632;p1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 name="Google Shape;633;p19: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a:p>
            <a:pPr marL="0" lvl="0" indent="-76200" algn="l" rtl="0">
              <a:spcBef>
                <a:spcPts val="360"/>
              </a:spcBef>
              <a:spcAft>
                <a:spcPts val="0"/>
              </a:spcAft>
              <a:buClr>
                <a:schemeClr val="dk1"/>
              </a:buClr>
              <a:buSzPts val="1200"/>
              <a:buFont typeface="Times New Roman"/>
              <a:buChar char="•"/>
            </a:pPr>
            <a:r>
              <a:rPr lang="en-US"/>
              <a:t>Note that the bridge is still aligned with the roadway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19</a:t>
            </a:fld>
            <a:endParaRPr sz="1200">
              <a:solidFill>
                <a:schemeClr val="dk1"/>
              </a:solidFill>
              <a:latin typeface="Arial"/>
              <a:ea typeface="Arial"/>
              <a:cs typeface="Arial"/>
              <a:sym typeface="Arial"/>
            </a:endParaRPr>
          </a:p>
        </p:txBody>
      </p:sp>
      <p:sp>
        <p:nvSpPr>
          <p:cNvPr id="648" name="Google Shape;648;p21: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9" name="Google Shape;649;p21: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a:p>
            <a:pPr marL="0" lvl="0" indent="-76200" algn="l" rtl="0">
              <a:spcBef>
                <a:spcPts val="360"/>
              </a:spcBef>
              <a:spcAft>
                <a:spcPts val="0"/>
              </a:spcAft>
              <a:buClr>
                <a:schemeClr val="dk1"/>
              </a:buClr>
              <a:buSzPts val="1200"/>
              <a:buFont typeface="Times New Roman"/>
              <a:buChar char="•"/>
            </a:pPr>
            <a:r>
              <a:rPr lang="en-US"/>
              <a:t>Bridge is no longer aligned with the road as trusses have been removed from the substructure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txBox="1">
            <a:spLocks noGrp="1"/>
          </p:cNvSpPr>
          <p:nvPr>
            <p:ph type="body" idx="1"/>
          </p:nvPr>
        </p:nvSpPr>
        <p:spPr>
          <a:xfrm>
            <a:off x="931863" y="4403725"/>
            <a:ext cx="5121275" cy="4171950"/>
          </a:xfrm>
          <a:prstGeom prst="rect">
            <a:avLst/>
          </a:prstGeom>
        </p:spPr>
        <p:txBody>
          <a:bodyPr spcFirstLastPara="1" wrap="square" lIns="92550" tIns="46275" rIns="92550" bIns="46275" anchor="t" anchorCtr="0">
            <a:noAutofit/>
          </a:bodyPr>
          <a:lstStyle/>
          <a:p>
            <a:pPr marL="0" lvl="0" indent="0" algn="l" rtl="0">
              <a:spcBef>
                <a:spcPts val="360"/>
              </a:spcBef>
              <a:spcAft>
                <a:spcPts val="0"/>
              </a:spcAft>
              <a:buNone/>
            </a:pPr>
            <a:r>
              <a:rPr lang="en-CA" dirty="0"/>
              <a:t>How a typical site looks in the field. </a:t>
            </a:r>
            <a:endParaRPr dirty="0"/>
          </a:p>
        </p:txBody>
      </p:sp>
      <p:sp>
        <p:nvSpPr>
          <p:cNvPr id="154" name="Google Shape;154;p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2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20</a:t>
            </a:fld>
            <a:endParaRPr sz="1200">
              <a:solidFill>
                <a:schemeClr val="dk1"/>
              </a:solidFill>
              <a:latin typeface="Arial"/>
              <a:ea typeface="Arial"/>
              <a:cs typeface="Arial"/>
              <a:sym typeface="Arial"/>
            </a:endParaRPr>
          </a:p>
        </p:txBody>
      </p:sp>
      <p:sp>
        <p:nvSpPr>
          <p:cNvPr id="656" name="Google Shape;656;p2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7" name="Google Shape;657;p22: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a:p>
            <a:pPr marL="0" lvl="0" indent="-76200" algn="l" rtl="0">
              <a:spcBef>
                <a:spcPts val="360"/>
              </a:spcBef>
              <a:spcAft>
                <a:spcPts val="0"/>
              </a:spcAft>
              <a:buClr>
                <a:schemeClr val="dk1"/>
              </a:buClr>
              <a:buSzPts val="1200"/>
              <a:buFont typeface="Times New Roman"/>
              <a:buChar char="•"/>
            </a:pPr>
            <a:r>
              <a:rPr lang="en-US"/>
              <a:t>Trusses getting carried off d/s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21</a:t>
            </a:fld>
            <a:endParaRPr sz="1200">
              <a:solidFill>
                <a:schemeClr val="dk1"/>
              </a:solidFill>
              <a:latin typeface="Arial"/>
              <a:ea typeface="Arial"/>
              <a:cs typeface="Arial"/>
              <a:sym typeface="Arial"/>
            </a:endParaRPr>
          </a:p>
        </p:txBody>
      </p:sp>
      <p:sp>
        <p:nvSpPr>
          <p:cNvPr id="664" name="Google Shape;664;p23: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 name="Google Shape;665;p23: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22</a:t>
            </a:fld>
            <a:endParaRPr sz="1200">
              <a:solidFill>
                <a:schemeClr val="dk1"/>
              </a:solidFill>
              <a:latin typeface="Arial"/>
              <a:ea typeface="Arial"/>
              <a:cs typeface="Arial"/>
              <a:sym typeface="Arial"/>
            </a:endParaRPr>
          </a:p>
        </p:txBody>
      </p:sp>
      <p:sp>
        <p:nvSpPr>
          <p:cNvPr id="672" name="Google Shape;672;p2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p2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1987 Flood - Simonette River - SH734 - E of Grande Prairie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23</a:t>
            </a:fld>
            <a:endParaRPr sz="1200">
              <a:solidFill>
                <a:schemeClr val="dk1"/>
              </a:solidFill>
              <a:latin typeface="Arial"/>
              <a:ea typeface="Arial"/>
              <a:cs typeface="Arial"/>
              <a:sym typeface="Arial"/>
            </a:endParaRPr>
          </a:p>
        </p:txBody>
      </p:sp>
      <p:sp>
        <p:nvSpPr>
          <p:cNvPr id="672" name="Google Shape;672;p2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p2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dirty="0"/>
              <a:t>2013 Flood – Row River in Cochrane, Water levels within 0.5m of bottom chord – no room to pass flood debris.</a:t>
            </a:r>
            <a:endParaRPr dirty="0"/>
          </a:p>
        </p:txBody>
      </p:sp>
    </p:spTree>
    <p:extLst>
      <p:ext uri="{BB962C8B-B14F-4D97-AF65-F5344CB8AC3E}">
        <p14:creationId xmlns:p14="http://schemas.microsoft.com/office/powerpoint/2010/main" val="1790383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24</a:t>
            </a:fld>
            <a:endParaRPr sz="1200">
              <a:solidFill>
                <a:schemeClr val="dk1"/>
              </a:solidFill>
              <a:latin typeface="Arial"/>
              <a:ea typeface="Arial"/>
              <a:cs typeface="Arial"/>
              <a:sym typeface="Arial"/>
            </a:endParaRPr>
          </a:p>
        </p:txBody>
      </p:sp>
      <p:sp>
        <p:nvSpPr>
          <p:cNvPr id="672" name="Google Shape;672;p2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p2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dirty="0"/>
              <a:t>2013 Flood – Row River in Cochrane, Water levels to back yards of north bank houses.</a:t>
            </a:r>
            <a:endParaRPr dirty="0"/>
          </a:p>
        </p:txBody>
      </p:sp>
    </p:spTree>
    <p:extLst>
      <p:ext uri="{BB962C8B-B14F-4D97-AF65-F5344CB8AC3E}">
        <p14:creationId xmlns:p14="http://schemas.microsoft.com/office/powerpoint/2010/main" val="2299061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25</a:t>
            </a:fld>
            <a:endParaRPr sz="1200">
              <a:solidFill>
                <a:schemeClr val="dk1"/>
              </a:solidFill>
              <a:latin typeface="Arial"/>
              <a:ea typeface="Arial"/>
              <a:cs typeface="Arial"/>
              <a:sym typeface="Arial"/>
            </a:endParaRPr>
          </a:p>
        </p:txBody>
      </p:sp>
      <p:sp>
        <p:nvSpPr>
          <p:cNvPr id="672" name="Google Shape;672;p2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p2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dirty="0"/>
              <a:t>2013 Flood – Elbow River south of Cochrane, Water level to girder tops (picture is after water receded. 1/2 of South approach washed out – overflow to south and overtopped Hwy. 22 and Hwy. 8.</a:t>
            </a:r>
            <a:endParaRPr dirty="0"/>
          </a:p>
        </p:txBody>
      </p:sp>
    </p:spTree>
    <p:extLst>
      <p:ext uri="{BB962C8B-B14F-4D97-AF65-F5344CB8AC3E}">
        <p14:creationId xmlns:p14="http://schemas.microsoft.com/office/powerpoint/2010/main" val="810003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
        <p:nvSpPr>
          <p:cNvPr id="672" name="Google Shape;672;p2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3" name="Google Shape;673;p2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dirty="0"/>
              <a:t>2013 Flood – Elbow River south of Cochrane. ½ South approach washed out – overflow to south for 3 km and overtopped Hwy. 22 and Hwy. 8.</a:t>
            </a:r>
            <a:endParaRPr dirty="0"/>
          </a:p>
        </p:txBody>
      </p:sp>
    </p:spTree>
    <p:extLst>
      <p:ext uri="{BB962C8B-B14F-4D97-AF65-F5344CB8AC3E}">
        <p14:creationId xmlns:p14="http://schemas.microsoft.com/office/powerpoint/2010/main" val="1258827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27</a:t>
            </a:fld>
            <a:endParaRPr sz="1200">
              <a:solidFill>
                <a:schemeClr val="dk1"/>
              </a:solidFill>
              <a:latin typeface="Arial"/>
              <a:ea typeface="Arial"/>
              <a:cs typeface="Arial"/>
              <a:sym typeface="Arial"/>
            </a:endParaRPr>
          </a:p>
        </p:txBody>
      </p:sp>
      <p:sp>
        <p:nvSpPr>
          <p:cNvPr id="680" name="Google Shape;680;p2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1" name="Google Shape;681;p2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1974 Spring Flood - Iron Creek near Hardisty</a:t>
            </a:r>
            <a:endParaRPr/>
          </a:p>
          <a:p>
            <a:pPr marL="0" lvl="0" indent="0" algn="l" rtl="0">
              <a:spcBef>
                <a:spcPts val="360"/>
              </a:spcBef>
              <a:spcAft>
                <a:spcPts val="0"/>
              </a:spcAft>
              <a:buClr>
                <a:schemeClr val="dk1"/>
              </a:buClr>
              <a:buSzPts val="1200"/>
              <a:buFont typeface="Times New Roman"/>
              <a:buNone/>
            </a:pPr>
            <a:endParaRPr>
              <a:latin typeface="Arial"/>
              <a:ea typeface="Arial"/>
              <a:cs typeface="Arial"/>
              <a:sym typeface="Arial"/>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This bridge is operating slightly beyond it’s design capacity.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28</a:t>
            </a:fld>
            <a:endParaRPr sz="1200">
              <a:solidFill>
                <a:schemeClr val="dk1"/>
              </a:solidFill>
              <a:latin typeface="Arial"/>
              <a:ea typeface="Arial"/>
              <a:cs typeface="Arial"/>
              <a:sym typeface="Arial"/>
            </a:endParaRPr>
          </a:p>
        </p:txBody>
      </p:sp>
      <p:sp>
        <p:nvSpPr>
          <p:cNvPr id="680" name="Google Shape;680;p2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1" name="Google Shape;681;p2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Lac Des Arc 2013 post flood after water levels receded. Gravel wash; high volume of debris/sediment. Bridge causing restriction compared to channel width</a:t>
            </a:r>
            <a:endParaRPr dirty="0"/>
          </a:p>
          <a:p>
            <a:pPr marL="0" lvl="0" indent="0" algn="l" rtl="0">
              <a:spcBef>
                <a:spcPts val="360"/>
              </a:spcBef>
              <a:spcAft>
                <a:spcPts val="0"/>
              </a:spcAft>
              <a:buClr>
                <a:schemeClr val="dk1"/>
              </a:buClr>
              <a:buSzPts val="1200"/>
              <a:buFont typeface="Times New Roman"/>
              <a:buNone/>
            </a:pPr>
            <a:endParaRPr dirty="0">
              <a:latin typeface="Arial"/>
              <a:ea typeface="Arial"/>
              <a:cs typeface="Arial"/>
              <a:sym typeface="Arial"/>
            </a:endParaRPr>
          </a:p>
          <a:p>
            <a:pPr marL="0" lvl="0" indent="0" algn="l" rtl="0">
              <a:spcBef>
                <a:spcPts val="360"/>
              </a:spcBef>
              <a:spcAft>
                <a:spcPts val="0"/>
              </a:spcAft>
              <a:buClr>
                <a:schemeClr val="dk1"/>
              </a:buClr>
              <a:buSzPts val="1200"/>
              <a:buFont typeface="Arial"/>
              <a:buNone/>
            </a:pPr>
            <a:r>
              <a:rPr lang="en-US" dirty="0">
                <a:latin typeface="Arial"/>
                <a:ea typeface="Arial"/>
                <a:cs typeface="Arial"/>
                <a:sym typeface="Arial"/>
              </a:rPr>
              <a:t>.</a:t>
            </a:r>
            <a:endParaRPr dirty="0"/>
          </a:p>
        </p:txBody>
      </p:sp>
    </p:spTree>
    <p:extLst>
      <p:ext uri="{BB962C8B-B14F-4D97-AF65-F5344CB8AC3E}">
        <p14:creationId xmlns:p14="http://schemas.microsoft.com/office/powerpoint/2010/main" val="1179733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
        <p:nvSpPr>
          <p:cNvPr id="680" name="Google Shape;680;p2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1" name="Google Shape;681;p2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Lac Des Arc 2013 Spring Flood washed out both approach roads due to severe restriction and </a:t>
            </a:r>
            <a:r>
              <a:rPr lang="en-US" dirty="0" err="1">
                <a:latin typeface="Arial"/>
                <a:ea typeface="Arial"/>
                <a:cs typeface="Arial"/>
                <a:sym typeface="Arial"/>
              </a:rPr>
              <a:t>undersidersized</a:t>
            </a:r>
            <a:r>
              <a:rPr lang="en-US" dirty="0">
                <a:latin typeface="Arial"/>
                <a:ea typeface="Arial"/>
                <a:cs typeface="Arial"/>
                <a:sym typeface="Arial"/>
              </a:rPr>
              <a:t> bridge opening</a:t>
            </a:r>
            <a:endParaRPr dirty="0">
              <a:latin typeface="Arial"/>
              <a:ea typeface="Arial"/>
              <a:cs typeface="Arial"/>
              <a:sym typeface="Arial"/>
            </a:endParaRPr>
          </a:p>
          <a:p>
            <a:pPr marL="0" lvl="0" indent="0" algn="l" rtl="0">
              <a:spcBef>
                <a:spcPts val="360"/>
              </a:spcBef>
              <a:spcAft>
                <a:spcPts val="0"/>
              </a:spcAft>
              <a:buClr>
                <a:schemeClr val="dk1"/>
              </a:buClr>
              <a:buSzPts val="1200"/>
              <a:buFont typeface="Arial"/>
              <a:buNone/>
            </a:pPr>
            <a:r>
              <a:rPr lang="en-US" dirty="0">
                <a:latin typeface="Arial"/>
                <a:ea typeface="Arial"/>
                <a:cs typeface="Arial"/>
                <a:sym typeface="Arial"/>
              </a:rPr>
              <a:t>.</a:t>
            </a:r>
            <a:endParaRPr dirty="0"/>
          </a:p>
        </p:txBody>
      </p:sp>
    </p:spTree>
    <p:extLst>
      <p:ext uri="{BB962C8B-B14F-4D97-AF65-F5344CB8AC3E}">
        <p14:creationId xmlns:p14="http://schemas.microsoft.com/office/powerpoint/2010/main" val="2738156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
        <p:nvSpPr>
          <p:cNvPr id="160" name="Google Shape;160;p3: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3:notes"/>
          <p:cNvSpPr txBox="1">
            <a:spLocks noGrp="1"/>
          </p:cNvSpPr>
          <p:nvPr>
            <p:ph type="body" idx="1"/>
          </p:nvPr>
        </p:nvSpPr>
        <p:spPr>
          <a:xfrm>
            <a:off x="542925" y="4403725"/>
            <a:ext cx="6054725" cy="4171950"/>
          </a:xfrm>
          <a:prstGeom prst="rect">
            <a:avLst/>
          </a:prstGeom>
          <a:noFill/>
          <a:ln>
            <a:noFill/>
          </a:ln>
        </p:spPr>
        <p:txBody>
          <a:bodyPr spcFirstLastPara="1" wrap="square" lIns="91100" tIns="45550" rIns="91100" bIns="45550" anchor="t" anchorCtr="0">
            <a:noAutofit/>
          </a:bodyPr>
          <a:lstStyle/>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Hydrotechnical Design – how much water to design for</a:t>
            </a:r>
            <a:endParaRPr dirty="0"/>
          </a:p>
          <a:p>
            <a:pPr marL="914400" lvl="2"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ATEC guidelines</a:t>
            </a:r>
            <a:endParaRPr dirty="0"/>
          </a:p>
          <a:p>
            <a:pPr marL="0" lvl="0"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River Issues</a:t>
            </a:r>
            <a:endParaRPr dirty="0"/>
          </a:p>
          <a:p>
            <a:pPr marL="914400" lvl="2"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Lateral – stream alignment</a:t>
            </a:r>
            <a:endParaRPr dirty="0"/>
          </a:p>
          <a:p>
            <a:pPr marL="914400" lvl="2"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Vertical – scour, degradation</a:t>
            </a:r>
            <a:endParaRPr dirty="0"/>
          </a:p>
          <a:p>
            <a:pPr marL="914400" lvl="2"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Blockage – drift, ice …</a:t>
            </a:r>
            <a:endParaRPr dirty="0"/>
          </a:p>
          <a:p>
            <a:pPr marL="0" lvl="0"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RPW – rock riprap, guidebanks, spurs</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2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30</a:t>
            </a:fld>
            <a:endParaRPr sz="1200">
              <a:solidFill>
                <a:schemeClr val="dk1"/>
              </a:solidFill>
              <a:latin typeface="Arial"/>
              <a:ea typeface="Arial"/>
              <a:cs typeface="Arial"/>
              <a:sym typeface="Arial"/>
            </a:endParaRPr>
          </a:p>
        </p:txBody>
      </p:sp>
      <p:sp>
        <p:nvSpPr>
          <p:cNvPr id="688" name="Google Shape;688;p26: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9" name="Google Shape;689;p26: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Close to peak of June 1972 flood.</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Bridge opening less than channel width, alignment also an issue.</a:t>
            </a:r>
          </a:p>
          <a:p>
            <a:pPr marL="0" lvl="0" indent="-76200" algn="l" rtl="0">
              <a:spcBef>
                <a:spcPts val="360"/>
              </a:spcBef>
              <a:spcAft>
                <a:spcPts val="0"/>
              </a:spcAft>
              <a:buClr>
                <a:schemeClr val="dk1"/>
              </a:buClr>
              <a:buSzPts val="1200"/>
              <a:buFont typeface="Arial"/>
              <a:buChar char="•"/>
            </a:pPr>
            <a:r>
              <a:rPr lang="en-US" dirty="0">
                <a:latin typeface="Arial"/>
                <a:cs typeface="Arial"/>
                <a:sym typeface="Arial"/>
              </a:rPr>
              <a:t>Spurs to try to direct flow</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left approach span was washed out.</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2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31</a:t>
            </a:fld>
            <a:endParaRPr sz="1200">
              <a:solidFill>
                <a:schemeClr val="dk1"/>
              </a:solidFill>
              <a:latin typeface="Arial"/>
              <a:ea typeface="Arial"/>
              <a:cs typeface="Arial"/>
              <a:sym typeface="Arial"/>
            </a:endParaRPr>
          </a:p>
        </p:txBody>
      </p:sp>
      <p:sp>
        <p:nvSpPr>
          <p:cNvPr id="696" name="Google Shape;696;p2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7" name="Google Shape;697;p27: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Nelson Ck near Lodgepole - Local Road – After July 1986 flood.</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Note hanging invert (located above streambed), d/s erosion, embankment erosion</a:t>
            </a:r>
          </a:p>
          <a:p>
            <a:pPr marL="0" lvl="0" indent="-76200" algn="l" rtl="0">
              <a:spcBef>
                <a:spcPts val="360"/>
              </a:spcBef>
              <a:spcAft>
                <a:spcPts val="0"/>
              </a:spcAft>
              <a:buClr>
                <a:schemeClr val="dk1"/>
              </a:buClr>
              <a:buSzPts val="1200"/>
              <a:buFont typeface="Arial"/>
              <a:buChar char="•"/>
            </a:pPr>
            <a:r>
              <a:rPr lang="en-US" dirty="0">
                <a:latin typeface="Arial"/>
                <a:cs typeface="Arial"/>
                <a:sym typeface="Arial"/>
              </a:rPr>
              <a:t>Example of culvert constriction, flow expansion and contraction</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2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32</a:t>
            </a:fld>
            <a:endParaRPr sz="1200">
              <a:solidFill>
                <a:schemeClr val="dk1"/>
              </a:solidFill>
              <a:latin typeface="Arial"/>
              <a:ea typeface="Arial"/>
              <a:cs typeface="Arial"/>
              <a:sym typeface="Arial"/>
            </a:endParaRPr>
          </a:p>
        </p:txBody>
      </p:sp>
      <p:sp>
        <p:nvSpPr>
          <p:cNvPr id="704" name="Google Shape;704;p2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5" name="Google Shape;705;p28: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View form d/s at lower flow – note scour pool.</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29:notes"/>
          <p:cNvSpPr txBox="1">
            <a:spLocks noGrp="1"/>
          </p:cNvSpPr>
          <p:nvPr>
            <p:ph type="body" idx="1"/>
          </p:nvPr>
        </p:nvSpPr>
        <p:spPr>
          <a:xfrm>
            <a:off x="931863" y="4403725"/>
            <a:ext cx="5121275" cy="4171950"/>
          </a:xfrm>
          <a:prstGeom prst="rect">
            <a:avLst/>
          </a:prstGeom>
        </p:spPr>
        <p:txBody>
          <a:bodyPr spcFirstLastPara="1" wrap="square" lIns="92550" tIns="46275" rIns="92550" bIns="46275" anchor="t" anchorCtr="0">
            <a:noAutofit/>
          </a:bodyPr>
          <a:lstStyle/>
          <a:p>
            <a:pPr marL="0" lvl="0" indent="0" algn="l" rtl="0">
              <a:spcBef>
                <a:spcPts val="360"/>
              </a:spcBef>
              <a:spcAft>
                <a:spcPts val="0"/>
              </a:spcAft>
              <a:buNone/>
            </a:pPr>
            <a:r>
              <a:rPr lang="en-CA" dirty="0"/>
              <a:t>Hwy 40</a:t>
            </a:r>
            <a:endParaRPr dirty="0"/>
          </a:p>
        </p:txBody>
      </p:sp>
      <p:sp>
        <p:nvSpPr>
          <p:cNvPr id="712" name="Google Shape;712;p2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3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34</a:t>
            </a:fld>
            <a:endParaRPr sz="1200">
              <a:solidFill>
                <a:schemeClr val="dk1"/>
              </a:solidFill>
              <a:latin typeface="Arial"/>
              <a:ea typeface="Arial"/>
              <a:cs typeface="Arial"/>
              <a:sym typeface="Arial"/>
            </a:endParaRPr>
          </a:p>
        </p:txBody>
      </p:sp>
      <p:sp>
        <p:nvSpPr>
          <p:cNvPr id="719" name="Google Shape;719;p30: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0" name="Google Shape;720;p30: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1990 Flood - Bald Mountain Creek - Hwy 40 - S of Grande Prairie</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Close-up of flow expansion at outlet - hydraulic jump formed as flow was converted from supercritical in pipe to subcritical in the channel</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Fortunately a lot of the hydraulic jump was located at the concrete end</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Eye witnesses reported large noise and vibrations from the jump</a:t>
            </a:r>
            <a:endParaRPr dirty="0"/>
          </a:p>
          <a:p>
            <a:pPr marL="0" lvl="0" indent="-76200" algn="l" rtl="0">
              <a:spcBef>
                <a:spcPts val="360"/>
              </a:spcBef>
              <a:spcAft>
                <a:spcPts val="0"/>
              </a:spcAft>
              <a:buClr>
                <a:schemeClr val="dk1"/>
              </a:buClr>
              <a:buSzPts val="1200"/>
              <a:buFont typeface="Arial"/>
              <a:buChar char="•"/>
            </a:pPr>
            <a:r>
              <a:rPr lang="en-US" dirty="0">
                <a:latin typeface="Arial"/>
                <a:ea typeface="Arial"/>
                <a:cs typeface="Arial"/>
                <a:sym typeface="Arial"/>
              </a:rPr>
              <a:t>Notice that the water surface is well below the crown and roadway surface. This drop across the roadway is what drives the water through the pipe, but it also means the roadway is acting as a dam.</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3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35</a:t>
            </a:fld>
            <a:endParaRPr sz="1200">
              <a:solidFill>
                <a:schemeClr val="dk1"/>
              </a:solidFill>
              <a:latin typeface="Arial"/>
              <a:ea typeface="Arial"/>
              <a:cs typeface="Arial"/>
              <a:sym typeface="Arial"/>
            </a:endParaRPr>
          </a:p>
        </p:txBody>
      </p:sp>
      <p:sp>
        <p:nvSpPr>
          <p:cNvPr id="727" name="Google Shape;727;p31: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8" name="Google Shape;728;p31: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1990 Flood - Bald Mountain Creek - Hwy 40 - S of Grande Prairie</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Looking d/s at flow expansion – erosion of opposite bank some distance away.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3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36</a:t>
            </a:fld>
            <a:endParaRPr sz="1200">
              <a:solidFill>
                <a:schemeClr val="dk1"/>
              </a:solidFill>
              <a:latin typeface="Arial"/>
              <a:ea typeface="Arial"/>
              <a:cs typeface="Arial"/>
              <a:sym typeface="Arial"/>
            </a:endParaRPr>
          </a:p>
        </p:txBody>
      </p:sp>
      <p:sp>
        <p:nvSpPr>
          <p:cNvPr id="735" name="Google Shape;735;p3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6" name="Google Shape;736;p32: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1990 Flood - Bald Mountain Creek - Hwy 40 - S of Grande Prairie</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Same area after the flood</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3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37</a:t>
            </a:fld>
            <a:endParaRPr sz="1200">
              <a:solidFill>
                <a:schemeClr val="dk1"/>
              </a:solidFill>
              <a:latin typeface="Arial"/>
              <a:ea typeface="Arial"/>
              <a:cs typeface="Arial"/>
              <a:sym typeface="Arial"/>
            </a:endParaRPr>
          </a:p>
        </p:txBody>
      </p:sp>
      <p:sp>
        <p:nvSpPr>
          <p:cNvPr id="743" name="Google Shape;743;p33: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4" name="Google Shape;744;p33: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July 1990 flood – local road.</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Water ponded u/s, vortexes located above culvert inlets.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3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38</a:t>
            </a:fld>
            <a:endParaRPr sz="1200">
              <a:solidFill>
                <a:schemeClr val="dk1"/>
              </a:solidFill>
              <a:latin typeface="Arial"/>
              <a:ea typeface="Arial"/>
              <a:cs typeface="Arial"/>
              <a:sym typeface="Arial"/>
            </a:endParaRPr>
          </a:p>
        </p:txBody>
      </p:sp>
      <p:sp>
        <p:nvSpPr>
          <p:cNvPr id="751" name="Google Shape;751;p3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2" name="Google Shape;752;p3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t>Same site, looking d/s.</a:t>
            </a:r>
            <a:endParaRPr/>
          </a:p>
          <a:p>
            <a:pPr marL="0" lvl="0" indent="0" algn="l" rtl="0">
              <a:spcBef>
                <a:spcPts val="360"/>
              </a:spcBef>
              <a:spcAft>
                <a:spcPts val="0"/>
              </a:spcAft>
              <a:buNone/>
            </a:pPr>
            <a:endParaRPr/>
          </a:p>
          <a:p>
            <a:pPr marL="0" lvl="0" indent="0" algn="l" rtl="0">
              <a:spcBef>
                <a:spcPts val="360"/>
              </a:spcBef>
              <a:spcAft>
                <a:spcPts val="0"/>
              </a:spcAft>
              <a:buNone/>
            </a:pPr>
            <a:r>
              <a:rPr lang="en-US"/>
              <a:t>Note water level lower, flow much more rough at expansion.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
        <p:nvSpPr>
          <p:cNvPr id="759" name="Google Shape;759;p3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0" name="Google Shape;760;p3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July 1986 flood – local road.</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Loss of culvert backfill material due to lack of a clay seal.</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Pipe was not damaged until truck drove through “road closed” barrier and landed on top of unsupported pipe.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
        <p:nvSpPr>
          <p:cNvPr id="168" name="Google Shape;168;p4: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4: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3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
        <p:nvSpPr>
          <p:cNvPr id="767" name="Google Shape;767;p36: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8" name="Google Shape;768;p36: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Watercourse culvert on local road near Spirit River</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Severe uplift failure as a result of running under head.</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3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41</a:t>
            </a:fld>
            <a:endParaRPr sz="1200">
              <a:solidFill>
                <a:schemeClr val="dk1"/>
              </a:solidFill>
              <a:latin typeface="Arial"/>
              <a:ea typeface="Arial"/>
              <a:cs typeface="Arial"/>
              <a:sym typeface="Arial"/>
            </a:endParaRPr>
          </a:p>
        </p:txBody>
      </p:sp>
      <p:sp>
        <p:nvSpPr>
          <p:cNvPr id="775" name="Google Shape;775;p37: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6" name="Google Shape;776;p37: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latin typeface="Arial"/>
              <a:ea typeface="Arial"/>
              <a:cs typeface="Arial"/>
              <a:sym typeface="Arial"/>
            </a:endParaRPr>
          </a:p>
          <a:p>
            <a:pPr marL="0" lvl="0" indent="0" algn="l" rtl="0">
              <a:spcBef>
                <a:spcPts val="50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38:notes"/>
          <p:cNvSpPr txBox="1">
            <a:spLocks noGrp="1"/>
          </p:cNvSpPr>
          <p:nvPr>
            <p:ph type="body" idx="1"/>
          </p:nvPr>
        </p:nvSpPr>
        <p:spPr>
          <a:xfrm>
            <a:off x="931863" y="4403725"/>
            <a:ext cx="5121275" cy="4171950"/>
          </a:xfrm>
          <a:prstGeom prst="rect">
            <a:avLst/>
          </a:prstGeom>
        </p:spPr>
        <p:txBody>
          <a:bodyPr spcFirstLastPara="1" wrap="square" lIns="92550" tIns="46275" rIns="92550" bIns="46275" anchor="t" anchorCtr="0">
            <a:noAutofit/>
          </a:bodyPr>
          <a:lstStyle/>
          <a:p>
            <a:pPr marL="0" lvl="0" indent="0" algn="l" rtl="0">
              <a:spcBef>
                <a:spcPts val="360"/>
              </a:spcBef>
              <a:spcAft>
                <a:spcPts val="0"/>
              </a:spcAft>
              <a:buNone/>
            </a:pPr>
            <a:endParaRPr/>
          </a:p>
        </p:txBody>
      </p:sp>
      <p:sp>
        <p:nvSpPr>
          <p:cNvPr id="785" name="Google Shape;785;p3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3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44</a:t>
            </a:fld>
            <a:endParaRPr sz="1200">
              <a:solidFill>
                <a:schemeClr val="dk1"/>
              </a:solidFill>
              <a:latin typeface="Arial"/>
              <a:ea typeface="Arial"/>
              <a:cs typeface="Arial"/>
              <a:sym typeface="Arial"/>
            </a:endParaRPr>
          </a:p>
        </p:txBody>
      </p:sp>
      <p:sp>
        <p:nvSpPr>
          <p:cNvPr id="862" name="Google Shape;862;p3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3" name="Google Shape;863;p39: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Alignment changes can be tracked using historic airphotos</a:t>
            </a:r>
            <a:endParaRPr/>
          </a:p>
          <a:p>
            <a:pPr marL="0" lvl="0" indent="0" algn="l" rtl="0">
              <a:spcBef>
                <a:spcPts val="360"/>
              </a:spcBef>
              <a:spcAft>
                <a:spcPts val="0"/>
              </a:spcAft>
              <a:buNone/>
            </a:pPr>
            <a:r>
              <a:rPr lang="en-US">
                <a:latin typeface="Arial"/>
                <a:ea typeface="Arial"/>
                <a:cs typeface="Arial"/>
                <a:sym typeface="Arial"/>
              </a:rPr>
              <a:t>Note cutoffs between 1920 and 1950, and in 2001.</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45</a:t>
            </a:fld>
            <a:endParaRPr sz="1200">
              <a:solidFill>
                <a:schemeClr val="dk1"/>
              </a:solidFill>
              <a:latin typeface="Arial"/>
              <a:ea typeface="Arial"/>
              <a:cs typeface="Arial"/>
              <a:sym typeface="Arial"/>
            </a:endParaRPr>
          </a:p>
        </p:txBody>
      </p:sp>
      <p:sp>
        <p:nvSpPr>
          <p:cNvPr id="870" name="Google Shape;870;p40: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1" name="Google Shape;871;p40: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June 1990 flood, Hwy 722.</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Note d/s bank erosion, loss of property.</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4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46</a:t>
            </a:fld>
            <a:endParaRPr sz="1200">
              <a:solidFill>
                <a:schemeClr val="dk1"/>
              </a:solidFill>
              <a:latin typeface="Arial"/>
              <a:ea typeface="Arial"/>
              <a:cs typeface="Arial"/>
              <a:sym typeface="Arial"/>
            </a:endParaRPr>
          </a:p>
        </p:txBody>
      </p:sp>
      <p:sp>
        <p:nvSpPr>
          <p:cNvPr id="878" name="Google Shape;878;p41: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9" name="Google Shape;879;p41: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Local Road near Water Valley.</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U/s bend continues to migrate to south – loss of land, likely impact on RPW in future.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4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47</a:t>
            </a:fld>
            <a:endParaRPr sz="1200">
              <a:solidFill>
                <a:schemeClr val="dk1"/>
              </a:solidFill>
              <a:latin typeface="Arial"/>
              <a:ea typeface="Arial"/>
              <a:cs typeface="Arial"/>
              <a:sym typeface="Arial"/>
            </a:endParaRPr>
          </a:p>
        </p:txBody>
      </p:sp>
      <p:sp>
        <p:nvSpPr>
          <p:cNvPr id="878" name="Google Shape;878;p41: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9" name="Google Shape;879;p41: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CA" dirty="0">
                <a:latin typeface="Arial"/>
                <a:ea typeface="Arial"/>
                <a:cs typeface="Arial"/>
                <a:sym typeface="Arial"/>
              </a:rPr>
              <a:t>Local Road Del Bonita. WCTS (BGR) rock berm placed to mitigate </a:t>
            </a:r>
            <a:r>
              <a:rPr lang="en-US" dirty="0">
                <a:latin typeface="Arial"/>
                <a:ea typeface="Arial"/>
                <a:cs typeface="Arial"/>
                <a:sym typeface="Arial"/>
              </a:rPr>
              <a:t>U/S channel migrating to south and protect road.</a:t>
            </a:r>
            <a:endParaRPr dirty="0"/>
          </a:p>
        </p:txBody>
      </p:sp>
    </p:spTree>
    <p:extLst>
      <p:ext uri="{BB962C8B-B14F-4D97-AF65-F5344CB8AC3E}">
        <p14:creationId xmlns:p14="http://schemas.microsoft.com/office/powerpoint/2010/main" val="2556558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4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48</a:t>
            </a:fld>
            <a:endParaRPr sz="1200">
              <a:solidFill>
                <a:schemeClr val="dk1"/>
              </a:solidFill>
              <a:latin typeface="Arial"/>
              <a:ea typeface="Arial"/>
              <a:cs typeface="Arial"/>
              <a:sym typeface="Arial"/>
            </a:endParaRPr>
          </a:p>
        </p:txBody>
      </p:sp>
      <p:sp>
        <p:nvSpPr>
          <p:cNvPr id="894" name="Google Shape;894;p43: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5" name="Google Shape;895;p43: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1988 Flood - Island Ck - Hwy 33 - S of Slave Lake</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Channel removed about 50m of highway fill to the north and about 10m of fill to the south of the 18m bridge</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Braided streams can switch channel alignments very quickly.</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4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49</a:t>
            </a:fld>
            <a:endParaRPr sz="1200">
              <a:solidFill>
                <a:schemeClr val="dk1"/>
              </a:solidFill>
              <a:latin typeface="Arial"/>
              <a:ea typeface="Arial"/>
              <a:cs typeface="Arial"/>
              <a:sym typeface="Arial"/>
            </a:endParaRPr>
          </a:p>
        </p:txBody>
      </p:sp>
      <p:sp>
        <p:nvSpPr>
          <p:cNvPr id="910" name="Google Shape;910;p4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1" name="Google Shape;911;p4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Island Ck - Hwy 33 - S of Slave Lake</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Looking d/s at new bridge - note the growth around the spurs in the foreground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4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
        <p:nvSpPr>
          <p:cNvPr id="918" name="Google Shape;918;p46: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9" name="Google Shape;919;p46: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1989 Flood - Whitehorse Ck near Cadomin - Local Road</a:t>
            </a:r>
            <a:endParaRPr/>
          </a:p>
          <a:p>
            <a:pPr marL="0" lvl="0" indent="-76200" algn="l" rtl="0">
              <a:spcBef>
                <a:spcPts val="360"/>
              </a:spcBef>
              <a:spcAft>
                <a:spcPts val="0"/>
              </a:spcAft>
              <a:buClr>
                <a:schemeClr val="dk1"/>
              </a:buClr>
              <a:buSzPts val="1200"/>
              <a:buFont typeface="Times New Roman"/>
              <a:buChar char="•"/>
            </a:pPr>
            <a:r>
              <a:rPr lang="en-US"/>
              <a:t>Flood washed out ~ 30m of road fill to the north of the 18m bridge</a:t>
            </a:r>
            <a:endParaRPr/>
          </a:p>
          <a:p>
            <a:pPr marL="0" lvl="0" indent="-76200" algn="l" rtl="0">
              <a:spcBef>
                <a:spcPts val="360"/>
              </a:spcBef>
              <a:spcAft>
                <a:spcPts val="0"/>
              </a:spcAft>
              <a:buClr>
                <a:schemeClr val="dk1"/>
              </a:buClr>
              <a:buSzPts val="1200"/>
              <a:buFont typeface="Times New Roman"/>
              <a:buChar char="•"/>
            </a:pPr>
            <a:r>
              <a:rPr lang="en-US"/>
              <a:t>There was a gravel berm located on the left (north) bank u/s of the bridge in front of the campground prior to the flood but it was demolished by the flood</a:t>
            </a:r>
            <a:endParaRPr/>
          </a:p>
          <a:p>
            <a:pPr marL="0" lvl="0" indent="0" algn="l" rtl="0">
              <a:spcBef>
                <a:spcPts val="36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
        <p:nvSpPr>
          <p:cNvPr id="177" name="Google Shape;177;p5: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8" name="Google Shape;178;p5: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dirty="0"/>
              <a:t>*on exam*  Hydrologic Cycle : Evaporation from groundwater, lakes, rivers, streams, oceans up to atmosphere and results in precipitation in form of snow (snow melt from mountains) rain, hail to continue cycle</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b="1" dirty="0"/>
              <a:t>Precipitation</a:t>
            </a:r>
            <a:r>
              <a:rPr lang="en-US" dirty="0"/>
              <a:t> - rain, snow, sleet</a:t>
            </a:r>
            <a:endParaRPr dirty="0"/>
          </a:p>
          <a:p>
            <a:pPr marL="0" lvl="0" indent="0" algn="l" rtl="0">
              <a:spcBef>
                <a:spcPts val="360"/>
              </a:spcBef>
              <a:spcAft>
                <a:spcPts val="0"/>
              </a:spcAft>
              <a:buNone/>
            </a:pPr>
            <a:r>
              <a:rPr lang="en-US" b="1" dirty="0"/>
              <a:t>Interception</a:t>
            </a:r>
            <a:r>
              <a:rPr lang="en-US" dirty="0"/>
              <a:t> – intercepted; precipitation prevented from reaching the ground </a:t>
            </a:r>
            <a:endParaRPr dirty="0"/>
          </a:p>
          <a:p>
            <a:pPr marL="0" lvl="0" indent="0" algn="l" rtl="0">
              <a:spcBef>
                <a:spcPts val="360"/>
              </a:spcBef>
              <a:spcAft>
                <a:spcPts val="0"/>
              </a:spcAft>
              <a:buNone/>
            </a:pPr>
            <a:r>
              <a:rPr lang="en-US" b="1" dirty="0"/>
              <a:t>Infiltration</a:t>
            </a:r>
            <a:r>
              <a:rPr lang="en-US" dirty="0"/>
              <a:t> - Water absorbed by the ground; groundwater flow</a:t>
            </a:r>
            <a:endParaRPr dirty="0"/>
          </a:p>
          <a:p>
            <a:pPr marL="0" lvl="0" indent="0" algn="l" rtl="0">
              <a:spcBef>
                <a:spcPts val="360"/>
              </a:spcBef>
              <a:spcAft>
                <a:spcPts val="0"/>
              </a:spcAft>
              <a:buNone/>
            </a:pPr>
            <a:r>
              <a:rPr lang="en-US" b="1" dirty="0"/>
              <a:t>Runoff</a:t>
            </a:r>
            <a:r>
              <a:rPr lang="en-US" dirty="0"/>
              <a:t> - Water that flows on the ground surface; overland or in streams</a:t>
            </a:r>
            <a:endParaRPr dirty="0"/>
          </a:p>
          <a:p>
            <a:pPr marL="0" lvl="0" indent="0" algn="l" rtl="0">
              <a:spcBef>
                <a:spcPts val="360"/>
              </a:spcBef>
              <a:spcAft>
                <a:spcPts val="0"/>
              </a:spcAft>
              <a:buNone/>
            </a:pPr>
            <a:r>
              <a:rPr lang="en-US" b="1" dirty="0"/>
              <a:t>Evaporation</a:t>
            </a:r>
            <a:r>
              <a:rPr lang="en-US" dirty="0"/>
              <a:t> - water returned to the atmosphere as </a:t>
            </a:r>
            <a:r>
              <a:rPr lang="en-US" dirty="0" err="1"/>
              <a:t>vapour</a:t>
            </a:r>
            <a:r>
              <a:rPr lang="en-US" dirty="0"/>
              <a:t> (also transpiration)</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4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
        <p:nvSpPr>
          <p:cNvPr id="926" name="Google Shape;926;p4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7" name="Google Shape;927;p47: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1989 Flood - Whitehorse Ck near Cadomin - Local Road</a:t>
            </a:r>
            <a:endParaRPr/>
          </a:p>
          <a:p>
            <a:pPr marL="0" lvl="0" indent="-76200" algn="l" rtl="0">
              <a:spcBef>
                <a:spcPts val="360"/>
              </a:spcBef>
              <a:spcAft>
                <a:spcPts val="0"/>
              </a:spcAft>
              <a:buClr>
                <a:schemeClr val="dk1"/>
              </a:buClr>
              <a:buSzPts val="1200"/>
              <a:buFont typeface="Times New Roman"/>
              <a:buChar char="•"/>
            </a:pPr>
            <a:r>
              <a:rPr lang="en-US"/>
              <a:t>Looking u/s at eroded channel</a:t>
            </a:r>
            <a:endParaRPr/>
          </a:p>
          <a:p>
            <a:pPr marL="0" lvl="0" indent="-76200" algn="l" rtl="0">
              <a:spcBef>
                <a:spcPts val="360"/>
              </a:spcBef>
              <a:spcAft>
                <a:spcPts val="0"/>
              </a:spcAft>
              <a:buClr>
                <a:schemeClr val="dk1"/>
              </a:buClr>
              <a:buSzPts val="1200"/>
              <a:buFont typeface="Times New Roman"/>
              <a:buChar char="•"/>
            </a:pPr>
            <a:r>
              <a:rPr lang="en-US"/>
              <a:t>Right (south) abutment was protected by a natural rock outcrop</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4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52</a:t>
            </a:fld>
            <a:endParaRPr sz="1200">
              <a:solidFill>
                <a:schemeClr val="dk1"/>
              </a:solidFill>
              <a:latin typeface="Arial"/>
              <a:ea typeface="Arial"/>
              <a:cs typeface="Arial"/>
              <a:sym typeface="Arial"/>
            </a:endParaRPr>
          </a:p>
        </p:txBody>
      </p:sp>
      <p:sp>
        <p:nvSpPr>
          <p:cNvPr id="942" name="Google Shape;942;p4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3" name="Google Shape;943;p49: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2007 photo looking U/S at 1989 bridge replacement.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5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53</a:t>
            </a:fld>
            <a:endParaRPr sz="1200">
              <a:solidFill>
                <a:schemeClr val="dk1"/>
              </a:solidFill>
              <a:latin typeface="Arial"/>
              <a:ea typeface="Arial"/>
              <a:cs typeface="Arial"/>
              <a:sym typeface="Arial"/>
            </a:endParaRPr>
          </a:p>
        </p:txBody>
      </p:sp>
      <p:sp>
        <p:nvSpPr>
          <p:cNvPr id="950" name="Google Shape;950;p50: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1" name="Google Shape;951;p50: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2007 photo looking d/s at ~ 2005 culvert</a:t>
            </a:r>
            <a:endParaRPr/>
          </a:p>
          <a:p>
            <a:pPr marL="0" lvl="0" indent="-76200" algn="l" rtl="0">
              <a:spcBef>
                <a:spcPts val="360"/>
              </a:spcBef>
              <a:spcAft>
                <a:spcPts val="0"/>
              </a:spcAft>
              <a:buClr>
                <a:schemeClr val="dk1"/>
              </a:buClr>
              <a:buSzPts val="1200"/>
              <a:buFont typeface="Times New Roman"/>
              <a:buChar char="•"/>
            </a:pPr>
            <a:r>
              <a:rPr lang="en-US"/>
              <a:t>~ 24m open bottom arch built by mining company</a:t>
            </a:r>
            <a:endParaRPr/>
          </a:p>
          <a:p>
            <a:pPr marL="0" lvl="0" indent="-76200" algn="l" rtl="0">
              <a:spcBef>
                <a:spcPts val="360"/>
              </a:spcBef>
              <a:spcAft>
                <a:spcPts val="0"/>
              </a:spcAft>
              <a:buClr>
                <a:schemeClr val="dk1"/>
              </a:buClr>
              <a:buSzPts val="1200"/>
              <a:buFont typeface="Times New Roman"/>
              <a:buChar char="•"/>
            </a:pPr>
            <a:r>
              <a:rPr lang="en-US"/>
              <a:t>susceptible to failure should channel migrate as per July 1989 flood.</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5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54</a:t>
            </a:fld>
            <a:endParaRPr sz="1200">
              <a:solidFill>
                <a:schemeClr val="dk1"/>
              </a:solidFill>
              <a:latin typeface="Arial"/>
              <a:ea typeface="Arial"/>
              <a:cs typeface="Arial"/>
              <a:sym typeface="Arial"/>
            </a:endParaRPr>
          </a:p>
        </p:txBody>
      </p:sp>
      <p:sp>
        <p:nvSpPr>
          <p:cNvPr id="958" name="Google Shape;958;p51: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9" name="Google Shape;959;p51: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5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55</a:t>
            </a:fld>
            <a:endParaRPr sz="1200">
              <a:solidFill>
                <a:schemeClr val="dk1"/>
              </a:solidFill>
              <a:latin typeface="Arial"/>
              <a:ea typeface="Arial"/>
              <a:cs typeface="Arial"/>
              <a:sym typeface="Arial"/>
            </a:endParaRPr>
          </a:p>
        </p:txBody>
      </p:sp>
      <p:sp>
        <p:nvSpPr>
          <p:cNvPr id="968" name="Google Shape;968;p5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9" name="Google Shape;969;p52: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1989 Flood - Whitecourt Ck - SE of Whitecourt</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Drift accumulation at u/s end of culvert partially blocking the entrance</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Blockage results in higher u/s water levels and increased differential pressures on the culvert</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Note that the highest piece of drift does not necessarily coincide with high water level as it may have been shoved up the embankment by the flowing water or may have been pulled out by a maintenance crew</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5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56</a:t>
            </a:fld>
            <a:endParaRPr sz="1200">
              <a:solidFill>
                <a:schemeClr val="dk1"/>
              </a:solidFill>
              <a:latin typeface="Arial"/>
              <a:ea typeface="Arial"/>
              <a:cs typeface="Arial"/>
              <a:sym typeface="Arial"/>
            </a:endParaRPr>
          </a:p>
        </p:txBody>
      </p:sp>
      <p:sp>
        <p:nvSpPr>
          <p:cNvPr id="976" name="Google Shape;976;p53: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7" name="Google Shape;977;p53: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Heart River near High Prairie</a:t>
            </a:r>
            <a:endParaRPr/>
          </a:p>
          <a:p>
            <a:pPr marL="0" lvl="0" indent="0" algn="l" rtl="0">
              <a:spcBef>
                <a:spcPts val="360"/>
              </a:spcBef>
              <a:spcAft>
                <a:spcPts val="0"/>
              </a:spcAft>
              <a:buNone/>
            </a:pPr>
            <a:r>
              <a:rPr lang="en-US">
                <a:latin typeface="Arial"/>
                <a:ea typeface="Arial"/>
                <a:cs typeface="Arial"/>
                <a:sym typeface="Arial"/>
              </a:rPr>
              <a:t>Deadfall, beaver activity and landslides move debris downslope onto the river edges where it can be mobilized.</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5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57</a:t>
            </a:fld>
            <a:endParaRPr sz="1200">
              <a:solidFill>
                <a:schemeClr val="dk1"/>
              </a:solidFill>
              <a:latin typeface="Arial"/>
              <a:ea typeface="Arial"/>
              <a:cs typeface="Arial"/>
              <a:sym typeface="Arial"/>
            </a:endParaRPr>
          </a:p>
        </p:txBody>
      </p:sp>
      <p:sp>
        <p:nvSpPr>
          <p:cNvPr id="984" name="Google Shape;984;p5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5" name="Google Shape;985;p5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June 1990 flood – SH727 near Spirit River.</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5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58</a:t>
            </a:fld>
            <a:endParaRPr sz="1200">
              <a:solidFill>
                <a:schemeClr val="dk1"/>
              </a:solidFill>
              <a:latin typeface="Arial"/>
              <a:ea typeface="Arial"/>
              <a:cs typeface="Arial"/>
              <a:sym typeface="Arial"/>
            </a:endParaRPr>
          </a:p>
        </p:txBody>
      </p:sp>
      <p:sp>
        <p:nvSpPr>
          <p:cNvPr id="984" name="Google Shape;984;p5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5" name="Google Shape;985;p5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July 2013 flood – Hwy. 1 near Canmore. 80% blockage at inlet of 2490 mm pipe</a:t>
            </a:r>
            <a:endParaRPr dirty="0">
              <a:latin typeface="Arial"/>
              <a:ea typeface="Arial"/>
              <a:cs typeface="Arial"/>
              <a:sym typeface="Arial"/>
            </a:endParaRPr>
          </a:p>
        </p:txBody>
      </p:sp>
    </p:spTree>
    <p:extLst>
      <p:ext uri="{BB962C8B-B14F-4D97-AF65-F5344CB8AC3E}">
        <p14:creationId xmlns:p14="http://schemas.microsoft.com/office/powerpoint/2010/main" val="1221354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5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
        <p:nvSpPr>
          <p:cNvPr id="984" name="Google Shape;984;p5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5" name="Google Shape;985;p5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July 2013 flood – Hwy. 1 near Canmore. 80% blockage at inlet of 2490 mm pipe diverted flow along TCH and undermined shoulder</a:t>
            </a:r>
            <a:endParaRPr dirty="0">
              <a:latin typeface="Arial"/>
              <a:ea typeface="Arial"/>
              <a:cs typeface="Arial"/>
              <a:sym typeface="Arial"/>
            </a:endParaRPr>
          </a:p>
        </p:txBody>
      </p:sp>
    </p:spTree>
    <p:extLst>
      <p:ext uri="{BB962C8B-B14F-4D97-AF65-F5344CB8AC3E}">
        <p14:creationId xmlns:p14="http://schemas.microsoft.com/office/powerpoint/2010/main" val="32242980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5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60</a:t>
            </a:fld>
            <a:endParaRPr sz="1200">
              <a:solidFill>
                <a:schemeClr val="dk1"/>
              </a:solidFill>
              <a:latin typeface="Arial"/>
              <a:ea typeface="Arial"/>
              <a:cs typeface="Arial"/>
              <a:sym typeface="Arial"/>
            </a:endParaRPr>
          </a:p>
        </p:txBody>
      </p:sp>
      <p:sp>
        <p:nvSpPr>
          <p:cNvPr id="1001" name="Google Shape;1001;p56: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2" name="Google Shape;1002;p56: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Ice jams – right conditions of ice strength and increase in flow – more common in northerly flowing rivers.</a:t>
            </a:r>
            <a:endParaRPr/>
          </a:p>
          <a:p>
            <a:pPr marL="0" lvl="0" indent="0" algn="l" rtl="0">
              <a:spcBef>
                <a:spcPts val="360"/>
              </a:spcBef>
              <a:spcAft>
                <a:spcPts val="0"/>
              </a:spcAft>
              <a:buNone/>
            </a:pPr>
            <a:r>
              <a:rPr lang="en-US">
                <a:latin typeface="Arial"/>
                <a:ea typeface="Arial"/>
                <a:cs typeface="Arial"/>
                <a:sym typeface="Arial"/>
              </a:rPr>
              <a:t>Can result in drastic increase in stage due to roughness on surface e.g. Athabasca River at Fort McMurray – HI 6 – 8m higher than HW.</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
        <p:nvSpPr>
          <p:cNvPr id="185" name="Google Shape;185;p6: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6: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b="1" dirty="0"/>
              <a:t>Hydrological Response</a:t>
            </a:r>
          </a:p>
          <a:p>
            <a:pPr marL="0" lvl="0" indent="0" algn="l" rtl="0">
              <a:spcBef>
                <a:spcPts val="0"/>
              </a:spcBef>
              <a:spcAft>
                <a:spcPts val="0"/>
              </a:spcAft>
              <a:buNone/>
            </a:pPr>
            <a:r>
              <a:rPr lang="en-US" b="1" dirty="0"/>
              <a:t>Area</a:t>
            </a:r>
            <a:r>
              <a:rPr lang="en-US" dirty="0"/>
              <a:t> - it is unlikely that one rainfall will entirely cover a basin at peak intensity.</a:t>
            </a:r>
            <a:endParaRPr dirty="0"/>
          </a:p>
          <a:p>
            <a:pPr marL="0" lvl="0" indent="0" algn="l" rtl="0">
              <a:spcBef>
                <a:spcPts val="360"/>
              </a:spcBef>
              <a:spcAft>
                <a:spcPts val="0"/>
              </a:spcAft>
              <a:buNone/>
            </a:pPr>
            <a:r>
              <a:rPr lang="en-US" b="1" dirty="0"/>
              <a:t>Shape</a:t>
            </a:r>
            <a:r>
              <a:rPr lang="en-US" dirty="0"/>
              <a:t> - Elongated vs round basins, will impact how fast water will runoff </a:t>
            </a:r>
            <a:endParaRPr dirty="0"/>
          </a:p>
          <a:p>
            <a:pPr marL="0" lvl="0" indent="0" algn="l" rtl="0">
              <a:spcBef>
                <a:spcPts val="360"/>
              </a:spcBef>
              <a:spcAft>
                <a:spcPts val="0"/>
              </a:spcAft>
              <a:buNone/>
            </a:pPr>
            <a:r>
              <a:rPr lang="en-US" b="1" dirty="0"/>
              <a:t>Slope</a:t>
            </a:r>
            <a:r>
              <a:rPr lang="en-US" dirty="0"/>
              <a:t> -  Steeper basins respond more quickly with higher peaks and shorter durations. “Flash floods”</a:t>
            </a:r>
            <a:endParaRPr dirty="0"/>
          </a:p>
          <a:p>
            <a:pPr marL="0" lvl="0" indent="0" algn="l" rtl="0">
              <a:spcBef>
                <a:spcPts val="360"/>
              </a:spcBef>
              <a:spcAft>
                <a:spcPts val="0"/>
              </a:spcAft>
              <a:buNone/>
            </a:pPr>
            <a:r>
              <a:rPr lang="en-US" b="1" dirty="0"/>
              <a:t>Storage</a:t>
            </a:r>
            <a:r>
              <a:rPr lang="en-US" dirty="0"/>
              <a:t> - percentage of basin area covered by lakes, sloughs, etc.  Storage reduces the flow peak and increase the duration.</a:t>
            </a:r>
            <a:endParaRPr dirty="0"/>
          </a:p>
          <a:p>
            <a:pPr marL="0" lvl="0" indent="0" algn="l" rtl="0">
              <a:spcBef>
                <a:spcPts val="360"/>
              </a:spcBef>
              <a:spcAft>
                <a:spcPts val="0"/>
              </a:spcAft>
              <a:buNone/>
            </a:pPr>
            <a:r>
              <a:rPr lang="en-US" b="1" dirty="0"/>
              <a:t>Density</a:t>
            </a:r>
            <a:r>
              <a:rPr lang="en-US" dirty="0"/>
              <a:t> – Number of channels/area.  Higher values indicate well drained basins with higher flow concentration.</a:t>
            </a:r>
            <a:endParaRPr dirty="0"/>
          </a:p>
          <a:p>
            <a:pPr marL="0" lvl="0" indent="0" algn="l" rtl="0">
              <a:spcBef>
                <a:spcPts val="360"/>
              </a:spcBef>
              <a:spcAft>
                <a:spcPts val="0"/>
              </a:spcAft>
              <a:buNone/>
            </a:pPr>
            <a:r>
              <a:rPr lang="en-US" b="1" dirty="0"/>
              <a:t>Vegetation</a:t>
            </a:r>
            <a:r>
              <a:rPr lang="en-US" dirty="0"/>
              <a:t> - Higher amounts of vegetation will increase infiltration and flow routing.</a:t>
            </a:r>
            <a:endParaRPr dirty="0"/>
          </a:p>
          <a:p>
            <a:pPr marL="0" lvl="0" indent="0" algn="l" rtl="0">
              <a:spcBef>
                <a:spcPts val="360"/>
              </a:spcBef>
              <a:spcAft>
                <a:spcPts val="0"/>
              </a:spcAft>
              <a:buNone/>
            </a:pPr>
            <a:r>
              <a:rPr lang="en-US" b="1" dirty="0"/>
              <a:t>Soil Type</a:t>
            </a:r>
            <a:r>
              <a:rPr lang="en-US" dirty="0"/>
              <a:t> - sands and gravels having high infiltration rates and clays having much lower capacities.</a:t>
            </a:r>
            <a:endParaRPr dirty="0"/>
          </a:p>
          <a:p>
            <a:pPr marL="0" lvl="0" indent="0" algn="l" rtl="0">
              <a:spcBef>
                <a:spcPts val="360"/>
              </a:spcBef>
              <a:spcAft>
                <a:spcPts val="0"/>
              </a:spcAft>
              <a:buNone/>
            </a:pPr>
            <a:r>
              <a:rPr lang="en-US" b="1" dirty="0"/>
              <a:t>Initial Moisture</a:t>
            </a:r>
            <a:r>
              <a:rPr lang="en-US" dirty="0"/>
              <a:t> - degree of saturation of soil prior to storm will impact response.</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5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61</a:t>
            </a:fld>
            <a:endParaRPr sz="1200">
              <a:solidFill>
                <a:schemeClr val="dk1"/>
              </a:solidFill>
              <a:latin typeface="Arial"/>
              <a:ea typeface="Arial"/>
              <a:cs typeface="Arial"/>
              <a:sym typeface="Arial"/>
            </a:endParaRPr>
          </a:p>
        </p:txBody>
      </p:sp>
      <p:sp>
        <p:nvSpPr>
          <p:cNvPr id="1009" name="Google Shape;1009;p5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0" name="Google Shape;1010;p57: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These ice scars can be seen facing upstream on trees right at the top of bank. </a:t>
            </a:r>
            <a:endParaRPr/>
          </a:p>
          <a:p>
            <a:pPr marL="0" lvl="0" indent="0" algn="l" rtl="0">
              <a:spcBef>
                <a:spcPts val="360"/>
              </a:spcBef>
              <a:spcAft>
                <a:spcPts val="0"/>
              </a:spcAft>
              <a:buNone/>
            </a:pPr>
            <a:r>
              <a:rPr lang="en-US">
                <a:latin typeface="Arial"/>
                <a:ea typeface="Arial"/>
                <a:cs typeface="Arial"/>
                <a:sym typeface="Arial"/>
              </a:rPr>
              <a:t>This information is extremely valuable to bridge designers.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5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62</a:t>
            </a:fld>
            <a:endParaRPr sz="1200">
              <a:solidFill>
                <a:schemeClr val="dk1"/>
              </a:solidFill>
              <a:latin typeface="Arial"/>
              <a:ea typeface="Arial"/>
              <a:cs typeface="Arial"/>
              <a:sym typeface="Arial"/>
            </a:endParaRPr>
          </a:p>
        </p:txBody>
      </p:sp>
      <p:sp>
        <p:nvSpPr>
          <p:cNvPr id="1017" name="Google Shape;1017;p5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8" name="Google Shape;1018;p58: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Ice scars can also be found on the bridge structure itself in the form of:</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 abrasion to timber pier piles, mass concrete piers or nose irons,</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scraped paint on pipe piles,</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bending of lower elements of truss structures.</a:t>
            </a:r>
            <a:endParaRPr/>
          </a:p>
          <a:p>
            <a:pPr marL="0" lvl="0" indent="0" algn="l" rtl="0">
              <a:spcBef>
                <a:spcPts val="360"/>
              </a:spcBef>
              <a:spcAft>
                <a:spcPts val="0"/>
              </a:spcAft>
              <a:buClr>
                <a:schemeClr val="dk1"/>
              </a:buClr>
              <a:buSzPts val="1200"/>
              <a:buFont typeface="Times New Roman"/>
              <a:buNone/>
            </a:pPr>
            <a:endParaRPr>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5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63</a:t>
            </a:fld>
            <a:endParaRPr sz="1200">
              <a:solidFill>
                <a:schemeClr val="dk1"/>
              </a:solidFill>
              <a:latin typeface="Arial"/>
              <a:ea typeface="Arial"/>
              <a:cs typeface="Arial"/>
              <a:sym typeface="Arial"/>
            </a:endParaRPr>
          </a:p>
        </p:txBody>
      </p:sp>
      <p:sp>
        <p:nvSpPr>
          <p:cNvPr id="1017" name="Google Shape;1017;p5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8" name="Google Shape;1018;p58: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dirty="0">
                <a:latin typeface="Arial"/>
                <a:ea typeface="Arial"/>
                <a:cs typeface="Arial"/>
                <a:sym typeface="Arial"/>
              </a:rPr>
              <a:t>Ice impact to mid height of lead pier pile resulted in broken/split pile,</a:t>
            </a:r>
            <a:endParaRPr dirty="0"/>
          </a:p>
          <a:p>
            <a:pPr marL="0" lvl="0" indent="0" algn="l" rtl="0">
              <a:spcBef>
                <a:spcPts val="360"/>
              </a:spcBef>
              <a:spcAft>
                <a:spcPts val="0"/>
              </a:spcAft>
              <a:buClr>
                <a:schemeClr val="dk1"/>
              </a:buClr>
              <a:buSzPts val="1200"/>
              <a:buFont typeface="Times New Roman"/>
              <a:buNone/>
            </a:pPr>
            <a:endParaRPr dirty="0">
              <a:latin typeface="Arial"/>
              <a:ea typeface="Arial"/>
              <a:cs typeface="Arial"/>
              <a:sym typeface="Arial"/>
            </a:endParaRPr>
          </a:p>
        </p:txBody>
      </p:sp>
    </p:spTree>
    <p:extLst>
      <p:ext uri="{BB962C8B-B14F-4D97-AF65-F5344CB8AC3E}">
        <p14:creationId xmlns:p14="http://schemas.microsoft.com/office/powerpoint/2010/main" val="7652176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5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64</a:t>
            </a:fld>
            <a:endParaRPr sz="1200">
              <a:solidFill>
                <a:schemeClr val="dk1"/>
              </a:solidFill>
              <a:latin typeface="Arial"/>
              <a:ea typeface="Arial"/>
              <a:cs typeface="Arial"/>
              <a:sym typeface="Arial"/>
            </a:endParaRPr>
          </a:p>
        </p:txBody>
      </p:sp>
      <p:sp>
        <p:nvSpPr>
          <p:cNvPr id="1026" name="Google Shape;1026;p5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7" name="Google Shape;1027;p59: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1986 Flood - Baptiste River</a:t>
            </a:r>
            <a:endParaRPr/>
          </a:p>
          <a:p>
            <a:pPr marL="0" lvl="0" indent="-76200" algn="l" rtl="0">
              <a:spcBef>
                <a:spcPts val="360"/>
              </a:spcBef>
              <a:spcAft>
                <a:spcPts val="0"/>
              </a:spcAft>
              <a:buClr>
                <a:schemeClr val="dk1"/>
              </a:buClr>
              <a:buSzPts val="1200"/>
              <a:buFont typeface="Times New Roman"/>
              <a:buChar char="•"/>
            </a:pPr>
            <a:r>
              <a:rPr lang="en-US"/>
              <a:t>Existing bridge washed away and got stuck under the replacement structure ~300m d/s, which was close to being opened</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6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65</a:t>
            </a:fld>
            <a:endParaRPr sz="1200">
              <a:solidFill>
                <a:schemeClr val="dk1"/>
              </a:solidFill>
              <a:latin typeface="Arial"/>
              <a:ea typeface="Arial"/>
              <a:cs typeface="Arial"/>
              <a:sym typeface="Arial"/>
            </a:endParaRPr>
          </a:p>
        </p:txBody>
      </p:sp>
      <p:sp>
        <p:nvSpPr>
          <p:cNvPr id="1034" name="Google Shape;1034;p60: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5" name="Google Shape;1035;p60: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6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66</a:t>
            </a:fld>
            <a:endParaRPr sz="1200">
              <a:solidFill>
                <a:schemeClr val="dk1"/>
              </a:solidFill>
              <a:latin typeface="Arial"/>
              <a:ea typeface="Arial"/>
              <a:cs typeface="Arial"/>
              <a:sym typeface="Arial"/>
            </a:endParaRPr>
          </a:p>
        </p:txBody>
      </p:sp>
      <p:sp>
        <p:nvSpPr>
          <p:cNvPr id="1044" name="Google Shape;1044;p61: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5" name="Google Shape;1045;p61:notes"/>
          <p:cNvSpPr txBox="1">
            <a:spLocks noGrp="1"/>
          </p:cNvSpPr>
          <p:nvPr>
            <p:ph type="body" idx="1"/>
          </p:nvPr>
        </p:nvSpPr>
        <p:spPr>
          <a:xfrm>
            <a:off x="931863" y="4403725"/>
            <a:ext cx="5354637"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b="1">
                <a:latin typeface="Arial"/>
                <a:ea typeface="Arial"/>
                <a:cs typeface="Arial"/>
                <a:sym typeface="Arial"/>
              </a:rPr>
              <a:t>Erosion Reach</a:t>
            </a:r>
            <a:r>
              <a:rPr lang="en-US">
                <a:latin typeface="Arial"/>
                <a:ea typeface="Arial"/>
                <a:cs typeface="Arial"/>
                <a:sym typeface="Arial"/>
              </a:rPr>
              <a:t> - Initially, the stream will be quite steep.  It will be actively eroding in this reach as the stream picks up sediment to complement its sediment transport capacity.  Most of the sediment transport will be in the form of bed load - larger particles tumbling along the stream bed.  These reaches may be actively degrading and unstable braided patterns are common.</a:t>
            </a:r>
            <a:endParaRPr/>
          </a:p>
          <a:p>
            <a:pPr marL="0" lvl="0" indent="0" algn="l" rtl="0">
              <a:spcBef>
                <a:spcPts val="360"/>
              </a:spcBef>
              <a:spcAft>
                <a:spcPts val="0"/>
              </a:spcAft>
              <a:buNone/>
            </a:pPr>
            <a:r>
              <a:rPr lang="en-US" b="1">
                <a:latin typeface="Arial"/>
                <a:ea typeface="Arial"/>
                <a:cs typeface="Arial"/>
                <a:sym typeface="Arial"/>
              </a:rPr>
              <a:t>Transport Reach</a:t>
            </a:r>
            <a:r>
              <a:rPr lang="en-US">
                <a:latin typeface="Arial"/>
                <a:ea typeface="Arial"/>
                <a:cs typeface="Arial"/>
                <a:sym typeface="Arial"/>
              </a:rPr>
              <a:t> - This reach is characterized by a balance between erosion and deposition.  The channel may still be actively eroding laterally, but will not be degrading.  Typical channel patterns in this reach is the meandering river.  Channel slopes will be flatter.  Sediment transport will include both bed load and suspended sediment - finer particles remaining suspended in the water for a long period of time.</a:t>
            </a:r>
            <a:endParaRPr/>
          </a:p>
          <a:p>
            <a:pPr marL="0" lvl="0" indent="0" algn="l" rtl="0">
              <a:spcBef>
                <a:spcPts val="360"/>
              </a:spcBef>
              <a:spcAft>
                <a:spcPts val="0"/>
              </a:spcAft>
              <a:buNone/>
            </a:pPr>
            <a:r>
              <a:rPr lang="en-US" b="1">
                <a:latin typeface="Arial"/>
                <a:ea typeface="Arial"/>
                <a:cs typeface="Arial"/>
                <a:sym typeface="Arial"/>
              </a:rPr>
              <a:t>Deposition Reach</a:t>
            </a:r>
            <a:r>
              <a:rPr lang="en-US">
                <a:latin typeface="Arial"/>
                <a:ea typeface="Arial"/>
                <a:cs typeface="Arial"/>
                <a:sym typeface="Arial"/>
              </a:rPr>
              <a:t> - As the slope gets even flatter, the stream will lose its sediment transport capacity and there will be a net deposition of material.  These reaches may be actively aggrading, and lateral channel stability decreases.  These reaches may be characterized by alluvial fans and deltas.</a:t>
            </a:r>
            <a:endParaRPr/>
          </a:p>
          <a:p>
            <a:pPr marL="0" lvl="0" indent="0" algn="l" rtl="0">
              <a:spcBef>
                <a:spcPts val="360"/>
              </a:spcBef>
              <a:spcAft>
                <a:spcPts val="0"/>
              </a:spcAft>
              <a:buNone/>
            </a:pPr>
            <a:r>
              <a:rPr lang="en-US" b="1">
                <a:latin typeface="Arial"/>
                <a:ea typeface="Arial"/>
                <a:cs typeface="Arial"/>
                <a:sym typeface="Arial"/>
              </a:rPr>
              <a:t>Downcutting</a:t>
            </a:r>
            <a:r>
              <a:rPr lang="en-US">
                <a:latin typeface="Arial"/>
                <a:ea typeface="Arial"/>
                <a:cs typeface="Arial"/>
                <a:sym typeface="Arial"/>
              </a:rPr>
              <a:t> - An alternative to the deposition reach near the mouth of the river is a downcutting reach, where the channel may be actively degrading in order to cut down to match the elevation of the receiving stream.</a:t>
            </a:r>
            <a:endParaRPr/>
          </a:p>
          <a:p>
            <a:pPr marL="0" lvl="0" indent="0" algn="l" rtl="0">
              <a:spcBef>
                <a:spcPts val="36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67</a:t>
            </a:fld>
            <a:endParaRPr sz="1200">
              <a:solidFill>
                <a:schemeClr val="dk1"/>
              </a:solidFill>
              <a:latin typeface="Arial"/>
              <a:ea typeface="Arial"/>
              <a:cs typeface="Arial"/>
              <a:sym typeface="Arial"/>
            </a:endParaRPr>
          </a:p>
        </p:txBody>
      </p:sp>
      <p:sp>
        <p:nvSpPr>
          <p:cNvPr id="1093" name="Google Shape;1093;p6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4" name="Google Shape;1094;p6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Cougar Creek near Canmore after cleaning which occurred annually but eventually lessened..</a:t>
            </a:r>
            <a:endParaRPr dirty="0"/>
          </a:p>
          <a:p>
            <a:pPr marL="0" lvl="0" indent="0" algn="l" rtl="0">
              <a:spcBef>
                <a:spcPts val="360"/>
              </a:spcBef>
              <a:spcAft>
                <a:spcPts val="0"/>
              </a:spcAft>
              <a:buClr>
                <a:schemeClr val="dk1"/>
              </a:buClr>
              <a:buSzPts val="1200"/>
              <a:buFont typeface="Arial"/>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68</a:t>
            </a:fld>
            <a:endParaRPr sz="1200">
              <a:solidFill>
                <a:schemeClr val="dk1"/>
              </a:solidFill>
              <a:latin typeface="Arial"/>
              <a:ea typeface="Arial"/>
              <a:cs typeface="Arial"/>
              <a:sym typeface="Arial"/>
            </a:endParaRPr>
          </a:p>
        </p:txBody>
      </p:sp>
      <p:sp>
        <p:nvSpPr>
          <p:cNvPr id="1093" name="Google Shape;1093;p6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4" name="Google Shape;1094;p6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Cougar Creek </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Triple cell concrete boxes completely plugged and flow diverting around boxes.</a:t>
            </a:r>
            <a:endParaRPr dirty="0"/>
          </a:p>
          <a:p>
            <a:pPr marL="0" lvl="0" indent="0" algn="l" rtl="0">
              <a:spcBef>
                <a:spcPts val="36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33235224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69</a:t>
            </a:fld>
            <a:endParaRPr sz="1200">
              <a:solidFill>
                <a:schemeClr val="dk1"/>
              </a:solidFill>
              <a:latin typeface="Arial"/>
              <a:ea typeface="Arial"/>
              <a:cs typeface="Arial"/>
              <a:sym typeface="Arial"/>
            </a:endParaRPr>
          </a:p>
        </p:txBody>
      </p:sp>
      <p:sp>
        <p:nvSpPr>
          <p:cNvPr id="1093" name="Google Shape;1093;p6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4" name="Google Shape;1094;p6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BF 76617 Cougar Creek near Canmore. 2013 flood moved rock and granular from normally dry U/S channel causing complete blockage of t</a:t>
            </a:r>
            <a:r>
              <a:rPr kumimoji="0" lang="en-US" sz="1200" b="0" i="0" u="none" strike="noStrike" kern="0" cap="none" spc="0" normalizeH="0" baseline="0" noProof="0" dirty="0" err="1">
                <a:ln>
                  <a:noFill/>
                </a:ln>
                <a:solidFill>
                  <a:srgbClr val="000000"/>
                </a:solidFill>
                <a:effectLst/>
                <a:uLnTx/>
                <a:uFillTx/>
                <a:latin typeface="Arial"/>
                <a:ea typeface="Arial"/>
                <a:cs typeface="Arial"/>
                <a:sym typeface="Arial"/>
              </a:rPr>
              <a:t>riple</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cell (2438 – 7314 clear opening) concrete boxes that had not been recently cleared of granular and diverted flow to east. Top of inspectors head is at grade with TCH.  </a:t>
            </a:r>
            <a:r>
              <a:rPr lang="en-US" dirty="0">
                <a:latin typeface="Arial"/>
                <a:ea typeface="Arial"/>
                <a:cs typeface="Arial"/>
                <a:sym typeface="Arial"/>
              </a:rPr>
              <a:t>.</a:t>
            </a:r>
            <a:endParaRPr dirty="0"/>
          </a:p>
          <a:p>
            <a:pPr marL="0" lvl="0" indent="0" algn="l" rtl="0">
              <a:spcBef>
                <a:spcPts val="36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4730437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70</a:t>
            </a:fld>
            <a:endParaRPr sz="1200">
              <a:solidFill>
                <a:schemeClr val="dk1"/>
              </a:solidFill>
              <a:latin typeface="Arial"/>
              <a:ea typeface="Arial"/>
              <a:cs typeface="Arial"/>
              <a:sym typeface="Arial"/>
            </a:endParaRPr>
          </a:p>
        </p:txBody>
      </p:sp>
      <p:sp>
        <p:nvSpPr>
          <p:cNvPr id="1093" name="Google Shape;1093;p6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4" name="Google Shape;1094;p6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Overflow from blocked t</a:t>
            </a:r>
            <a:r>
              <a:rPr kumimoji="0" lang="en-US" sz="1200" b="0" i="0" u="none" strike="noStrike" kern="0" cap="none" spc="0" normalizeH="0" baseline="0" noProof="0" dirty="0" err="1">
                <a:ln>
                  <a:noFill/>
                </a:ln>
                <a:solidFill>
                  <a:srgbClr val="000000"/>
                </a:solidFill>
                <a:effectLst/>
                <a:uLnTx/>
                <a:uFillTx/>
                <a:latin typeface="Arial"/>
                <a:ea typeface="Arial"/>
                <a:cs typeface="Arial"/>
                <a:sym typeface="Arial"/>
              </a:rPr>
              <a:t>riple</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cell concrete boxes at Cougar Creek ran east in ditch and median of TCH causing significant damage to BF 74352 WB (on left) and EB (on right) – both with washed out approaches, undermined abutments and approach slabs, and 50% of TCH washed out.  </a:t>
            </a:r>
            <a:r>
              <a:rPr lang="en-US" dirty="0">
                <a:latin typeface="Arial"/>
                <a:ea typeface="Arial"/>
                <a:cs typeface="Arial"/>
                <a:sym typeface="Arial"/>
              </a:rPr>
              <a:t>.</a:t>
            </a:r>
            <a:endParaRPr dirty="0"/>
          </a:p>
          <a:p>
            <a:pPr marL="0" lvl="0" indent="0" algn="l" rtl="0">
              <a:spcBef>
                <a:spcPts val="36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3933113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
        <p:nvSpPr>
          <p:cNvPr id="202" name="Google Shape;202;p8: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 name="Google Shape;203;p8:notes"/>
          <p:cNvSpPr txBox="1">
            <a:spLocks noGrp="1"/>
          </p:cNvSpPr>
          <p:nvPr>
            <p:ph type="body" idx="1"/>
          </p:nvPr>
        </p:nvSpPr>
        <p:spPr>
          <a:xfrm>
            <a:off x="542925" y="4403725"/>
            <a:ext cx="6054725" cy="4171950"/>
          </a:xfrm>
          <a:prstGeom prst="rect">
            <a:avLst/>
          </a:prstGeom>
          <a:noFill/>
          <a:ln>
            <a:noFill/>
          </a:ln>
        </p:spPr>
        <p:txBody>
          <a:bodyPr spcFirstLastPara="1" wrap="square" lIns="91100" tIns="45550" rIns="91100" bIns="45550" anchor="t" anchorCtr="0">
            <a:noAutofit/>
          </a:bodyPr>
          <a:lstStyle/>
          <a:p>
            <a:pPr marL="0" lvl="0" indent="-76200" algn="l" rtl="0">
              <a:spcBef>
                <a:spcPts val="0"/>
              </a:spcBef>
              <a:spcAft>
                <a:spcPts val="0"/>
              </a:spcAft>
              <a:buClr>
                <a:srgbClr val="000000"/>
              </a:buClr>
              <a:buSzPts val="1200"/>
              <a:buFont typeface="Arial"/>
              <a:buChar char="•"/>
            </a:pPr>
            <a:r>
              <a:rPr lang="en-US" dirty="0">
                <a:solidFill>
                  <a:srgbClr val="000000"/>
                </a:solidFill>
                <a:latin typeface="Arial"/>
                <a:ea typeface="Arial"/>
                <a:cs typeface="Arial"/>
                <a:sym typeface="Arial"/>
              </a:rPr>
              <a:t>Modelling – too complex, not enough data</a:t>
            </a:r>
            <a:endParaRPr dirty="0"/>
          </a:p>
          <a:p>
            <a:pPr marL="0" lvl="0"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Statistics – ignores physics, limited data, extrapolation, no context</a:t>
            </a:r>
            <a:endParaRPr dirty="0"/>
          </a:p>
          <a:p>
            <a:pPr marL="0" lvl="0" indent="-76200" algn="l" rtl="0">
              <a:spcBef>
                <a:spcPts val="360"/>
              </a:spcBef>
              <a:spcAft>
                <a:spcPts val="0"/>
              </a:spcAft>
              <a:buClr>
                <a:srgbClr val="000000"/>
              </a:buClr>
              <a:buSzPts val="1200"/>
              <a:buFont typeface="Arial"/>
              <a:buChar char="•"/>
            </a:pPr>
            <a:r>
              <a:rPr lang="en-US" dirty="0">
                <a:solidFill>
                  <a:srgbClr val="000000"/>
                </a:solidFill>
                <a:latin typeface="Arial"/>
                <a:ea typeface="Arial"/>
                <a:cs typeface="Arial"/>
                <a:sym typeface="Arial"/>
              </a:rPr>
              <a:t>HDG – channel capacity, historic HW, runoff potential</a:t>
            </a:r>
            <a:endParaRPr dirty="0"/>
          </a:p>
          <a:p>
            <a:pPr marL="0" lvl="0" indent="0" algn="l" rtl="0">
              <a:spcBef>
                <a:spcPts val="360"/>
              </a:spcBef>
              <a:spcAft>
                <a:spcPts val="0"/>
              </a:spcAft>
              <a:buClr>
                <a:schemeClr val="dk1"/>
              </a:buClr>
              <a:buSzPts val="1200"/>
              <a:buFont typeface="Times New Roman"/>
              <a:buNone/>
            </a:pPr>
            <a:endParaRPr dirty="0">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64: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71</a:t>
            </a:fld>
            <a:endParaRPr sz="1200">
              <a:solidFill>
                <a:schemeClr val="dk1"/>
              </a:solidFill>
              <a:latin typeface="Arial"/>
              <a:ea typeface="Arial"/>
              <a:cs typeface="Arial"/>
              <a:sym typeface="Arial"/>
            </a:endParaRPr>
          </a:p>
        </p:txBody>
      </p:sp>
      <p:sp>
        <p:nvSpPr>
          <p:cNvPr id="1093" name="Google Shape;1093;p64: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4" name="Google Shape;1094;p64: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dirty="0">
                <a:latin typeface="Arial"/>
                <a:ea typeface="Arial"/>
                <a:cs typeface="Arial"/>
                <a:sym typeface="Arial"/>
              </a:rPr>
              <a:t>Near 1 km section of Hwy 1 closed from Cougar Creek overflow. For 3 days TCH was parking lot of semi trucks that could not turn around.</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a:t>
            </a:r>
            <a:r>
              <a:rPr lang="en-US" dirty="0">
                <a:latin typeface="Arial"/>
                <a:ea typeface="Arial"/>
                <a:cs typeface="Arial"/>
                <a:sym typeface="Arial"/>
              </a:rPr>
              <a:t>.</a:t>
            </a:r>
            <a:endParaRPr dirty="0"/>
          </a:p>
          <a:p>
            <a:pPr marL="0" lvl="0" indent="0" algn="l" rtl="0">
              <a:spcBef>
                <a:spcPts val="36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35428522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66: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72</a:t>
            </a:fld>
            <a:endParaRPr sz="1200">
              <a:solidFill>
                <a:schemeClr val="dk1"/>
              </a:solidFill>
              <a:latin typeface="Arial"/>
              <a:ea typeface="Arial"/>
              <a:cs typeface="Arial"/>
              <a:sym typeface="Arial"/>
            </a:endParaRPr>
          </a:p>
        </p:txBody>
      </p:sp>
      <p:sp>
        <p:nvSpPr>
          <p:cNvPr id="1132" name="Google Shape;1132;p66: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3" name="Google Shape;1133;p66: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Channel degradation resulting from channel modifications by AENV.</a:t>
            </a:r>
            <a:endParaRPr/>
          </a:p>
          <a:p>
            <a:pPr marL="0" lvl="0" indent="0" algn="l" rtl="0">
              <a:spcBef>
                <a:spcPts val="360"/>
              </a:spcBef>
              <a:spcAft>
                <a:spcPts val="0"/>
              </a:spcAft>
              <a:buNone/>
            </a:pPr>
            <a:r>
              <a:rPr lang="en-US">
                <a:latin typeface="Arial"/>
                <a:ea typeface="Arial"/>
                <a:cs typeface="Arial"/>
                <a:sym typeface="Arial"/>
              </a:rPr>
              <a:t>Note steep channel banks, blue paint on pier piles.</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6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73</a:t>
            </a:fld>
            <a:endParaRPr sz="1200">
              <a:solidFill>
                <a:schemeClr val="dk1"/>
              </a:solidFill>
              <a:latin typeface="Arial"/>
              <a:ea typeface="Arial"/>
              <a:cs typeface="Arial"/>
              <a:sym typeface="Arial"/>
            </a:endParaRPr>
          </a:p>
        </p:txBody>
      </p:sp>
      <p:sp>
        <p:nvSpPr>
          <p:cNvPr id="1140" name="Google Shape;1140;p6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1" name="Google Shape;1141;p67: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Same site looking u/s from bridge.</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6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74</a:t>
            </a:fld>
            <a:endParaRPr sz="1200">
              <a:solidFill>
                <a:schemeClr val="dk1"/>
              </a:solidFill>
              <a:latin typeface="Arial"/>
              <a:ea typeface="Arial"/>
              <a:cs typeface="Arial"/>
              <a:sym typeface="Arial"/>
            </a:endParaRPr>
          </a:p>
        </p:txBody>
      </p:sp>
      <p:sp>
        <p:nvSpPr>
          <p:cNvPr id="1148" name="Google Shape;1148;p68: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9" name="Google Shape;1149;p68: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Local road near Hairy Hill</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After June 2007 local storm, severe damage to d/s end of culvert and d/s channel.</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Survey measurements suggest degradation rather than just expansion scour hole.</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6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75</a:t>
            </a:fld>
            <a:endParaRPr sz="1200">
              <a:solidFill>
                <a:schemeClr val="dk1"/>
              </a:solidFill>
              <a:latin typeface="Arial"/>
              <a:ea typeface="Arial"/>
              <a:cs typeface="Arial"/>
              <a:sym typeface="Arial"/>
            </a:endParaRPr>
          </a:p>
        </p:txBody>
      </p:sp>
      <p:sp>
        <p:nvSpPr>
          <p:cNvPr id="1156" name="Google Shape;1156;p6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7" name="Google Shape;1157;p69: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Bank several 100m d/s shows sign of recent downcutting, and HWM that are too high for current channel.</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7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76</a:t>
            </a:fld>
            <a:endParaRPr sz="1200">
              <a:solidFill>
                <a:schemeClr val="dk1"/>
              </a:solidFill>
              <a:latin typeface="Arial"/>
              <a:ea typeface="Arial"/>
              <a:cs typeface="Arial"/>
              <a:sym typeface="Arial"/>
            </a:endParaRPr>
          </a:p>
        </p:txBody>
      </p:sp>
      <p:sp>
        <p:nvSpPr>
          <p:cNvPr id="1164" name="Google Shape;1164;p70: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65" name="Google Shape;1165;p70: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Looking u/s at d/s end of pipe.</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Pipe was constructed in previous year with some burial and protection works.</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7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77</a:t>
            </a:fld>
            <a:endParaRPr sz="1200">
              <a:solidFill>
                <a:schemeClr val="dk1"/>
              </a:solidFill>
              <a:latin typeface="Arial"/>
              <a:ea typeface="Arial"/>
              <a:cs typeface="Arial"/>
              <a:sym typeface="Arial"/>
            </a:endParaRPr>
          </a:p>
        </p:txBody>
      </p:sp>
      <p:sp>
        <p:nvSpPr>
          <p:cNvPr id="1172" name="Google Shape;1172;p71: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3" name="Google Shape;1173;p71: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a:latin typeface="Arial"/>
                <a:ea typeface="Arial"/>
                <a:cs typeface="Arial"/>
                <a:sym typeface="Arial"/>
              </a:rPr>
              <a:t>General scour is sometimes also referred to as constriction scour.  The higher velocities through a channel constriction will cause a general lowering of the stream bed across its width.  The depth of scour will depend on the degree of constriction of the flow, the geotechnical conditions, and the runoff hydrograph properties.</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General scour will quite often infill during the recession limb of the runoff hydrograph, and can be difficult to measure.  The stability of substructure components must be examined under assumed general scour conditions.</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Another type of scour that would occur even if the bridge was not in place is called Natural Scour.  Many streambeds become  mobile during flood events, with increased sediment transport, bedform migration, and channel shifting.</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7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78</a:t>
            </a:fld>
            <a:endParaRPr sz="1200">
              <a:solidFill>
                <a:schemeClr val="dk1"/>
              </a:solidFill>
              <a:latin typeface="Arial"/>
              <a:ea typeface="Arial"/>
              <a:cs typeface="Arial"/>
              <a:sym typeface="Arial"/>
            </a:endParaRPr>
          </a:p>
        </p:txBody>
      </p:sp>
      <p:sp>
        <p:nvSpPr>
          <p:cNvPr id="1243" name="Google Shape;1243;p7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4" name="Google Shape;1244;p72: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Hwy 40 :</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Constricted opening resulting in lowering of bed through opening.</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Note exposed pier piles.  Rock and piles have been added.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7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79</a:t>
            </a:fld>
            <a:endParaRPr sz="1200">
              <a:solidFill>
                <a:schemeClr val="dk1"/>
              </a:solidFill>
              <a:latin typeface="Arial"/>
              <a:ea typeface="Arial"/>
              <a:cs typeface="Arial"/>
              <a:sym typeface="Arial"/>
            </a:endParaRPr>
          </a:p>
        </p:txBody>
      </p:sp>
      <p:sp>
        <p:nvSpPr>
          <p:cNvPr id="1251" name="Google Shape;1251;p73: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2" name="Google Shape;1252;p73: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dirty="0">
                <a:latin typeface="Arial"/>
                <a:ea typeface="Arial"/>
                <a:cs typeface="Arial"/>
                <a:sym typeface="Arial"/>
              </a:rPr>
              <a:t>Local scour is a lowering of the streambed in response to an obstruction to the flow. Complex 3D flow patterns result from an obstruction to the flow, with high local stresses which can remove bed material from around the obstruction.  At bridge sites, this is mostly of concern at piers and abutments. </a:t>
            </a:r>
            <a:endParaRPr dirty="0"/>
          </a:p>
          <a:p>
            <a:pPr marL="0" lvl="0" indent="0" algn="l" rtl="0">
              <a:spcBef>
                <a:spcPts val="360"/>
              </a:spcBef>
              <a:spcAft>
                <a:spcPts val="0"/>
              </a:spcAft>
              <a:buNone/>
            </a:pPr>
            <a:endParaRPr dirty="0">
              <a:latin typeface="Arial"/>
              <a:ea typeface="Arial"/>
              <a:cs typeface="Arial"/>
              <a:sym typeface="Arial"/>
            </a:endParaRPr>
          </a:p>
          <a:p>
            <a:pPr marL="0" lvl="0" indent="0" algn="l" rtl="0">
              <a:spcBef>
                <a:spcPts val="360"/>
              </a:spcBef>
              <a:spcAft>
                <a:spcPts val="0"/>
              </a:spcAft>
              <a:buNone/>
            </a:pPr>
            <a:r>
              <a:rPr lang="en-US" dirty="0">
                <a:latin typeface="Arial"/>
                <a:ea typeface="Arial"/>
                <a:cs typeface="Arial"/>
                <a:sym typeface="Arial"/>
              </a:rPr>
              <a:t>The depth of local scour holes is largely dependent on the effective width of the obstruction relative to the flow.  Another major factor is the approach angle of the flow (skew) which can change over time in dynamic river environments.  Other factors that affect the depth of scour include : bed material gradation and size, velocity and depth of flow, shape of pier, duration of hydrograph, foundation configuration, and interaction with other scour processes.</a:t>
            </a:r>
            <a:endParaRPr dirty="0"/>
          </a:p>
          <a:p>
            <a:pPr marL="0" lvl="0" indent="0" algn="l" rtl="0">
              <a:spcBef>
                <a:spcPts val="360"/>
              </a:spcBef>
              <a:spcAft>
                <a:spcPts val="0"/>
              </a:spcAft>
              <a:buNone/>
            </a:pPr>
            <a:endParaRPr dirty="0">
              <a:latin typeface="Arial"/>
              <a:ea typeface="Arial"/>
              <a:cs typeface="Arial"/>
              <a:sym typeface="Arial"/>
            </a:endParaRPr>
          </a:p>
          <a:p>
            <a:pPr marL="0" lvl="0" indent="0" algn="l" rtl="0">
              <a:spcBef>
                <a:spcPts val="360"/>
              </a:spcBef>
              <a:spcAft>
                <a:spcPts val="0"/>
              </a:spcAft>
              <a:buNone/>
            </a:pPr>
            <a:r>
              <a:rPr lang="en-US" dirty="0">
                <a:latin typeface="Arial"/>
                <a:ea typeface="Arial"/>
                <a:cs typeface="Arial"/>
                <a:sym typeface="Arial"/>
              </a:rPr>
              <a:t>As with general scour, the depth of local scour can be difficult to measure after a flood due to infilling.  However, local scour can often occur at less extreme events than general scour.  Geotechnical conditions have more impact on the time required for the expected local scour to form, than on the actual depth of scour.  In Alberta, significant local scour has been observed at many sites where the foundations were placed on bedrock, but the rock weathered over time.</a:t>
            </a: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5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80</a:t>
            </a:fld>
            <a:endParaRPr sz="1200">
              <a:solidFill>
                <a:schemeClr val="dk1"/>
              </a:solidFill>
              <a:latin typeface="Arial"/>
              <a:ea typeface="Arial"/>
              <a:cs typeface="Arial"/>
              <a:sym typeface="Arial"/>
            </a:endParaRPr>
          </a:p>
        </p:txBody>
      </p:sp>
      <p:sp>
        <p:nvSpPr>
          <p:cNvPr id="992" name="Google Shape;992;p5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3" name="Google Shape;993;p5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Obstruction to flow can increase velocities around the pier causing localized scour on the stream bed and deflect flow against banks. Drift should be manually cleared if it accumulates.</a:t>
            </a:r>
            <a:endParaRPr/>
          </a:p>
        </p:txBody>
      </p:sp>
    </p:spTree>
    <p:extLst>
      <p:ext uri="{BB962C8B-B14F-4D97-AF65-F5344CB8AC3E}">
        <p14:creationId xmlns:p14="http://schemas.microsoft.com/office/powerpoint/2010/main" val="3795825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
        <p:nvSpPr>
          <p:cNvPr id="210" name="Google Shape;210;p9: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 name="Google Shape;211;p9:notes"/>
          <p:cNvSpPr txBox="1">
            <a:spLocks noGrp="1"/>
          </p:cNvSpPr>
          <p:nvPr>
            <p:ph type="body" idx="1"/>
          </p:nvPr>
        </p:nvSpPr>
        <p:spPr>
          <a:xfrm>
            <a:off x="698500" y="4403725"/>
            <a:ext cx="5665788"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b="1" dirty="0">
                <a:latin typeface="Arial"/>
                <a:ea typeface="Arial"/>
                <a:cs typeface="Arial"/>
                <a:sym typeface="Arial"/>
              </a:rPr>
              <a:t>Q – Discharge</a:t>
            </a:r>
            <a:r>
              <a:rPr lang="en-US" dirty="0">
                <a:latin typeface="Arial"/>
                <a:ea typeface="Arial"/>
                <a:cs typeface="Arial"/>
                <a:sym typeface="Arial"/>
              </a:rPr>
              <a:t> = the rate of flow of water.  It is the volume of water passing through a cross section of a channel in a given period of time. </a:t>
            </a:r>
            <a:r>
              <a:rPr lang="en-US" b="1" dirty="0">
                <a:latin typeface="Arial"/>
                <a:ea typeface="Arial"/>
                <a:cs typeface="Arial"/>
                <a:sym typeface="Arial"/>
              </a:rPr>
              <a:t>A </a:t>
            </a:r>
            <a:r>
              <a:rPr lang="en-US" b="1" dirty="0" err="1">
                <a:latin typeface="Arial"/>
                <a:ea typeface="Arial"/>
                <a:cs typeface="Arial"/>
                <a:sym typeface="Arial"/>
              </a:rPr>
              <a:t>A</a:t>
            </a:r>
            <a:r>
              <a:rPr lang="en-US" b="1" dirty="0">
                <a:latin typeface="Arial"/>
                <a:ea typeface="Arial"/>
                <a:cs typeface="Arial"/>
                <a:sym typeface="Arial"/>
              </a:rPr>
              <a:t> - Area</a:t>
            </a:r>
            <a:r>
              <a:rPr lang="en-US" dirty="0">
                <a:latin typeface="Arial"/>
                <a:ea typeface="Arial"/>
                <a:cs typeface="Arial"/>
                <a:sym typeface="Arial"/>
              </a:rPr>
              <a:t> = Cross sectional area of flow in the channel. A function of the geometry of the channel.  </a:t>
            </a:r>
            <a:endParaRPr dirty="0"/>
          </a:p>
          <a:p>
            <a:pPr marL="0" lvl="0" indent="0" algn="l" rtl="0">
              <a:spcBef>
                <a:spcPts val="360"/>
              </a:spcBef>
              <a:spcAft>
                <a:spcPts val="0"/>
              </a:spcAft>
              <a:buNone/>
            </a:pPr>
            <a:r>
              <a:rPr lang="en-US" b="1" dirty="0">
                <a:latin typeface="Arial"/>
                <a:ea typeface="Arial"/>
                <a:cs typeface="Arial"/>
                <a:sym typeface="Arial"/>
              </a:rPr>
              <a:t>V - Velocity</a:t>
            </a:r>
            <a:r>
              <a:rPr lang="en-US" dirty="0">
                <a:latin typeface="Arial"/>
                <a:ea typeface="Arial"/>
                <a:cs typeface="Arial"/>
                <a:sym typeface="Arial"/>
              </a:rPr>
              <a:t> = the mean velocity for the cross section, as determined by V=Q/A.</a:t>
            </a:r>
            <a:endParaRPr dirty="0"/>
          </a:p>
          <a:p>
            <a:pPr marL="0" lvl="0" indent="0" algn="l" rtl="0">
              <a:spcBef>
                <a:spcPts val="360"/>
              </a:spcBef>
              <a:spcAft>
                <a:spcPts val="0"/>
              </a:spcAft>
              <a:buNone/>
            </a:pPr>
            <a:r>
              <a:rPr lang="en-US" b="1" dirty="0">
                <a:latin typeface="Arial"/>
                <a:ea typeface="Arial"/>
                <a:cs typeface="Arial"/>
                <a:sym typeface="Arial"/>
              </a:rPr>
              <a:t>Thalweg</a:t>
            </a:r>
            <a:r>
              <a:rPr lang="en-US" dirty="0">
                <a:latin typeface="Arial"/>
                <a:ea typeface="Arial"/>
                <a:cs typeface="Arial"/>
                <a:sym typeface="Arial"/>
              </a:rPr>
              <a:t> - lowest point on streambed: German – </a:t>
            </a:r>
            <a:r>
              <a:rPr lang="en-US" dirty="0" err="1">
                <a:latin typeface="Arial"/>
                <a:ea typeface="Arial"/>
                <a:cs typeface="Arial"/>
                <a:sym typeface="Arial"/>
              </a:rPr>
              <a:t>thal</a:t>
            </a:r>
            <a:r>
              <a:rPr lang="en-US" dirty="0">
                <a:latin typeface="Arial"/>
                <a:ea typeface="Arial"/>
                <a:cs typeface="Arial"/>
                <a:sym typeface="Arial"/>
              </a:rPr>
              <a:t> = valley, </a:t>
            </a:r>
            <a:r>
              <a:rPr lang="en-US" dirty="0" err="1">
                <a:latin typeface="Arial"/>
                <a:ea typeface="Arial"/>
                <a:cs typeface="Arial"/>
                <a:sym typeface="Arial"/>
              </a:rPr>
              <a:t>weg</a:t>
            </a:r>
            <a:r>
              <a:rPr lang="en-US" dirty="0">
                <a:latin typeface="Arial"/>
                <a:ea typeface="Arial"/>
                <a:cs typeface="Arial"/>
                <a:sym typeface="Arial"/>
              </a:rPr>
              <a:t>=way or course</a:t>
            </a:r>
            <a:endParaRPr dirty="0"/>
          </a:p>
          <a:p>
            <a:pPr marL="0" lvl="0" indent="0" algn="l" rtl="0">
              <a:spcBef>
                <a:spcPts val="360"/>
              </a:spcBef>
              <a:spcAft>
                <a:spcPts val="0"/>
              </a:spcAft>
              <a:buNone/>
            </a:pPr>
            <a:r>
              <a:rPr lang="en-US" b="1" dirty="0">
                <a:latin typeface="Arial"/>
                <a:ea typeface="Arial"/>
                <a:cs typeface="Arial"/>
                <a:sym typeface="Arial"/>
              </a:rPr>
              <a:t>Water Surface</a:t>
            </a:r>
            <a:r>
              <a:rPr lang="en-US" dirty="0">
                <a:latin typeface="Arial"/>
                <a:ea typeface="Arial"/>
                <a:cs typeface="Arial"/>
                <a:sym typeface="Arial"/>
              </a:rPr>
              <a:t> - Elevation of surface of flowing water</a:t>
            </a:r>
            <a:endParaRPr dirty="0"/>
          </a:p>
          <a:p>
            <a:pPr marL="0" lvl="0" indent="0" algn="l" rtl="0">
              <a:spcBef>
                <a:spcPts val="360"/>
              </a:spcBef>
              <a:spcAft>
                <a:spcPts val="0"/>
              </a:spcAft>
              <a:buNone/>
            </a:pPr>
            <a:r>
              <a:rPr lang="en-US" b="1" dirty="0">
                <a:latin typeface="Arial"/>
                <a:ea typeface="Arial"/>
                <a:cs typeface="Arial"/>
                <a:sym typeface="Arial"/>
              </a:rPr>
              <a:t>Y - </a:t>
            </a:r>
            <a:r>
              <a:rPr lang="en-US" dirty="0">
                <a:latin typeface="Arial"/>
                <a:ea typeface="Arial"/>
                <a:cs typeface="Arial"/>
                <a:sym typeface="Arial"/>
              </a:rPr>
              <a:t>depth of flow</a:t>
            </a:r>
            <a:endParaRPr dirty="0"/>
          </a:p>
          <a:p>
            <a:pPr marL="0" lvl="0" indent="0" algn="l" rtl="0">
              <a:spcBef>
                <a:spcPts val="360"/>
              </a:spcBef>
              <a:spcAft>
                <a:spcPts val="0"/>
              </a:spcAft>
              <a:buNone/>
            </a:pPr>
            <a:endParaRPr dirty="0">
              <a:latin typeface="Arial"/>
              <a:ea typeface="Arial"/>
              <a:cs typeface="Arial"/>
              <a:sym typeface="Arial"/>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p75: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81</a:t>
            </a:fld>
            <a:endParaRPr sz="1200">
              <a:solidFill>
                <a:schemeClr val="dk1"/>
              </a:solidFill>
              <a:latin typeface="Arial"/>
              <a:ea typeface="Arial"/>
              <a:cs typeface="Arial"/>
              <a:sym typeface="Arial"/>
            </a:endParaRPr>
          </a:p>
        </p:txBody>
      </p:sp>
      <p:sp>
        <p:nvSpPr>
          <p:cNvPr id="1400" name="Google Shape;1400;p75: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1" name="Google Shape;1401;p75: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0" algn="l" rtl="0">
              <a:spcBef>
                <a:spcPts val="0"/>
              </a:spcBef>
              <a:spcAft>
                <a:spcPts val="0"/>
              </a:spcAft>
              <a:buNone/>
            </a:pPr>
            <a:r>
              <a:rPr lang="en-US">
                <a:latin typeface="Arial"/>
                <a:ea typeface="Arial"/>
                <a:cs typeface="Arial"/>
                <a:sym typeface="Arial"/>
              </a:rPr>
              <a:t>This pier failed because of general scour dropping the sand bed below the elevation of the spread footing. </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78: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82</a:t>
            </a:fld>
            <a:endParaRPr sz="1200">
              <a:solidFill>
                <a:schemeClr val="dk1"/>
              </a:solidFill>
              <a:latin typeface="Arial"/>
              <a:ea typeface="Arial"/>
              <a:cs typeface="Arial"/>
              <a:sym typeface="Arial"/>
            </a:endParaRPr>
          </a:p>
        </p:txBody>
      </p:sp>
      <p:sp>
        <p:nvSpPr>
          <p:cNvPr id="1424" name="Google Shape;1424;p78: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5" name="Google Shape;1425;p78: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p8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83</a:t>
            </a:fld>
            <a:endParaRPr sz="1200">
              <a:solidFill>
                <a:schemeClr val="dk1"/>
              </a:solidFill>
              <a:latin typeface="Arial"/>
              <a:ea typeface="Arial"/>
              <a:cs typeface="Arial"/>
              <a:sym typeface="Arial"/>
            </a:endParaRPr>
          </a:p>
        </p:txBody>
      </p:sp>
      <p:sp>
        <p:nvSpPr>
          <p:cNvPr id="1518" name="Google Shape;1518;p80: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9" name="Google Shape;1519;p80: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dirty="0">
                <a:latin typeface="Arial"/>
                <a:ea typeface="Arial"/>
                <a:cs typeface="Arial"/>
                <a:sym typeface="Arial"/>
              </a:rPr>
              <a:t>In addition to lining a headslope or bank with protection materials, some other structures can be employed to improve protection at a site.  These include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Arial"/>
                <a:ea typeface="Arial"/>
                <a:cs typeface="Arial"/>
                <a:sym typeface="Arial"/>
              </a:rPr>
              <a:t>Spurs</a:t>
            </a:r>
            <a:r>
              <a:rPr lang="en-US" dirty="0">
                <a:latin typeface="Arial"/>
                <a:ea typeface="Arial"/>
                <a:cs typeface="Arial"/>
                <a:sym typeface="Arial"/>
              </a:rPr>
              <a:t> - structures projecting into the flow, placed close to perpendicular to the flow.  Intended to stabilize or protect banks by deflecting flows away from the bank.  They are usually built in groups or designed to act in combination with a </a:t>
            </a:r>
            <a:r>
              <a:rPr lang="en-US" dirty="0" err="1">
                <a:latin typeface="Arial"/>
                <a:ea typeface="Arial"/>
                <a:cs typeface="Arial"/>
                <a:sym typeface="Arial"/>
              </a:rPr>
              <a:t>guidebank</a:t>
            </a:r>
            <a:r>
              <a:rPr lang="en-US" dirty="0">
                <a:latin typeface="Arial"/>
                <a:ea typeface="Arial"/>
                <a:cs typeface="Arial"/>
                <a:sym typeface="Arial"/>
              </a:rPr>
              <a:t> or other protected structure.</a:t>
            </a:r>
            <a:endParaRPr b="1" dirty="0">
              <a:latin typeface="Arial"/>
              <a:ea typeface="Arial"/>
              <a:cs typeface="Arial"/>
              <a:sym typeface="Arial"/>
            </a:endParaRPr>
          </a:p>
          <a:p>
            <a:pPr marL="0" lvl="0" indent="0" algn="l" rtl="0">
              <a:spcBef>
                <a:spcPts val="360"/>
              </a:spcBef>
              <a:spcAft>
                <a:spcPts val="0"/>
              </a:spcAft>
              <a:buNone/>
            </a:pPr>
            <a:r>
              <a:rPr lang="en-US" b="1" dirty="0" err="1">
                <a:latin typeface="Arial"/>
                <a:ea typeface="Arial"/>
                <a:cs typeface="Arial"/>
                <a:sym typeface="Arial"/>
              </a:rPr>
              <a:t>Guidebank</a:t>
            </a:r>
            <a:r>
              <a:rPr lang="en-US" dirty="0">
                <a:latin typeface="Arial"/>
                <a:ea typeface="Arial"/>
                <a:cs typeface="Arial"/>
                <a:sym typeface="Arial"/>
              </a:rPr>
              <a:t> - built parallel to the flow.  Stabilize banks and align flow through structures, decreasing the effect of the expansion and contraction of flow.</a:t>
            </a:r>
            <a:endParaRPr dirty="0"/>
          </a:p>
          <a:p>
            <a:pPr marL="0" lvl="0" indent="0" algn="l" rtl="0">
              <a:spcBef>
                <a:spcPts val="360"/>
              </a:spcBef>
              <a:spcAft>
                <a:spcPts val="0"/>
              </a:spcAft>
              <a:buNone/>
            </a:pPr>
            <a:r>
              <a:rPr lang="en-US" b="1" dirty="0">
                <a:latin typeface="Arial"/>
                <a:ea typeface="Arial"/>
                <a:cs typeface="Arial"/>
                <a:sym typeface="Arial"/>
              </a:rPr>
              <a:t>Embankment Spurs</a:t>
            </a:r>
            <a:r>
              <a:rPr lang="en-US" dirty="0">
                <a:latin typeface="Arial"/>
                <a:ea typeface="Arial"/>
                <a:cs typeface="Arial"/>
                <a:sym typeface="Arial"/>
              </a:rPr>
              <a:t> - stub fills placed perpendicular to the roadway fill to prevent floodplain flow from flowing parallel to the roadway fill.</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b="1" dirty="0">
                <a:latin typeface="Arial"/>
                <a:ea typeface="Arial"/>
                <a:cs typeface="Arial"/>
                <a:sym typeface="Arial"/>
              </a:rPr>
              <a:t>Dyke</a:t>
            </a:r>
            <a:r>
              <a:rPr lang="en-US" dirty="0">
                <a:latin typeface="Arial"/>
                <a:ea typeface="Arial"/>
                <a:cs typeface="Arial"/>
                <a:sym typeface="Arial"/>
              </a:rPr>
              <a:t> - an embankment that generally parallels the channel to minimize the impact of flood levels on surrounding properties.</a:t>
            </a:r>
            <a:endParaRPr lang="en-US" dirty="0"/>
          </a:p>
          <a:p>
            <a:pPr marL="0" lvl="0" indent="0" algn="l" rtl="0">
              <a:spcBef>
                <a:spcPts val="360"/>
              </a:spcBef>
              <a:spcAft>
                <a:spcPts val="0"/>
              </a:spcAft>
              <a:buNone/>
            </a:pPr>
            <a:r>
              <a:rPr lang="en-US" b="1" dirty="0">
                <a:latin typeface="Arial"/>
                <a:ea typeface="Arial"/>
                <a:cs typeface="Arial"/>
                <a:sym typeface="Arial"/>
              </a:rPr>
              <a:t>Grade Control Structure</a:t>
            </a:r>
            <a:r>
              <a:rPr lang="en-US" dirty="0">
                <a:latin typeface="Arial"/>
                <a:ea typeface="Arial"/>
                <a:cs typeface="Arial"/>
                <a:sym typeface="Arial"/>
              </a:rPr>
              <a:t> - a weir placed across the channel downstream of a crossing structure to maintain the bed elevation (arresting degradation and general scour) and generate higher tailwater levels.</a:t>
            </a:r>
            <a:endParaRP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7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84</a:t>
            </a:fld>
            <a:endParaRPr sz="1200">
              <a:solidFill>
                <a:schemeClr val="dk1"/>
              </a:solidFill>
              <a:latin typeface="Arial"/>
              <a:ea typeface="Arial"/>
              <a:cs typeface="Arial"/>
              <a:sym typeface="Arial"/>
            </a:endParaRPr>
          </a:p>
        </p:txBody>
      </p:sp>
      <p:sp>
        <p:nvSpPr>
          <p:cNvPr id="1434" name="Google Shape;1434;p79: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5" name="Google Shape;1435;p79: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a:latin typeface="Arial"/>
                <a:ea typeface="Arial"/>
                <a:cs typeface="Arial"/>
                <a:sym typeface="Arial"/>
              </a:rPr>
              <a:t>Rock riprap is one of the major materials used in river protection systems.  Some of its advantages are : relatively easy handling during construction, flexibility to handle minor settlements, and easy maintenance.  Four classes of rock are in use of by Alberta Transportation, with gradations specified.  Rock durability and angularity are important aspects of the effectiveness of a protection system</a:t>
            </a:r>
            <a:endParaRPr/>
          </a:p>
          <a:p>
            <a:pPr marL="0" lvl="0" indent="0" algn="l" rtl="0">
              <a:spcBef>
                <a:spcPts val="360"/>
              </a:spcBef>
              <a:spcAft>
                <a:spcPts val="0"/>
              </a:spcAft>
              <a:buNone/>
            </a:pPr>
            <a:r>
              <a:rPr lang="en-US">
                <a:latin typeface="Arial"/>
                <a:ea typeface="Arial"/>
                <a:cs typeface="Arial"/>
                <a:sym typeface="Arial"/>
              </a:rPr>
              <a:t>The typical rock protection will include a launching apron at the toe of the slope, which will have enough rock to fill into a scour hole while maintaining protection of the fill.  Most riprap will be underlain by non-woven geotextile filter fabric to prevent loss of fine material from the fill. </a:t>
            </a:r>
            <a:endParaRPr/>
          </a:p>
          <a:p>
            <a:pPr marL="0" lvl="0" indent="0" algn="l" rtl="0">
              <a:spcBef>
                <a:spcPts val="360"/>
              </a:spcBef>
              <a:spcAft>
                <a:spcPts val="0"/>
              </a:spcAft>
              <a:buNone/>
            </a:pPr>
            <a:r>
              <a:rPr lang="en-US">
                <a:latin typeface="Arial"/>
                <a:ea typeface="Arial"/>
                <a:cs typeface="Arial"/>
                <a:sym typeface="Arial"/>
              </a:rPr>
              <a:t>The class of rock to use depends on the flow characteristics (velocity, shear stress).  The extent of rock will depend on the site geometry and channel stability. </a:t>
            </a:r>
            <a:endParaRPr/>
          </a:p>
          <a:p>
            <a:pPr marL="0" lvl="0" indent="0" algn="l" rtl="0">
              <a:spcBef>
                <a:spcPts val="360"/>
              </a:spcBef>
              <a:spcAft>
                <a:spcPts val="0"/>
              </a:spcAft>
              <a:buNone/>
            </a:pPr>
            <a:r>
              <a:rPr lang="en-US">
                <a:latin typeface="Arial"/>
                <a:ea typeface="Arial"/>
                <a:cs typeface="Arial"/>
                <a:sym typeface="Arial"/>
              </a:rPr>
              <a:t>In some cases, rock can be very expensive due to large transportation costs.  In these cases, alternative materials may become more attractive.  These include : concrete, gabions (wire baskets filled with cobbles), interlocking concrete blocks, and concrete filled mattresses, and even sandbags.  In some cases, encouraging vegetation growth may be a suitable form of protection.</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p8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85</a:t>
            </a:fld>
            <a:endParaRPr sz="1200">
              <a:solidFill>
                <a:schemeClr val="dk1"/>
              </a:solidFill>
              <a:latin typeface="Arial"/>
              <a:ea typeface="Arial"/>
              <a:cs typeface="Arial"/>
              <a:sym typeface="Arial"/>
            </a:endParaRPr>
          </a:p>
        </p:txBody>
      </p:sp>
      <p:sp>
        <p:nvSpPr>
          <p:cNvPr id="1566" name="Google Shape;1566;p8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7" name="Google Shape;1567;p82: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Hwy 10 encroachment - Red Deer River - E of Drumheller</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Airphoto view of entire reach shortly after construction</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p83: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86</a:t>
            </a:fld>
            <a:endParaRPr sz="1200">
              <a:solidFill>
                <a:schemeClr val="dk1"/>
              </a:solidFill>
              <a:latin typeface="Arial"/>
              <a:ea typeface="Arial"/>
              <a:cs typeface="Arial"/>
              <a:sym typeface="Arial"/>
            </a:endParaRPr>
          </a:p>
        </p:txBody>
      </p:sp>
      <p:sp>
        <p:nvSpPr>
          <p:cNvPr id="1574" name="Google Shape;1574;p83: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5" name="Google Shape;1575;p83: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Hwy 10 encroachment - Red Deer River - E of Drumheller</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p87: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87</a:t>
            </a:fld>
            <a:endParaRPr sz="1200">
              <a:solidFill>
                <a:schemeClr val="dk1"/>
              </a:solidFill>
              <a:latin typeface="Arial"/>
              <a:ea typeface="Arial"/>
              <a:cs typeface="Arial"/>
              <a:sym typeface="Arial"/>
            </a:endParaRPr>
          </a:p>
        </p:txBody>
      </p:sp>
      <p:sp>
        <p:nvSpPr>
          <p:cNvPr id="1606" name="Google Shape;1606;p87: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07" name="Google Shape;1607;p87: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Hwy 10 encroachment - Red Deer River - E of Drumheller</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More recent airphoto view of entire reach, note deposition of material between spurs</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89: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88</a:t>
            </a:fld>
            <a:endParaRPr sz="1200">
              <a:solidFill>
                <a:schemeClr val="dk1"/>
              </a:solidFill>
              <a:latin typeface="Arial"/>
              <a:ea typeface="Arial"/>
              <a:cs typeface="Arial"/>
              <a:sym typeface="Arial"/>
            </a:endParaRPr>
          </a:p>
        </p:txBody>
      </p:sp>
      <p:sp>
        <p:nvSpPr>
          <p:cNvPr id="1622" name="Google Shape;1622;p89: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3" name="Google Shape;1623;p89: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Wapiti River - Hwy 40 - S of Grande Prairie</a:t>
            </a:r>
            <a:endParaRPr/>
          </a:p>
          <a:p>
            <a:pPr marL="0" lvl="0" indent="-76200" algn="l" rtl="0">
              <a:spcBef>
                <a:spcPts val="360"/>
              </a:spcBef>
              <a:spcAft>
                <a:spcPts val="0"/>
              </a:spcAft>
              <a:buClr>
                <a:schemeClr val="dk1"/>
              </a:buClr>
              <a:buSzPts val="1200"/>
              <a:buFont typeface="Times New Roman"/>
              <a:buChar char="•"/>
            </a:pPr>
            <a:r>
              <a:rPr lang="en-US"/>
              <a:t>More recent airphoto showing material deposition and vegetation around spurs</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p9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89</a:t>
            </a:fld>
            <a:endParaRPr sz="1200">
              <a:solidFill>
                <a:schemeClr val="dk1"/>
              </a:solidFill>
              <a:latin typeface="Arial"/>
              <a:ea typeface="Arial"/>
              <a:cs typeface="Arial"/>
              <a:sym typeface="Arial"/>
            </a:endParaRPr>
          </a:p>
        </p:txBody>
      </p:sp>
      <p:sp>
        <p:nvSpPr>
          <p:cNvPr id="1630" name="Google Shape;1630;p90: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1" name="Google Shape;1631;p90: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Swan River - Hwy 2 - near Kinuso</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Airphoto view of site (NE to the top of photo, flow from right to left)</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Third group of spurs is located on the left bank just u/s of the bridge (in front of driveway to farm)</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The rating curve for the WSC gauge at this location is very unstable due to channel changes, including degradation due to downstream man-made channel realignments</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This portion of the river is somewhat like a delta as the Swan River meets Lesser Slave Lake in the ancient lakebed deposits.</a:t>
            </a:r>
            <a:endParaRPr/>
          </a:p>
          <a:p>
            <a:pPr marL="0" lvl="0" indent="0" algn="l" rtl="0">
              <a:spcBef>
                <a:spcPts val="360"/>
              </a:spcBef>
              <a:spcAft>
                <a:spcPts val="0"/>
              </a:spcAft>
              <a:buClr>
                <a:schemeClr val="dk1"/>
              </a:buClr>
              <a:buSzPts val="1200"/>
              <a:buFont typeface="Times New Roman"/>
              <a:buNone/>
            </a:pPr>
            <a:endParaRPr>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p91: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90</a:t>
            </a:fld>
            <a:endParaRPr sz="1200">
              <a:solidFill>
                <a:schemeClr val="dk1"/>
              </a:solidFill>
              <a:latin typeface="Arial"/>
              <a:ea typeface="Arial"/>
              <a:cs typeface="Arial"/>
              <a:sym typeface="Arial"/>
            </a:endParaRPr>
          </a:p>
        </p:txBody>
      </p:sp>
      <p:sp>
        <p:nvSpPr>
          <p:cNvPr id="1638" name="Google Shape;1638;p91: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9" name="Google Shape;1639;p91: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Arial"/>
              <a:buChar char="•"/>
            </a:pPr>
            <a:r>
              <a:rPr lang="en-US">
                <a:latin typeface="Arial"/>
                <a:ea typeface="Arial"/>
                <a:cs typeface="Arial"/>
                <a:sym typeface="Arial"/>
              </a:rPr>
              <a:t>Swan River - Hwy 2 - near Kinuso</a:t>
            </a:r>
            <a:endParaRPr/>
          </a:p>
          <a:p>
            <a:pPr marL="0" lvl="0" indent="-76200" algn="l" rtl="0">
              <a:spcBef>
                <a:spcPts val="360"/>
              </a:spcBef>
              <a:spcAft>
                <a:spcPts val="0"/>
              </a:spcAft>
              <a:buClr>
                <a:schemeClr val="dk1"/>
              </a:buClr>
              <a:buSzPts val="1200"/>
              <a:buFont typeface="Arial"/>
              <a:buChar char="•"/>
            </a:pPr>
            <a:r>
              <a:rPr lang="en-US">
                <a:latin typeface="Arial"/>
                <a:ea typeface="Arial"/>
                <a:cs typeface="Arial"/>
                <a:sym typeface="Arial"/>
              </a:rPr>
              <a:t>This group is located where the river bends back towards the highway d/s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0: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a:t>
            </a:fld>
            <a:endParaRPr sz="1200">
              <a:solidFill>
                <a:schemeClr val="dk1"/>
              </a:solidFill>
              <a:latin typeface="Arial"/>
              <a:ea typeface="Arial"/>
              <a:cs typeface="Arial"/>
              <a:sym typeface="Arial"/>
            </a:endParaRPr>
          </a:p>
        </p:txBody>
      </p:sp>
      <p:sp>
        <p:nvSpPr>
          <p:cNvPr id="288" name="Google Shape;288;p10:notes"/>
          <p:cNvSpPr>
            <a:spLocks noGrp="1" noRot="1" noChangeAspect="1"/>
          </p:cNvSpPr>
          <p:nvPr>
            <p:ph type="sldImg" idx="2"/>
          </p:nvPr>
        </p:nvSpPr>
        <p:spPr>
          <a:xfrm>
            <a:off x="404813" y="696913"/>
            <a:ext cx="6173787"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10:notes"/>
          <p:cNvSpPr txBox="1">
            <a:spLocks noGrp="1"/>
          </p:cNvSpPr>
          <p:nvPr>
            <p:ph type="body" idx="1"/>
          </p:nvPr>
        </p:nvSpPr>
        <p:spPr>
          <a:xfrm>
            <a:off x="931863" y="4403725"/>
            <a:ext cx="5121275" cy="4171950"/>
          </a:xfrm>
          <a:prstGeom prst="rect">
            <a:avLst/>
          </a:prstGeom>
          <a:noFill/>
          <a:ln>
            <a:noFill/>
          </a:ln>
        </p:spPr>
        <p:txBody>
          <a:bodyPr spcFirstLastPara="1" wrap="square" lIns="91100" tIns="45550" rIns="91100" bIns="45550" anchor="t" anchorCtr="0">
            <a:noAutofit/>
          </a:bodyPr>
          <a:lstStyle/>
          <a:p>
            <a:pPr marL="0" lvl="0" indent="0" algn="l" rtl="0">
              <a:spcBef>
                <a:spcPts val="0"/>
              </a:spcBef>
              <a:spcAft>
                <a:spcPts val="0"/>
              </a:spcAft>
              <a:buNone/>
            </a:pPr>
            <a:r>
              <a:rPr lang="en-US" dirty="0">
                <a:latin typeface="Arial"/>
                <a:ea typeface="Arial"/>
                <a:cs typeface="Arial"/>
                <a:sym typeface="Arial"/>
              </a:rPr>
              <a:t>Bridges and culverts may provide less flow area than the typical channel – constriction.</a:t>
            </a:r>
            <a:endParaRPr dirty="0"/>
          </a:p>
          <a:p>
            <a:pPr marL="0" lvl="0" indent="0" algn="l" rtl="0">
              <a:spcBef>
                <a:spcPts val="360"/>
              </a:spcBef>
              <a:spcAft>
                <a:spcPts val="0"/>
              </a:spcAft>
              <a:buNone/>
            </a:pPr>
            <a:r>
              <a:rPr lang="en-US" dirty="0">
                <a:latin typeface="Arial"/>
                <a:ea typeface="Arial"/>
                <a:cs typeface="Arial"/>
                <a:sym typeface="Arial"/>
              </a:rPr>
              <a:t>Impact of constriction varies with magnitude and shape.</a:t>
            </a:r>
          </a:p>
          <a:p>
            <a:pPr marL="0" lvl="0" indent="0" algn="l" rtl="0">
              <a:spcBef>
                <a:spcPts val="360"/>
              </a:spcBef>
              <a:spcAft>
                <a:spcPts val="0"/>
              </a:spcAft>
              <a:buNone/>
            </a:pPr>
            <a:r>
              <a:rPr lang="en-US" dirty="0">
                <a:latin typeface="Arial"/>
                <a:cs typeface="Arial"/>
                <a:sym typeface="Arial"/>
              </a:rPr>
              <a:t>New design – try to right size structures to be similar to </a:t>
            </a:r>
            <a:r>
              <a:rPr lang="en-US">
                <a:latin typeface="Arial"/>
                <a:cs typeface="Arial"/>
                <a:sym typeface="Arial"/>
              </a:rPr>
              <a:t>natural channel</a:t>
            </a:r>
            <a:endParaRPr/>
          </a:p>
          <a:p>
            <a:pPr marL="0" lvl="0" indent="0" algn="l" rtl="0">
              <a:spcBef>
                <a:spcPts val="360"/>
              </a:spcBef>
              <a:spcAft>
                <a:spcPts val="0"/>
              </a:spcAft>
              <a:buNone/>
            </a:pPr>
            <a:endParaRPr dirty="0">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92:notes"/>
          <p:cNvSpPr txBox="1">
            <a:spLocks noGrp="1"/>
          </p:cNvSpPr>
          <p:nvPr>
            <p:ph type="sldNum" idx="12"/>
          </p:nvPr>
        </p:nvSpPr>
        <p:spPr>
          <a:xfrm>
            <a:off x="3957638" y="8807450"/>
            <a:ext cx="3027362" cy="463550"/>
          </a:xfrm>
          <a:prstGeom prst="rect">
            <a:avLst/>
          </a:prstGeom>
          <a:noFill/>
          <a:ln>
            <a:noFill/>
          </a:ln>
        </p:spPr>
        <p:txBody>
          <a:bodyPr spcFirstLastPara="1" wrap="square" lIns="92550" tIns="46275" rIns="92550" bIns="46275"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91</a:t>
            </a:fld>
            <a:endParaRPr sz="1200">
              <a:solidFill>
                <a:schemeClr val="dk1"/>
              </a:solidFill>
              <a:latin typeface="Arial"/>
              <a:ea typeface="Arial"/>
              <a:cs typeface="Arial"/>
              <a:sym typeface="Arial"/>
            </a:endParaRPr>
          </a:p>
        </p:txBody>
      </p:sp>
      <p:sp>
        <p:nvSpPr>
          <p:cNvPr id="1646" name="Google Shape;1646;p92: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7" name="Google Shape;1647;p92:notes"/>
          <p:cNvSpPr txBox="1">
            <a:spLocks noGrp="1"/>
          </p:cNvSpPr>
          <p:nvPr>
            <p:ph type="body" idx="1"/>
          </p:nvPr>
        </p:nvSpPr>
        <p:spPr>
          <a:xfrm>
            <a:off x="931863" y="4403725"/>
            <a:ext cx="5121275" cy="4171950"/>
          </a:xfrm>
          <a:prstGeom prst="rect">
            <a:avLst/>
          </a:prstGeom>
          <a:noFill/>
          <a:ln>
            <a:noFill/>
          </a:ln>
        </p:spPr>
        <p:txBody>
          <a:bodyPr spcFirstLastPara="1" wrap="square" lIns="92550" tIns="46275" rIns="92550" bIns="46275" anchor="t" anchorCtr="0">
            <a:noAutofit/>
          </a:bodyPr>
          <a:lstStyle/>
          <a:p>
            <a:pPr marL="0" lvl="0" indent="-76200" algn="l" rtl="0">
              <a:spcBef>
                <a:spcPts val="0"/>
              </a:spcBef>
              <a:spcAft>
                <a:spcPts val="0"/>
              </a:spcAft>
              <a:buClr>
                <a:schemeClr val="dk1"/>
              </a:buClr>
              <a:buSzPts val="1200"/>
              <a:buFont typeface="Times New Roman"/>
              <a:buChar char="•"/>
            </a:pPr>
            <a:r>
              <a:rPr lang="en-US"/>
              <a:t>Swan River - Hwy 2 - near Kinuso</a:t>
            </a:r>
            <a:endParaRPr/>
          </a:p>
          <a:p>
            <a:pPr marL="0" lvl="0" indent="-76200" algn="l" rtl="0">
              <a:spcBef>
                <a:spcPts val="360"/>
              </a:spcBef>
              <a:spcAft>
                <a:spcPts val="0"/>
              </a:spcAft>
              <a:buClr>
                <a:schemeClr val="dk1"/>
              </a:buClr>
              <a:buSzPts val="1200"/>
              <a:buFont typeface="Times New Roman"/>
              <a:buChar char="•"/>
            </a:pPr>
            <a:r>
              <a:rPr lang="en-US"/>
              <a:t>3 groups of timber spurs have been used at this site to prevent bank erosion and protect the highway and bridge</a:t>
            </a:r>
            <a:endParaRPr/>
          </a:p>
          <a:p>
            <a:pPr marL="0" lvl="0" indent="-76200" algn="l" rtl="0">
              <a:spcBef>
                <a:spcPts val="360"/>
              </a:spcBef>
              <a:spcAft>
                <a:spcPts val="0"/>
              </a:spcAft>
              <a:buClr>
                <a:schemeClr val="dk1"/>
              </a:buClr>
              <a:buSzPts val="1200"/>
              <a:buFont typeface="Times New Roman"/>
              <a:buChar char="•"/>
            </a:pPr>
            <a:r>
              <a:rPr lang="en-US"/>
              <a:t>The bridge is located between two meander loops</a:t>
            </a:r>
            <a:endParaRPr/>
          </a:p>
          <a:p>
            <a:pPr marL="0" lvl="0" indent="-76200" algn="l" rtl="0">
              <a:spcBef>
                <a:spcPts val="360"/>
              </a:spcBef>
              <a:spcAft>
                <a:spcPts val="0"/>
              </a:spcAft>
              <a:buClr>
                <a:schemeClr val="dk1"/>
              </a:buClr>
              <a:buSzPts val="1200"/>
              <a:buFont typeface="Times New Roman"/>
              <a:buChar char="•"/>
            </a:pPr>
            <a:r>
              <a:rPr lang="en-US"/>
              <a:t>This group is located at a bend just u/s of the bridge, with the highway just behind the trees</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3:notes"/>
          <p:cNvSpPr txBox="1">
            <a:spLocks noGrp="1"/>
          </p:cNvSpPr>
          <p:nvPr>
            <p:ph type="body" idx="1"/>
          </p:nvPr>
        </p:nvSpPr>
        <p:spPr>
          <a:xfrm>
            <a:off x="931863" y="4403725"/>
            <a:ext cx="5121275" cy="4171950"/>
          </a:xfrm>
          <a:prstGeom prst="rect">
            <a:avLst/>
          </a:prstGeom>
        </p:spPr>
        <p:txBody>
          <a:bodyPr spcFirstLastPara="1" wrap="square" lIns="92550" tIns="46275" rIns="92550" bIns="46275" anchor="t" anchorCtr="0">
            <a:noAutofit/>
          </a:bodyPr>
          <a:lstStyle/>
          <a:p>
            <a:pPr marL="0" lvl="0" indent="0" algn="l" rtl="0">
              <a:spcBef>
                <a:spcPts val="360"/>
              </a:spcBef>
              <a:spcAft>
                <a:spcPts val="0"/>
              </a:spcAft>
              <a:buNone/>
            </a:pPr>
            <a:endParaRPr/>
          </a:p>
        </p:txBody>
      </p:sp>
      <p:sp>
        <p:nvSpPr>
          <p:cNvPr id="1654" name="Google Shape;1654;p93:notes"/>
          <p:cNvSpPr>
            <a:spLocks noGrp="1" noRot="1" noChangeAspect="1"/>
          </p:cNvSpPr>
          <p:nvPr>
            <p:ph type="sldImg" idx="2"/>
          </p:nvPr>
        </p:nvSpPr>
        <p:spPr>
          <a:xfrm>
            <a:off x="403225" y="695325"/>
            <a:ext cx="6178550"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accent2"/>
        </a:solidFill>
        <a:effectLst/>
      </p:bgPr>
    </p:bg>
    <p:spTree>
      <p:nvGrpSpPr>
        <p:cNvPr id="1" name="Shape 13"/>
        <p:cNvGrpSpPr/>
        <p:nvPr/>
      </p:nvGrpSpPr>
      <p:grpSpPr>
        <a:xfrm>
          <a:off x="0" y="0"/>
          <a:ext cx="0" cy="0"/>
          <a:chOff x="0" y="0"/>
          <a:chExt cx="0" cy="0"/>
        </a:xfrm>
      </p:grpSpPr>
      <p:sp>
        <p:nvSpPr>
          <p:cNvPr id="14" name="Google Shape;14;p95"/>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pic>
        <p:nvPicPr>
          <p:cNvPr id="15" name="Google Shape;15;p95"/>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6" name="Google Shape;16;p95"/>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17" name="Google Shape;17;p95"/>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5"/>
          <p:cNvSpPr/>
          <p:nvPr/>
        </p:nvSpPr>
        <p:spPr>
          <a:xfrm>
            <a:off x="552420" y="637396"/>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19" name="Google Shape;19;p95"/>
          <p:cNvSpPr txBox="1">
            <a:spLocks noGrp="1"/>
          </p:cNvSpPr>
          <p:nvPr>
            <p:ph type="subTitle" idx="1"/>
          </p:nvPr>
        </p:nvSpPr>
        <p:spPr>
          <a:xfrm>
            <a:off x="483446" y="3363838"/>
            <a:ext cx="8355754" cy="45249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200"/>
              <a:buNone/>
              <a:defRPr sz="2200">
                <a:solidFill>
                  <a:schemeClr val="lt1"/>
                </a:solidFill>
              </a:defRPr>
            </a:lvl1pPr>
            <a:lvl2pPr marR="0" lvl="1" algn="l">
              <a:lnSpc>
                <a:spcPct val="100000"/>
              </a:lnSpc>
              <a:spcBef>
                <a:spcPts val="0"/>
              </a:spcBef>
              <a:spcAft>
                <a:spcPts val="0"/>
              </a:spcAft>
              <a:buClr>
                <a:schemeClr val="lt1"/>
              </a:buClr>
              <a:buSzPts val="2200"/>
              <a:buFont typeface="Arial"/>
              <a:buNone/>
              <a:defRPr sz="2200">
                <a:solidFill>
                  <a:schemeClr val="lt1"/>
                </a:solidFill>
              </a:defRPr>
            </a:lvl2pPr>
            <a:lvl3pPr lvl="2" algn="ctr">
              <a:spcBef>
                <a:spcPts val="320"/>
              </a:spcBef>
              <a:spcAft>
                <a:spcPts val="0"/>
              </a:spcAft>
              <a:buClr>
                <a:srgbClr val="8E9193"/>
              </a:buClr>
              <a:buSzPts val="1600"/>
              <a:buNone/>
              <a:defRPr>
                <a:solidFill>
                  <a:srgbClr val="8E9193"/>
                </a:solidFill>
              </a:defRPr>
            </a:lvl3pPr>
            <a:lvl4pPr lvl="3" algn="ctr">
              <a:spcBef>
                <a:spcPts val="320"/>
              </a:spcBef>
              <a:spcAft>
                <a:spcPts val="0"/>
              </a:spcAft>
              <a:buClr>
                <a:srgbClr val="8E9193"/>
              </a:buClr>
              <a:buSzPts val="1600"/>
              <a:buNone/>
              <a:defRPr>
                <a:solidFill>
                  <a:srgbClr val="8E9193"/>
                </a:solidFill>
              </a:defRPr>
            </a:lvl4pPr>
            <a:lvl5pPr lvl="4" algn="ctr">
              <a:spcBef>
                <a:spcPts val="320"/>
              </a:spcBef>
              <a:spcAft>
                <a:spcPts val="0"/>
              </a:spcAft>
              <a:buClr>
                <a:srgbClr val="8E9193"/>
              </a:buClr>
              <a:buSzPts val="16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20" name="Google Shape;20;p9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rgbClr val="36424A"/>
                </a:solidFill>
              </a:defRPr>
            </a:lvl1pPr>
            <a:lvl2pPr lvl="1" algn="r">
              <a:buNone/>
              <a:defRPr>
                <a:solidFill>
                  <a:srgbClr val="36424A"/>
                </a:solidFill>
              </a:defRPr>
            </a:lvl2pPr>
            <a:lvl3pPr lvl="2" algn="r">
              <a:buNone/>
              <a:defRPr>
                <a:solidFill>
                  <a:srgbClr val="36424A"/>
                </a:solidFill>
              </a:defRPr>
            </a:lvl3pPr>
            <a:lvl4pPr lvl="3" algn="r">
              <a:buNone/>
              <a:defRPr>
                <a:solidFill>
                  <a:srgbClr val="36424A"/>
                </a:solidFill>
              </a:defRPr>
            </a:lvl4pPr>
            <a:lvl5pPr lvl="4" algn="r">
              <a:buNone/>
              <a:defRPr>
                <a:solidFill>
                  <a:srgbClr val="36424A"/>
                </a:solidFill>
              </a:defRPr>
            </a:lvl5pPr>
            <a:lvl6pPr lvl="5" algn="r">
              <a:buNone/>
              <a:defRPr>
                <a:solidFill>
                  <a:srgbClr val="36424A"/>
                </a:solidFill>
              </a:defRPr>
            </a:lvl6pPr>
            <a:lvl7pPr lvl="6" algn="r">
              <a:buNone/>
              <a:defRPr>
                <a:solidFill>
                  <a:srgbClr val="36424A"/>
                </a:solidFill>
              </a:defRPr>
            </a:lvl7pPr>
            <a:lvl8pPr lvl="7" algn="r">
              <a:buNone/>
              <a:defRPr>
                <a:solidFill>
                  <a:srgbClr val="36424A"/>
                </a:solidFill>
              </a:defRPr>
            </a:lvl8pPr>
            <a:lvl9pPr lvl="8" algn="r">
              <a:buNone/>
              <a:defRPr>
                <a:solidFill>
                  <a:srgbClr val="36424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title">
  <p:cSld name="Content with title">
    <p:spTree>
      <p:nvGrpSpPr>
        <p:cNvPr id="1" name="Shape 71"/>
        <p:cNvGrpSpPr/>
        <p:nvPr/>
      </p:nvGrpSpPr>
      <p:grpSpPr>
        <a:xfrm>
          <a:off x="0" y="0"/>
          <a:ext cx="0" cy="0"/>
          <a:chOff x="0" y="0"/>
          <a:chExt cx="0" cy="0"/>
        </a:xfrm>
      </p:grpSpPr>
      <p:sp>
        <p:nvSpPr>
          <p:cNvPr id="72" name="Google Shape;72;p100"/>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73" name="Google Shape;73;p10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3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3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3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3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3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3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3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74" name="Google Shape;74;p100"/>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75" name="Google Shape;75;p100"/>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solidFill>
                  <a:schemeClr val="dk1"/>
                </a:solidFill>
              </a:defRPr>
            </a:lvl1pPr>
            <a:lvl2pPr marL="914400" lvl="1" indent="-342900" algn="l">
              <a:spcBef>
                <a:spcPts val="360"/>
              </a:spcBef>
              <a:spcAft>
                <a:spcPts val="0"/>
              </a:spcAft>
              <a:buClr>
                <a:schemeClr val="dk1"/>
              </a:buClr>
              <a:buSzPts val="1800"/>
              <a:buChar char="–"/>
              <a:defRPr>
                <a:solidFill>
                  <a:schemeClr val="dk1"/>
                </a:solidFill>
              </a:defRPr>
            </a:lvl2pPr>
            <a:lvl3pPr marL="1371600" lvl="2" indent="-317500" algn="l">
              <a:spcBef>
                <a:spcPts val="280"/>
              </a:spcBef>
              <a:spcAft>
                <a:spcPts val="0"/>
              </a:spcAft>
              <a:buClr>
                <a:schemeClr val="dk1"/>
              </a:buClr>
              <a:buSzPts val="1400"/>
              <a:buChar char="•"/>
              <a:defRPr>
                <a:solidFill>
                  <a:schemeClr val="dk1"/>
                </a:solidFill>
              </a:defRPr>
            </a:lvl3pPr>
            <a:lvl4pPr marL="1828800" lvl="3" indent="-317500" algn="l">
              <a:spcBef>
                <a:spcPts val="280"/>
              </a:spcBef>
              <a:spcAft>
                <a:spcPts val="0"/>
              </a:spcAft>
              <a:buClr>
                <a:schemeClr val="dk1"/>
              </a:buClr>
              <a:buSzPts val="1400"/>
              <a:buChar char="–"/>
              <a:defRPr>
                <a:solidFill>
                  <a:schemeClr val="dk1"/>
                </a:solidFill>
              </a:defRPr>
            </a:lvl4pPr>
            <a:lvl5pPr marL="2286000" lvl="4" indent="-317500" algn="l">
              <a:spcBef>
                <a:spcPts val="280"/>
              </a:spcBef>
              <a:spcAft>
                <a:spcPts val="0"/>
              </a:spcAft>
              <a:buClr>
                <a:schemeClr val="dk1"/>
              </a:buClr>
              <a:buSzPts val="14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p10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e / Contrast">
  <p:cSld name="Compare / Contrast">
    <p:bg>
      <p:bgPr>
        <a:solidFill>
          <a:schemeClr val="lt1"/>
        </a:solidFill>
        <a:effectLst/>
      </p:bgPr>
    </p:bg>
    <p:spTree>
      <p:nvGrpSpPr>
        <p:cNvPr id="1" name="Shape 77"/>
        <p:cNvGrpSpPr/>
        <p:nvPr/>
      </p:nvGrpSpPr>
      <p:grpSpPr>
        <a:xfrm>
          <a:off x="0" y="0"/>
          <a:ext cx="0" cy="0"/>
          <a:chOff x="0" y="0"/>
          <a:chExt cx="0" cy="0"/>
        </a:xfrm>
      </p:grpSpPr>
      <p:sp>
        <p:nvSpPr>
          <p:cNvPr id="78" name="Google Shape;78;p101"/>
          <p:cNvSpPr/>
          <p:nvPr/>
        </p:nvSpPr>
        <p:spPr>
          <a:xfrm>
            <a:off x="4572000" y="0"/>
            <a:ext cx="4572000" cy="5067300"/>
          </a:xfrm>
          <a:prstGeom prst="rect">
            <a:avLst/>
          </a:pr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79" name="Google Shape;79;p101"/>
          <p:cNvSpPr txBox="1">
            <a:spLocks noGrp="1"/>
          </p:cNvSpPr>
          <p:nvPr>
            <p:ph type="body" idx="1"/>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solidFill>
                  <a:schemeClr val="dk1"/>
                </a:solidFill>
              </a:defRPr>
            </a:lvl1pPr>
            <a:lvl2pPr marL="914400" lvl="1" indent="-317500" algn="l">
              <a:spcBef>
                <a:spcPts val="280"/>
              </a:spcBef>
              <a:spcAft>
                <a:spcPts val="0"/>
              </a:spcAft>
              <a:buClr>
                <a:schemeClr val="dk1"/>
              </a:buClr>
              <a:buSzPts val="1400"/>
              <a:buChar char="–"/>
              <a:defRPr sz="1400">
                <a:solidFill>
                  <a:schemeClr val="dk1"/>
                </a:solidFill>
              </a:defRPr>
            </a:lvl2pPr>
            <a:lvl3pPr marL="1371600" lvl="2" indent="-317500" algn="l">
              <a:spcBef>
                <a:spcPts val="280"/>
              </a:spcBef>
              <a:spcAft>
                <a:spcPts val="0"/>
              </a:spcAft>
              <a:buClr>
                <a:schemeClr val="dk1"/>
              </a:buClr>
              <a:buSzPts val="1400"/>
              <a:buChar char="•"/>
              <a:defRPr sz="1400">
                <a:solidFill>
                  <a:schemeClr val="dk1"/>
                </a:solidFill>
              </a:defRPr>
            </a:lvl3pPr>
            <a:lvl4pPr marL="1828800" lvl="3" indent="-317500" algn="l">
              <a:spcBef>
                <a:spcPts val="280"/>
              </a:spcBef>
              <a:spcAft>
                <a:spcPts val="0"/>
              </a:spcAft>
              <a:buClr>
                <a:schemeClr val="dk1"/>
              </a:buClr>
              <a:buSzPts val="1400"/>
              <a:buChar char="–"/>
              <a:defRPr sz="1400">
                <a:solidFill>
                  <a:schemeClr val="dk1"/>
                </a:solidFill>
              </a:defRPr>
            </a:lvl4pPr>
            <a:lvl5pPr marL="2286000" lvl="4" indent="-317500" algn="l">
              <a:spcBef>
                <a:spcPts val="280"/>
              </a:spcBef>
              <a:spcAft>
                <a:spcPts val="0"/>
              </a:spcAft>
              <a:buClr>
                <a:schemeClr val="dk1"/>
              </a:buClr>
              <a:buSzPts val="1400"/>
              <a:buChar char="»"/>
              <a:defRPr sz="14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0" name="Google Shape;80;p101"/>
          <p:cNvSpPr txBox="1">
            <a:spLocks noGrp="1"/>
          </p:cNvSpPr>
          <p:nvPr>
            <p:ph type="body" idx="2"/>
          </p:nvPr>
        </p:nvSpPr>
        <p:spPr>
          <a:xfrm>
            <a:off x="5039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solidFill>
                  <a:schemeClr val="dk1"/>
                </a:solidFill>
              </a:defRPr>
            </a:lvl1pPr>
            <a:lvl2pPr marL="914400" lvl="1" indent="-317500" algn="l">
              <a:spcBef>
                <a:spcPts val="280"/>
              </a:spcBef>
              <a:spcAft>
                <a:spcPts val="0"/>
              </a:spcAft>
              <a:buClr>
                <a:schemeClr val="dk1"/>
              </a:buClr>
              <a:buSzPts val="1400"/>
              <a:buChar char="–"/>
              <a:defRPr sz="1400">
                <a:solidFill>
                  <a:schemeClr val="dk1"/>
                </a:solidFill>
              </a:defRPr>
            </a:lvl2pPr>
            <a:lvl3pPr marL="1371600" lvl="2" indent="-317500" algn="l">
              <a:spcBef>
                <a:spcPts val="280"/>
              </a:spcBef>
              <a:spcAft>
                <a:spcPts val="0"/>
              </a:spcAft>
              <a:buClr>
                <a:schemeClr val="dk1"/>
              </a:buClr>
              <a:buSzPts val="1400"/>
              <a:buChar char="•"/>
              <a:defRPr sz="1400">
                <a:solidFill>
                  <a:schemeClr val="dk1"/>
                </a:solidFill>
              </a:defRPr>
            </a:lvl3pPr>
            <a:lvl4pPr marL="1828800" lvl="3" indent="-317500" algn="l">
              <a:spcBef>
                <a:spcPts val="280"/>
              </a:spcBef>
              <a:spcAft>
                <a:spcPts val="0"/>
              </a:spcAft>
              <a:buClr>
                <a:schemeClr val="dk1"/>
              </a:buClr>
              <a:buSzPts val="1400"/>
              <a:buChar char="–"/>
              <a:defRPr sz="1400">
                <a:solidFill>
                  <a:schemeClr val="dk1"/>
                </a:solidFill>
              </a:defRPr>
            </a:lvl4pPr>
            <a:lvl5pPr marL="2286000" lvl="4" indent="-317500" algn="l">
              <a:spcBef>
                <a:spcPts val="280"/>
              </a:spcBef>
              <a:spcAft>
                <a:spcPts val="0"/>
              </a:spcAft>
              <a:buClr>
                <a:schemeClr val="dk1"/>
              </a:buClr>
              <a:buSzPts val="1400"/>
              <a:buChar char="»"/>
              <a:defRPr sz="14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1" name="Google Shape;81;p101"/>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82" name="Google Shape;82;p10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3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3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3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3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3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3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3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83" name="Google Shape;83;p101"/>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84" name="Google Shape;84;p101"/>
          <p:cNvSpPr txBox="1">
            <a:spLocks noGrp="1"/>
          </p:cNvSpPr>
          <p:nvPr>
            <p:ph type="title"/>
          </p:nvPr>
        </p:nvSpPr>
        <p:spPr>
          <a:xfrm>
            <a:off x="5039544" y="379974"/>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8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1"/>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Clr>
                <a:srgbClr val="0081AB"/>
              </a:buClr>
              <a:buSzPts val="2800"/>
              <a:buNone/>
              <a:defRPr sz="2800" b="1">
                <a:solidFill>
                  <a:srgbClr val="0081AB"/>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slide photo">
  <p:cSld name="Full-slide photo">
    <p:spTree>
      <p:nvGrpSpPr>
        <p:cNvPr id="1" name="Shape 86"/>
        <p:cNvGrpSpPr/>
        <p:nvPr/>
      </p:nvGrpSpPr>
      <p:grpSpPr>
        <a:xfrm>
          <a:off x="0" y="0"/>
          <a:ext cx="0" cy="0"/>
          <a:chOff x="0" y="0"/>
          <a:chExt cx="0" cy="0"/>
        </a:xfrm>
      </p:grpSpPr>
      <p:sp>
        <p:nvSpPr>
          <p:cNvPr id="87" name="Google Shape;87;p102"/>
          <p:cNvSpPr>
            <a:spLocks noGrp="1"/>
          </p:cNvSpPr>
          <p:nvPr>
            <p:ph type="pic" idx="2"/>
          </p:nvPr>
        </p:nvSpPr>
        <p:spPr>
          <a:xfrm>
            <a:off x="0" y="0"/>
            <a:ext cx="9144000" cy="5069942"/>
          </a:xfrm>
          <a:prstGeom prst="rect">
            <a:avLst/>
          </a:prstGeom>
          <a:noFill/>
          <a:ln>
            <a:noFill/>
          </a:ln>
        </p:spPr>
      </p:sp>
      <p:sp>
        <p:nvSpPr>
          <p:cNvPr id="88" name="Google Shape;88;p102"/>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Clr>
                <a:schemeClr val="lt1"/>
              </a:buClr>
              <a:buSzPts val="3200"/>
              <a:buNone/>
              <a:defRPr sz="3200">
                <a:solidFill>
                  <a:schemeClr val="lt1"/>
                </a:solidFill>
              </a:defRPr>
            </a:lvl1pPr>
            <a:lvl2pPr marL="914400" lvl="1" indent="-228600" algn="l">
              <a:spcBef>
                <a:spcPts val="360"/>
              </a:spcBef>
              <a:spcAft>
                <a:spcPts val="0"/>
              </a:spcAft>
              <a:buClr>
                <a:schemeClr val="lt1"/>
              </a:buClr>
              <a:buSzPts val="1800"/>
              <a:buNone/>
              <a:defRPr>
                <a:solidFill>
                  <a:schemeClr val="lt1"/>
                </a:solidFill>
              </a:defRPr>
            </a:lvl2pPr>
            <a:lvl3pPr marL="1371600" lvl="2" indent="-228600" algn="l">
              <a:spcBef>
                <a:spcPts val="280"/>
              </a:spcBef>
              <a:spcAft>
                <a:spcPts val="0"/>
              </a:spcAft>
              <a:buClr>
                <a:schemeClr val="lt1"/>
              </a:buClr>
              <a:buSzPts val="1400"/>
              <a:buNone/>
              <a:defRPr>
                <a:solidFill>
                  <a:schemeClr val="lt1"/>
                </a:solidFill>
              </a:defRPr>
            </a:lvl3pPr>
            <a:lvl4pPr marL="1828800" lvl="3" indent="-228600" algn="l">
              <a:spcBef>
                <a:spcPts val="280"/>
              </a:spcBef>
              <a:spcAft>
                <a:spcPts val="0"/>
              </a:spcAft>
              <a:buClr>
                <a:schemeClr val="lt1"/>
              </a:buClr>
              <a:buSzPts val="1400"/>
              <a:buNone/>
              <a:defRPr>
                <a:solidFill>
                  <a:schemeClr val="lt1"/>
                </a:solidFill>
              </a:defRPr>
            </a:lvl4pPr>
            <a:lvl5pPr marL="2286000" lvl="4" indent="-228600" algn="l">
              <a:spcBef>
                <a:spcPts val="280"/>
              </a:spcBef>
              <a:spcAft>
                <a:spcPts val="0"/>
              </a:spcAft>
              <a:buClr>
                <a:schemeClr val="lt1"/>
              </a:buClr>
              <a:buSzPts val="14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02"/>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90" name="Google Shape;90;p10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chemeClr val="lt1"/>
                </a:solidFill>
              </a:defRPr>
            </a:lvl1pPr>
            <a:lvl2pPr lvl="1" algn="r">
              <a:buNone/>
              <a:defRPr>
                <a:solidFill>
                  <a:schemeClr val="lt1"/>
                </a:solidFill>
              </a:defRPr>
            </a:lvl2pPr>
            <a:lvl3pPr lvl="2" algn="r">
              <a:buNone/>
              <a:defRPr>
                <a:solidFill>
                  <a:schemeClr val="lt1"/>
                </a:solidFill>
              </a:defRPr>
            </a:lvl3pPr>
            <a:lvl4pPr lvl="3" algn="r">
              <a:buNone/>
              <a:defRPr>
                <a:solidFill>
                  <a:schemeClr val="lt1"/>
                </a:solidFill>
              </a:defRPr>
            </a:lvl4pPr>
            <a:lvl5pPr lvl="4" algn="r">
              <a:buNone/>
              <a:defRPr>
                <a:solidFill>
                  <a:schemeClr val="lt1"/>
                </a:solidFill>
              </a:defRPr>
            </a:lvl5pPr>
            <a:lvl6pPr lvl="5" algn="r">
              <a:buNone/>
              <a:defRPr>
                <a:solidFill>
                  <a:schemeClr val="lt1"/>
                </a:solidFill>
              </a:defRPr>
            </a:lvl6pPr>
            <a:lvl7pPr lvl="6" algn="r">
              <a:buNone/>
              <a:defRPr>
                <a:solidFill>
                  <a:schemeClr val="lt1"/>
                </a:solidFill>
              </a:defRPr>
            </a:lvl7pPr>
            <a:lvl8pPr lvl="7" algn="r">
              <a:buNone/>
              <a:defRPr>
                <a:solidFill>
                  <a:schemeClr val="lt1"/>
                </a:solidFill>
              </a:defRPr>
            </a:lvl8pPr>
            <a:lvl9pPr lvl="8" algn="r">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91"/>
        <p:cNvGrpSpPr/>
        <p:nvPr/>
      </p:nvGrpSpPr>
      <p:grpSpPr>
        <a:xfrm>
          <a:off x="0" y="0"/>
          <a:ext cx="0" cy="0"/>
          <a:chOff x="0" y="0"/>
          <a:chExt cx="0" cy="0"/>
        </a:xfrm>
      </p:grpSpPr>
      <p:sp>
        <p:nvSpPr>
          <p:cNvPr id="92" name="Google Shape;92;p10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3" name="Google Shape;93;p108"/>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141515"/>
              </a:buClr>
              <a:buSzPts val="1800"/>
              <a:buFont typeface="Noto Sans Symbols"/>
              <a:buChar char="▪"/>
              <a:defRPr>
                <a:solidFill>
                  <a:srgbClr val="141515"/>
                </a:solidFill>
              </a:defRPr>
            </a:lvl1pPr>
            <a:lvl2pPr marL="914400" lvl="1" indent="-342900" algn="l">
              <a:spcBef>
                <a:spcPts val="360"/>
              </a:spcBef>
              <a:spcAft>
                <a:spcPts val="0"/>
              </a:spcAft>
              <a:buClr>
                <a:srgbClr val="141515"/>
              </a:buClr>
              <a:buSzPts val="1800"/>
              <a:buFont typeface="Noto Sans Symbols"/>
              <a:buChar char="▪"/>
              <a:defRPr>
                <a:solidFill>
                  <a:srgbClr val="141515"/>
                </a:solidFill>
              </a:defRPr>
            </a:lvl2pPr>
            <a:lvl3pPr marL="1371600" lvl="2" indent="-317500" algn="l">
              <a:spcBef>
                <a:spcPts val="280"/>
              </a:spcBef>
              <a:spcAft>
                <a:spcPts val="0"/>
              </a:spcAft>
              <a:buClr>
                <a:srgbClr val="141515"/>
              </a:buClr>
              <a:buSzPts val="1400"/>
              <a:buFont typeface="Noto Sans Symbols"/>
              <a:buChar char="▪"/>
              <a:defRPr>
                <a:solidFill>
                  <a:srgbClr val="141515"/>
                </a:solidFill>
              </a:defRPr>
            </a:lvl3pPr>
            <a:lvl4pPr marL="1828800" lvl="3" indent="-317500" algn="l">
              <a:spcBef>
                <a:spcPts val="280"/>
              </a:spcBef>
              <a:spcAft>
                <a:spcPts val="0"/>
              </a:spcAft>
              <a:buClr>
                <a:srgbClr val="141515"/>
              </a:buClr>
              <a:buSzPts val="1400"/>
              <a:buFont typeface="Noto Sans Symbols"/>
              <a:buChar char="▪"/>
              <a:defRPr>
                <a:solidFill>
                  <a:srgbClr val="141515"/>
                </a:solidFill>
              </a:defRPr>
            </a:lvl4pPr>
            <a:lvl5pPr marL="2286000" lvl="4" indent="-317500" algn="l">
              <a:spcBef>
                <a:spcPts val="280"/>
              </a:spcBef>
              <a:spcAft>
                <a:spcPts val="0"/>
              </a:spcAft>
              <a:buClr>
                <a:srgbClr val="141515"/>
              </a:buClr>
              <a:buSzPts val="1400"/>
              <a:buFont typeface="Noto Sans Symbols"/>
              <a:buChar char="▪"/>
              <a:defRPr>
                <a:solidFill>
                  <a:srgbClr val="14151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 name="Google Shape;94;p108"/>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pic>
        <p:nvPicPr>
          <p:cNvPr id="95" name="Google Shape;95;p108"/>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96" name="Google Shape;96;p10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Agenda">
  <p:cSld name="3_Agenda">
    <p:bg>
      <p:bgPr>
        <a:solidFill>
          <a:srgbClr val="36424A"/>
        </a:solidFill>
        <a:effectLst/>
      </p:bgPr>
    </p:bg>
    <p:spTree>
      <p:nvGrpSpPr>
        <p:cNvPr id="1" name="Shape 97"/>
        <p:cNvGrpSpPr/>
        <p:nvPr/>
      </p:nvGrpSpPr>
      <p:grpSpPr>
        <a:xfrm>
          <a:off x="0" y="0"/>
          <a:ext cx="0" cy="0"/>
          <a:chOff x="0" y="0"/>
          <a:chExt cx="0" cy="0"/>
        </a:xfrm>
      </p:grpSpPr>
      <p:sp>
        <p:nvSpPr>
          <p:cNvPr id="98" name="Google Shape;98;p10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9" name="Google Shape;99;p109"/>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42900" algn="l">
              <a:spcBef>
                <a:spcPts val="360"/>
              </a:spcBef>
              <a:spcAft>
                <a:spcPts val="0"/>
              </a:spcAft>
              <a:buClr>
                <a:srgbClr val="F2F2F2"/>
              </a:buClr>
              <a:buSzPts val="1800"/>
              <a:buFont typeface="Noto Sans Symbols"/>
              <a:buChar char="▪"/>
              <a:defRPr>
                <a:solidFill>
                  <a:srgbClr val="F2F2F2"/>
                </a:solidFill>
              </a:defRPr>
            </a:lvl2pPr>
            <a:lvl3pPr marL="1371600" lvl="2" indent="-317500" algn="l">
              <a:spcBef>
                <a:spcPts val="280"/>
              </a:spcBef>
              <a:spcAft>
                <a:spcPts val="0"/>
              </a:spcAft>
              <a:buClr>
                <a:srgbClr val="F2F2F2"/>
              </a:buClr>
              <a:buSzPts val="1400"/>
              <a:buFont typeface="Noto Sans Symbols"/>
              <a:buChar char="▪"/>
              <a:defRPr>
                <a:solidFill>
                  <a:srgbClr val="F2F2F2"/>
                </a:solidFill>
              </a:defRPr>
            </a:lvl3pPr>
            <a:lvl4pPr marL="1828800" lvl="3" indent="-317500" algn="l">
              <a:spcBef>
                <a:spcPts val="280"/>
              </a:spcBef>
              <a:spcAft>
                <a:spcPts val="0"/>
              </a:spcAft>
              <a:buClr>
                <a:srgbClr val="F2F2F2"/>
              </a:buClr>
              <a:buSzPts val="1400"/>
              <a:buFont typeface="Noto Sans Symbols"/>
              <a:buChar char="▪"/>
              <a:defRPr>
                <a:solidFill>
                  <a:srgbClr val="F2F2F2"/>
                </a:solidFill>
              </a:defRPr>
            </a:lvl4pPr>
            <a:lvl5pPr marL="2286000" lvl="4" indent="-317500" algn="l">
              <a:spcBef>
                <a:spcPts val="280"/>
              </a:spcBef>
              <a:spcAft>
                <a:spcPts val="0"/>
              </a:spcAft>
              <a:buClr>
                <a:srgbClr val="F2F2F2"/>
              </a:buClr>
              <a:buSzPts val="140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0" name="Google Shape;100;p109"/>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01" name="Google Shape;101;p109"/>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pic>
        <p:nvPicPr>
          <p:cNvPr id="102" name="Google Shape;102;p109"/>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03" name="Google Shape;103;p10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Light)" type="title">
  <p:cSld name="TITLE">
    <p:spTree>
      <p:nvGrpSpPr>
        <p:cNvPr id="1" name="Shape 104"/>
        <p:cNvGrpSpPr/>
        <p:nvPr/>
      </p:nvGrpSpPr>
      <p:grpSpPr>
        <a:xfrm>
          <a:off x="0" y="0"/>
          <a:ext cx="0" cy="0"/>
          <a:chOff x="0" y="0"/>
          <a:chExt cx="0" cy="0"/>
        </a:xfrm>
      </p:grpSpPr>
      <p:sp>
        <p:nvSpPr>
          <p:cNvPr id="105" name="Google Shape;105;p110"/>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10"/>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dk1"/>
              </a:buClr>
              <a:buSzPts val="1800"/>
              <a:buNone/>
              <a:defRPr b="0">
                <a:solidFill>
                  <a:schemeClr val="dk1"/>
                </a:solidFill>
              </a:defRPr>
            </a:lvl1pPr>
            <a:lvl2pPr lvl="1" algn="ctr">
              <a:spcBef>
                <a:spcPts val="360"/>
              </a:spcBef>
              <a:spcAft>
                <a:spcPts val="0"/>
              </a:spcAft>
              <a:buClr>
                <a:srgbClr val="8E9193"/>
              </a:buClr>
              <a:buSzPts val="18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07" name="Google Shape;107;p110"/>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08" name="Google Shape;108;p110"/>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09" name="Google Shape;109;p11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10" name="Google Shape;110;p110"/>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Colour)">
  <p:cSld name="Divider (Colour)">
    <p:bg>
      <p:bgPr>
        <a:solidFill>
          <a:schemeClr val="accent2"/>
        </a:solidFill>
        <a:effectLst/>
      </p:bgPr>
    </p:bg>
    <p:spTree>
      <p:nvGrpSpPr>
        <p:cNvPr id="1" name="Shape 111"/>
        <p:cNvGrpSpPr/>
        <p:nvPr/>
      </p:nvGrpSpPr>
      <p:grpSpPr>
        <a:xfrm>
          <a:off x="0" y="0"/>
          <a:ext cx="0" cy="0"/>
          <a:chOff x="0" y="0"/>
          <a:chExt cx="0" cy="0"/>
        </a:xfrm>
      </p:grpSpPr>
      <p:pic>
        <p:nvPicPr>
          <p:cNvPr id="112" name="Google Shape;112;p111"/>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13" name="Google Shape;113;p111"/>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14" name="Google Shape;114;p111"/>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11"/>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60"/>
              </a:spcBef>
              <a:spcAft>
                <a:spcPts val="0"/>
              </a:spcAft>
              <a:buClr>
                <a:srgbClr val="8E9193"/>
              </a:buClr>
              <a:buSzPts val="18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16" name="Google Shape;116;p111"/>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17" name="Google Shape;117;p111"/>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18" name="Google Shape;118;p11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mphasis (Dark)">
  <p:cSld name="Emphasis (Dark)">
    <p:bg>
      <p:bgPr>
        <a:solidFill>
          <a:schemeClr val="dk1"/>
        </a:solidFill>
        <a:effectLst/>
      </p:bgPr>
    </p:bg>
    <p:spTree>
      <p:nvGrpSpPr>
        <p:cNvPr id="1" name="Shape 119"/>
        <p:cNvGrpSpPr/>
        <p:nvPr/>
      </p:nvGrpSpPr>
      <p:grpSpPr>
        <a:xfrm>
          <a:off x="0" y="0"/>
          <a:ext cx="0" cy="0"/>
          <a:chOff x="0" y="0"/>
          <a:chExt cx="0" cy="0"/>
        </a:xfrm>
      </p:grpSpPr>
      <p:pic>
        <p:nvPicPr>
          <p:cNvPr id="120" name="Google Shape;120;p112"/>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21" name="Google Shape;121;p112"/>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lt1"/>
              </a:buClr>
              <a:buSzPts val="3200"/>
              <a:buNone/>
              <a:defRPr sz="3200" b="0">
                <a:solidFill>
                  <a:schemeClr val="lt1"/>
                </a:solidFill>
              </a:defRPr>
            </a:lvl1pPr>
            <a:lvl2pPr lvl="1" algn="ctr">
              <a:spcBef>
                <a:spcPts val="360"/>
              </a:spcBef>
              <a:spcAft>
                <a:spcPts val="0"/>
              </a:spcAft>
              <a:buClr>
                <a:srgbClr val="8E9193"/>
              </a:buClr>
              <a:buSzPts val="18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22" name="Google Shape;122;p11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3" name="Google Shape;123;p112"/>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mphasis (Colour)">
  <p:cSld name="Emphasis (Colour)">
    <p:bg>
      <p:bgPr>
        <a:solidFill>
          <a:schemeClr val="accent2"/>
        </a:solidFill>
        <a:effectLst/>
      </p:bgPr>
    </p:bg>
    <p:spTree>
      <p:nvGrpSpPr>
        <p:cNvPr id="1" name="Shape 124"/>
        <p:cNvGrpSpPr/>
        <p:nvPr/>
      </p:nvGrpSpPr>
      <p:grpSpPr>
        <a:xfrm>
          <a:off x="0" y="0"/>
          <a:ext cx="0" cy="0"/>
          <a:chOff x="0" y="0"/>
          <a:chExt cx="0" cy="0"/>
        </a:xfrm>
      </p:grpSpPr>
      <p:pic>
        <p:nvPicPr>
          <p:cNvPr id="125" name="Google Shape;125;p113"/>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26" name="Google Shape;126;p113"/>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27" name="Google Shape;127;p113"/>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lt1"/>
              </a:buClr>
              <a:buSzPts val="3200"/>
              <a:buNone/>
              <a:defRPr sz="3200" b="0">
                <a:solidFill>
                  <a:schemeClr val="lt1"/>
                </a:solidFill>
              </a:defRPr>
            </a:lvl1pPr>
            <a:lvl2pPr lvl="1" algn="ctr">
              <a:spcBef>
                <a:spcPts val="360"/>
              </a:spcBef>
              <a:spcAft>
                <a:spcPts val="0"/>
              </a:spcAft>
              <a:buClr>
                <a:srgbClr val="8E9193"/>
              </a:buClr>
              <a:buSzPts val="18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28" name="Google Shape;128;p113"/>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29" name="Google Shape;129;p113"/>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no title">
  <p:cSld name="Content with no title">
    <p:spTree>
      <p:nvGrpSpPr>
        <p:cNvPr id="1" name="Shape 130"/>
        <p:cNvGrpSpPr/>
        <p:nvPr/>
      </p:nvGrpSpPr>
      <p:grpSpPr>
        <a:xfrm>
          <a:off x="0" y="0"/>
          <a:ext cx="0" cy="0"/>
          <a:chOff x="0" y="0"/>
          <a:chExt cx="0" cy="0"/>
        </a:xfrm>
      </p:grpSpPr>
      <p:sp>
        <p:nvSpPr>
          <p:cNvPr id="131" name="Google Shape;131;p114"/>
          <p:cNvSpPr txBox="1">
            <a:spLocks noGrp="1"/>
          </p:cNvSpPr>
          <p:nvPr>
            <p:ph type="body" idx="1"/>
          </p:nvPr>
        </p:nvSpPr>
        <p:spPr>
          <a:xfrm>
            <a:off x="457200" y="438150"/>
            <a:ext cx="8229600" cy="402907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solidFill>
                  <a:schemeClr val="dk1"/>
                </a:solidFill>
              </a:defRPr>
            </a:lvl1pPr>
            <a:lvl2pPr marL="914400" lvl="1" indent="-330200" algn="l">
              <a:spcBef>
                <a:spcPts val="320"/>
              </a:spcBef>
              <a:spcAft>
                <a:spcPts val="0"/>
              </a:spcAft>
              <a:buClr>
                <a:schemeClr val="dk1"/>
              </a:buClr>
              <a:buSzPts val="1600"/>
              <a:buChar char="–"/>
              <a:defRPr sz="1600">
                <a:solidFill>
                  <a:schemeClr val="dk1"/>
                </a:solidFill>
              </a:defRPr>
            </a:lvl2pPr>
            <a:lvl3pPr marL="1371600" lvl="2" indent="-317500" algn="l">
              <a:spcBef>
                <a:spcPts val="280"/>
              </a:spcBef>
              <a:spcAft>
                <a:spcPts val="0"/>
              </a:spcAft>
              <a:buClr>
                <a:schemeClr val="dk1"/>
              </a:buClr>
              <a:buSzPts val="1400"/>
              <a:buChar char="•"/>
              <a:defRPr>
                <a:solidFill>
                  <a:schemeClr val="dk1"/>
                </a:solidFill>
              </a:defRPr>
            </a:lvl3pPr>
            <a:lvl4pPr marL="1828800" lvl="3" indent="-317500" algn="l">
              <a:spcBef>
                <a:spcPts val="280"/>
              </a:spcBef>
              <a:spcAft>
                <a:spcPts val="0"/>
              </a:spcAft>
              <a:buClr>
                <a:schemeClr val="dk1"/>
              </a:buClr>
              <a:buSzPts val="1400"/>
              <a:buChar char="–"/>
              <a:defRPr>
                <a:solidFill>
                  <a:schemeClr val="dk1"/>
                </a:solidFill>
              </a:defRPr>
            </a:lvl4pPr>
            <a:lvl5pPr marL="2286000" lvl="4" indent="-317500" algn="l">
              <a:spcBef>
                <a:spcPts val="280"/>
              </a:spcBef>
              <a:spcAft>
                <a:spcPts val="0"/>
              </a:spcAft>
              <a:buClr>
                <a:schemeClr val="dk1"/>
              </a:buClr>
              <a:buSzPts val="14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2" name="Google Shape;132;p114"/>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33" name="Google Shape;133;p11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34" name="Google Shape;134;p114"/>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2"/>
        </a:solidFill>
        <a:effectLst/>
      </p:bgPr>
    </p:bg>
    <p:spTree>
      <p:nvGrpSpPr>
        <p:cNvPr id="1" name="Shape 21"/>
        <p:cNvGrpSpPr/>
        <p:nvPr/>
      </p:nvGrpSpPr>
      <p:grpSpPr>
        <a:xfrm>
          <a:off x="0" y="0"/>
          <a:ext cx="0" cy="0"/>
          <a:chOff x="0" y="0"/>
          <a:chExt cx="0" cy="0"/>
        </a:xfrm>
      </p:grpSpPr>
      <p:sp>
        <p:nvSpPr>
          <p:cNvPr id="22" name="Google Shape;22;p103"/>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pic>
        <p:nvPicPr>
          <p:cNvPr id="23" name="Google Shape;23;p103"/>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24" name="Google Shape;24;p103"/>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25" name="Google Shape;25;p103"/>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03"/>
          <p:cNvSpPr/>
          <p:nvPr/>
        </p:nvSpPr>
        <p:spPr>
          <a:xfrm>
            <a:off x="552420" y="2376000"/>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27" name="Google Shape;27;p10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rgbClr val="36424A"/>
                </a:solidFill>
              </a:defRPr>
            </a:lvl1pPr>
            <a:lvl2pPr lvl="1" algn="r">
              <a:buNone/>
              <a:defRPr>
                <a:solidFill>
                  <a:srgbClr val="36424A"/>
                </a:solidFill>
              </a:defRPr>
            </a:lvl2pPr>
            <a:lvl3pPr lvl="2" algn="r">
              <a:buNone/>
              <a:defRPr>
                <a:solidFill>
                  <a:srgbClr val="36424A"/>
                </a:solidFill>
              </a:defRPr>
            </a:lvl3pPr>
            <a:lvl4pPr lvl="3" algn="r">
              <a:buNone/>
              <a:defRPr>
                <a:solidFill>
                  <a:srgbClr val="36424A"/>
                </a:solidFill>
              </a:defRPr>
            </a:lvl4pPr>
            <a:lvl5pPr lvl="4" algn="r">
              <a:buNone/>
              <a:defRPr>
                <a:solidFill>
                  <a:srgbClr val="36424A"/>
                </a:solidFill>
              </a:defRPr>
            </a:lvl5pPr>
            <a:lvl6pPr lvl="5" algn="r">
              <a:buNone/>
              <a:defRPr>
                <a:solidFill>
                  <a:srgbClr val="36424A"/>
                </a:solidFill>
              </a:defRPr>
            </a:lvl6pPr>
            <a:lvl7pPr lvl="6" algn="r">
              <a:buNone/>
              <a:defRPr>
                <a:solidFill>
                  <a:srgbClr val="36424A"/>
                </a:solidFill>
              </a:defRPr>
            </a:lvl7pPr>
            <a:lvl8pPr lvl="7" algn="r">
              <a:buNone/>
              <a:defRPr>
                <a:solidFill>
                  <a:srgbClr val="36424A"/>
                </a:solidFill>
              </a:defRPr>
            </a:lvl8pPr>
            <a:lvl9pPr lvl="8" algn="r">
              <a:buNone/>
              <a:defRPr>
                <a:solidFill>
                  <a:srgbClr val="36424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e / Contrast (Colour)">
  <p:cSld name="Compare / Contrast (Colour)">
    <p:bg>
      <p:bgPr>
        <a:solidFill>
          <a:schemeClr val="accent2"/>
        </a:solidFill>
        <a:effectLst/>
      </p:bgPr>
    </p:bg>
    <p:spTree>
      <p:nvGrpSpPr>
        <p:cNvPr id="1" name="Shape 135"/>
        <p:cNvGrpSpPr/>
        <p:nvPr/>
      </p:nvGrpSpPr>
      <p:grpSpPr>
        <a:xfrm>
          <a:off x="0" y="0"/>
          <a:ext cx="0" cy="0"/>
          <a:chOff x="0" y="0"/>
          <a:chExt cx="0" cy="0"/>
        </a:xfrm>
      </p:grpSpPr>
      <p:sp>
        <p:nvSpPr>
          <p:cNvPr id="136" name="Google Shape;136;p115"/>
          <p:cNvSpPr/>
          <p:nvPr/>
        </p:nvSpPr>
        <p:spPr>
          <a:xfrm>
            <a:off x="4572000" y="0"/>
            <a:ext cx="4572000" cy="5067300"/>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pic>
        <p:nvPicPr>
          <p:cNvPr id="137" name="Google Shape;137;p115"/>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38" name="Google Shape;138;p115"/>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39" name="Google Shape;139;p115"/>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140" name="Google Shape;140;p11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41" name="Google Shape;141;p115"/>
          <p:cNvSpPr txBox="1">
            <a:spLocks noGrp="1"/>
          </p:cNvSpPr>
          <p:nvPr>
            <p:ph type="title"/>
          </p:nvPr>
        </p:nvSpPr>
        <p:spPr>
          <a:xfrm>
            <a:off x="5039544" y="379974"/>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8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15"/>
          <p:cNvSpPr txBox="1">
            <a:spLocks noGrp="1"/>
          </p:cNvSpPr>
          <p:nvPr>
            <p:ph type="body" idx="1"/>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Clr>
                <a:schemeClr val="lt1"/>
              </a:buClr>
              <a:buSzPts val="2800"/>
              <a:buNone/>
              <a:defRPr sz="2800" b="1">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3" name="Google Shape;143;p115"/>
          <p:cNvSpPr txBox="1">
            <a:spLocks noGrp="1"/>
          </p:cNvSpPr>
          <p:nvPr>
            <p:ph type="body" idx="2"/>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sz="1800">
                <a:solidFill>
                  <a:schemeClr val="lt1"/>
                </a:solidFill>
              </a:defRPr>
            </a:lvl1pPr>
            <a:lvl2pPr marL="914400" lvl="1" indent="-317500" algn="l">
              <a:spcBef>
                <a:spcPts val="280"/>
              </a:spcBef>
              <a:spcAft>
                <a:spcPts val="0"/>
              </a:spcAft>
              <a:buClr>
                <a:schemeClr val="lt1"/>
              </a:buClr>
              <a:buSzPts val="1400"/>
              <a:buChar char="–"/>
              <a:defRPr sz="1400">
                <a:solidFill>
                  <a:schemeClr val="lt1"/>
                </a:solidFill>
              </a:defRPr>
            </a:lvl2pPr>
            <a:lvl3pPr marL="1371600" lvl="2" indent="-317500" algn="l">
              <a:spcBef>
                <a:spcPts val="280"/>
              </a:spcBef>
              <a:spcAft>
                <a:spcPts val="0"/>
              </a:spcAft>
              <a:buClr>
                <a:schemeClr val="lt1"/>
              </a:buClr>
              <a:buSzPts val="1400"/>
              <a:buChar char="•"/>
              <a:defRPr sz="1400">
                <a:solidFill>
                  <a:schemeClr val="lt1"/>
                </a:solidFill>
              </a:defRPr>
            </a:lvl3pPr>
            <a:lvl4pPr marL="1828800" lvl="3" indent="-317500" algn="l">
              <a:spcBef>
                <a:spcPts val="280"/>
              </a:spcBef>
              <a:spcAft>
                <a:spcPts val="0"/>
              </a:spcAft>
              <a:buClr>
                <a:schemeClr val="lt1"/>
              </a:buClr>
              <a:buSzPts val="1400"/>
              <a:buChar char="–"/>
              <a:defRPr sz="1400">
                <a:solidFill>
                  <a:schemeClr val="lt1"/>
                </a:solidFill>
              </a:defRPr>
            </a:lvl4pPr>
            <a:lvl5pPr marL="2286000" lvl="4" indent="-317500" algn="l">
              <a:spcBef>
                <a:spcPts val="280"/>
              </a:spcBef>
              <a:spcAft>
                <a:spcPts val="0"/>
              </a:spcAft>
              <a:buClr>
                <a:schemeClr val="lt1"/>
              </a:buClr>
              <a:buSzPts val="1400"/>
              <a:buChar char="»"/>
              <a:defRPr sz="14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4" name="Google Shape;144;p115"/>
          <p:cNvSpPr txBox="1">
            <a:spLocks noGrp="1"/>
          </p:cNvSpPr>
          <p:nvPr>
            <p:ph type="body" idx="3"/>
          </p:nvPr>
        </p:nvSpPr>
        <p:spPr>
          <a:xfrm>
            <a:off x="5039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sz="1800">
                <a:solidFill>
                  <a:schemeClr val="lt1"/>
                </a:solidFill>
              </a:defRPr>
            </a:lvl1pPr>
            <a:lvl2pPr marL="914400" lvl="1" indent="-317500" algn="l">
              <a:spcBef>
                <a:spcPts val="280"/>
              </a:spcBef>
              <a:spcAft>
                <a:spcPts val="0"/>
              </a:spcAft>
              <a:buClr>
                <a:schemeClr val="lt1"/>
              </a:buClr>
              <a:buSzPts val="1400"/>
              <a:buChar char="–"/>
              <a:defRPr sz="1400">
                <a:solidFill>
                  <a:schemeClr val="lt1"/>
                </a:solidFill>
              </a:defRPr>
            </a:lvl2pPr>
            <a:lvl3pPr marL="1371600" lvl="2" indent="-317500" algn="l">
              <a:spcBef>
                <a:spcPts val="280"/>
              </a:spcBef>
              <a:spcAft>
                <a:spcPts val="0"/>
              </a:spcAft>
              <a:buClr>
                <a:schemeClr val="lt1"/>
              </a:buClr>
              <a:buSzPts val="1400"/>
              <a:buChar char="•"/>
              <a:defRPr sz="1400">
                <a:solidFill>
                  <a:schemeClr val="lt1"/>
                </a:solidFill>
              </a:defRPr>
            </a:lvl3pPr>
            <a:lvl4pPr marL="1828800" lvl="3" indent="-317500" algn="l">
              <a:spcBef>
                <a:spcPts val="280"/>
              </a:spcBef>
              <a:spcAft>
                <a:spcPts val="0"/>
              </a:spcAft>
              <a:buClr>
                <a:schemeClr val="lt1"/>
              </a:buClr>
              <a:buSzPts val="1400"/>
              <a:buChar char="–"/>
              <a:defRPr sz="1400">
                <a:solidFill>
                  <a:schemeClr val="lt1"/>
                </a:solidFill>
              </a:defRPr>
            </a:lvl4pPr>
            <a:lvl5pPr marL="2286000" lvl="4" indent="-317500" algn="l">
              <a:spcBef>
                <a:spcPts val="280"/>
              </a:spcBef>
              <a:spcAft>
                <a:spcPts val="0"/>
              </a:spcAft>
              <a:buClr>
                <a:schemeClr val="lt1"/>
              </a:buClr>
              <a:buSzPts val="1400"/>
              <a:buChar char="»"/>
              <a:defRPr sz="14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2">
  <p:cSld name="Title slide 2">
    <p:bg>
      <p:bgPr>
        <a:solidFill>
          <a:srgbClr val="0081AB"/>
        </a:solidFill>
        <a:effectLst/>
      </p:bgPr>
    </p:bg>
    <p:spTree>
      <p:nvGrpSpPr>
        <p:cNvPr id="1" name="Shape 28"/>
        <p:cNvGrpSpPr/>
        <p:nvPr/>
      </p:nvGrpSpPr>
      <p:grpSpPr>
        <a:xfrm>
          <a:off x="0" y="0"/>
          <a:ext cx="0" cy="0"/>
          <a:chOff x="0" y="0"/>
          <a:chExt cx="0" cy="0"/>
        </a:xfrm>
      </p:grpSpPr>
      <p:sp>
        <p:nvSpPr>
          <p:cNvPr id="29" name="Google Shape;29;p104"/>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30" name="Google Shape;30;p104"/>
          <p:cNvSpPr>
            <a:spLocks noGrp="1"/>
          </p:cNvSpPr>
          <p:nvPr>
            <p:ph type="pic" idx="2"/>
          </p:nvPr>
        </p:nvSpPr>
        <p:spPr>
          <a:xfrm>
            <a:off x="0" y="0"/>
            <a:ext cx="9144000" cy="5070348"/>
          </a:xfrm>
          <a:prstGeom prst="rect">
            <a:avLst/>
          </a:prstGeom>
          <a:noFill/>
          <a:ln>
            <a:noFill/>
          </a:ln>
        </p:spPr>
      </p:sp>
      <p:sp>
        <p:nvSpPr>
          <p:cNvPr id="31" name="Google Shape;31;p104"/>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pic>
        <p:nvPicPr>
          <p:cNvPr id="32" name="Google Shape;32;p104"/>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33" name="Google Shape;33;p104"/>
          <p:cNvSpPr txBox="1">
            <a:spLocks noGrp="1"/>
          </p:cNvSpPr>
          <p:nvPr>
            <p:ph type="subTitle" idx="1"/>
          </p:nvPr>
        </p:nvSpPr>
        <p:spPr>
          <a:xfrm>
            <a:off x="483446" y="3363838"/>
            <a:ext cx="8355754" cy="45249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200"/>
              <a:buNone/>
              <a:defRPr sz="2200">
                <a:solidFill>
                  <a:schemeClr val="lt1"/>
                </a:solidFill>
              </a:defRPr>
            </a:lvl1pPr>
            <a:lvl2pPr marR="0" lvl="1" algn="l">
              <a:lnSpc>
                <a:spcPct val="100000"/>
              </a:lnSpc>
              <a:spcBef>
                <a:spcPts val="0"/>
              </a:spcBef>
              <a:spcAft>
                <a:spcPts val="0"/>
              </a:spcAft>
              <a:buClr>
                <a:schemeClr val="lt1"/>
              </a:buClr>
              <a:buSzPts val="2200"/>
              <a:buFont typeface="Arial"/>
              <a:buNone/>
              <a:defRPr sz="2200">
                <a:solidFill>
                  <a:schemeClr val="lt1"/>
                </a:solidFill>
              </a:defRPr>
            </a:lvl2pPr>
            <a:lvl3pPr lvl="2" algn="ctr">
              <a:spcBef>
                <a:spcPts val="320"/>
              </a:spcBef>
              <a:spcAft>
                <a:spcPts val="0"/>
              </a:spcAft>
              <a:buClr>
                <a:srgbClr val="8E9193"/>
              </a:buClr>
              <a:buSzPts val="1600"/>
              <a:buNone/>
              <a:defRPr>
                <a:solidFill>
                  <a:srgbClr val="8E9193"/>
                </a:solidFill>
              </a:defRPr>
            </a:lvl3pPr>
            <a:lvl4pPr lvl="3" algn="ctr">
              <a:spcBef>
                <a:spcPts val="320"/>
              </a:spcBef>
              <a:spcAft>
                <a:spcPts val="0"/>
              </a:spcAft>
              <a:buClr>
                <a:srgbClr val="8E9193"/>
              </a:buClr>
              <a:buSzPts val="1600"/>
              <a:buNone/>
              <a:defRPr>
                <a:solidFill>
                  <a:srgbClr val="8E9193"/>
                </a:solidFill>
              </a:defRPr>
            </a:lvl4pPr>
            <a:lvl5pPr lvl="4" algn="ctr">
              <a:spcBef>
                <a:spcPts val="320"/>
              </a:spcBef>
              <a:spcAft>
                <a:spcPts val="0"/>
              </a:spcAft>
              <a:buClr>
                <a:srgbClr val="8E9193"/>
              </a:buClr>
              <a:buSzPts val="16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34" name="Google Shape;34;p104"/>
          <p:cNvSpPr txBox="1">
            <a:spLocks noGrp="1"/>
          </p:cNvSpPr>
          <p:nvPr>
            <p:ph type="body" idx="3"/>
          </p:nvPr>
        </p:nvSpPr>
        <p:spPr>
          <a:xfrm>
            <a:off x="483446" y="3834358"/>
            <a:ext cx="8355754" cy="6096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solidFill>
                  <a:schemeClr val="lt1"/>
                </a:solidFill>
              </a:defRPr>
            </a:lvl1pPr>
            <a:lvl2pPr marL="914400" lvl="1" indent="-228600" algn="l">
              <a:spcBef>
                <a:spcPts val="280"/>
              </a:spcBef>
              <a:spcAft>
                <a:spcPts val="0"/>
              </a:spcAft>
              <a:buClr>
                <a:schemeClr val="lt1"/>
              </a:buClr>
              <a:buSzPts val="1400"/>
              <a:buNone/>
              <a:defRPr sz="1400">
                <a:solidFill>
                  <a:schemeClr val="lt1"/>
                </a:solidFill>
              </a:defRPr>
            </a:lvl2pPr>
            <a:lvl3pPr marL="1371600" lvl="2" indent="-342900" algn="l">
              <a:spcBef>
                <a:spcPts val="360"/>
              </a:spcBef>
              <a:spcAft>
                <a:spcPts val="0"/>
              </a:spcAft>
              <a:buClr>
                <a:srgbClr val="36424A"/>
              </a:buClr>
              <a:buSzPts val="1800"/>
              <a:buChar char="•"/>
              <a:defRPr/>
            </a:lvl3pPr>
            <a:lvl4pPr marL="1828800" lvl="3" indent="-342900" algn="l">
              <a:spcBef>
                <a:spcPts val="360"/>
              </a:spcBef>
              <a:spcAft>
                <a:spcPts val="0"/>
              </a:spcAft>
              <a:buClr>
                <a:srgbClr val="36424A"/>
              </a:buClr>
              <a:buSzPts val="1800"/>
              <a:buChar char="–"/>
              <a:defRPr/>
            </a:lvl4pPr>
            <a:lvl5pPr marL="2286000" lvl="4" indent="-342900" algn="l">
              <a:spcBef>
                <a:spcPts val="360"/>
              </a:spcBef>
              <a:spcAft>
                <a:spcPts val="0"/>
              </a:spcAft>
              <a:buClr>
                <a:srgbClr val="36424A"/>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104"/>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4"/>
          <p:cNvSpPr/>
          <p:nvPr/>
        </p:nvSpPr>
        <p:spPr>
          <a:xfrm>
            <a:off x="552420" y="637396"/>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lt1"/>
              </a:solidFill>
              <a:latin typeface="Arial"/>
              <a:ea typeface="Arial"/>
              <a:cs typeface="Arial"/>
              <a:sym typeface="Arial"/>
            </a:endParaRPr>
          </a:p>
        </p:txBody>
      </p:sp>
      <p:sp>
        <p:nvSpPr>
          <p:cNvPr id="37" name="Google Shape;37;p10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chemeClr val="lt1"/>
                </a:solidFill>
              </a:defRPr>
            </a:lvl1pPr>
            <a:lvl2pPr lvl="1" algn="r">
              <a:buNone/>
              <a:defRPr>
                <a:solidFill>
                  <a:schemeClr val="lt1"/>
                </a:solidFill>
              </a:defRPr>
            </a:lvl2pPr>
            <a:lvl3pPr lvl="2" algn="r">
              <a:buNone/>
              <a:defRPr>
                <a:solidFill>
                  <a:schemeClr val="lt1"/>
                </a:solidFill>
              </a:defRPr>
            </a:lvl3pPr>
            <a:lvl4pPr lvl="3" algn="r">
              <a:buNone/>
              <a:defRPr>
                <a:solidFill>
                  <a:schemeClr val="lt1"/>
                </a:solidFill>
              </a:defRPr>
            </a:lvl4pPr>
            <a:lvl5pPr lvl="4" algn="r">
              <a:buNone/>
              <a:defRPr>
                <a:solidFill>
                  <a:schemeClr val="lt1"/>
                </a:solidFill>
              </a:defRPr>
            </a:lvl5pPr>
            <a:lvl6pPr lvl="5" algn="r">
              <a:buNone/>
              <a:defRPr>
                <a:solidFill>
                  <a:schemeClr val="lt1"/>
                </a:solidFill>
              </a:defRPr>
            </a:lvl6pPr>
            <a:lvl7pPr lvl="6" algn="r">
              <a:buNone/>
              <a:defRPr>
                <a:solidFill>
                  <a:schemeClr val="lt1"/>
                </a:solidFill>
              </a:defRPr>
            </a:lvl7pPr>
            <a:lvl8pPr lvl="7" algn="r">
              <a:buNone/>
              <a:defRPr>
                <a:solidFill>
                  <a:schemeClr val="lt1"/>
                </a:solidFill>
              </a:defRPr>
            </a:lvl8pPr>
            <a:lvl9pPr lvl="8" algn="r">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105"/>
          <p:cNvSpPr txBox="1">
            <a:spLocks noGrp="1"/>
          </p:cNvSpPr>
          <p:nvPr>
            <p:ph type="title"/>
          </p:nvPr>
        </p:nvSpPr>
        <p:spPr>
          <a:xfrm>
            <a:off x="685800" y="579475"/>
            <a:ext cx="77724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05"/>
          <p:cNvSpPr txBox="1">
            <a:spLocks noGrp="1"/>
          </p:cNvSpPr>
          <p:nvPr>
            <p:ph type="body" idx="1"/>
          </p:nvPr>
        </p:nvSpPr>
        <p:spPr>
          <a:xfrm>
            <a:off x="202020" y="1436725"/>
            <a:ext cx="8941981" cy="3086100"/>
          </a:xfrm>
          <a:prstGeom prst="rect">
            <a:avLst/>
          </a:prstGeom>
          <a:noFill/>
          <a:ln>
            <a:noFill/>
          </a:ln>
        </p:spPr>
        <p:txBody>
          <a:bodyPr spcFirstLastPara="1" wrap="square" lIns="91425" tIns="45700" rIns="91425" bIns="45700" anchor="t" anchorCtr="0">
            <a:noAutofit/>
          </a:bodyPr>
          <a:lstStyle>
            <a:lvl1pPr marL="457200" lvl="0" indent="-361950" algn="l">
              <a:spcBef>
                <a:spcPts val="420"/>
              </a:spcBef>
              <a:spcAft>
                <a:spcPts val="0"/>
              </a:spcAft>
              <a:buClr>
                <a:schemeClr val="dk1"/>
              </a:buClr>
              <a:buSzPts val="2100"/>
              <a:buChar char="•"/>
              <a:defRPr sz="2100">
                <a:solidFill>
                  <a:schemeClr val="dk1"/>
                </a:solidFill>
                <a:latin typeface="Calibri"/>
                <a:ea typeface="Calibri"/>
                <a:cs typeface="Calibri"/>
                <a:sym typeface="Calibri"/>
              </a:defRPr>
            </a:lvl1pPr>
            <a:lvl2pPr marL="914400" lvl="1" indent="-342900" algn="l">
              <a:spcBef>
                <a:spcPts val="360"/>
              </a:spcBef>
              <a:spcAft>
                <a:spcPts val="0"/>
              </a:spcAft>
              <a:buClr>
                <a:schemeClr val="dk1"/>
              </a:buClr>
              <a:buSzPts val="1800"/>
              <a:buChar char="–"/>
              <a:defRPr sz="1800">
                <a:solidFill>
                  <a:schemeClr val="dk1"/>
                </a:solidFill>
                <a:latin typeface="Calibri"/>
                <a:ea typeface="Calibri"/>
                <a:cs typeface="Calibri"/>
                <a:sym typeface="Calibri"/>
              </a:defRPr>
            </a:lvl2pPr>
            <a:lvl3pPr marL="1371600" lvl="2" indent="-323850" algn="l">
              <a:spcBef>
                <a:spcPts val="300"/>
              </a:spcBef>
              <a:spcAft>
                <a:spcPts val="0"/>
              </a:spcAft>
              <a:buClr>
                <a:schemeClr val="dk1"/>
              </a:buClr>
              <a:buSzPts val="1500"/>
              <a:buChar char="•"/>
              <a:defRPr sz="1500">
                <a:solidFill>
                  <a:schemeClr val="dk1"/>
                </a:solidFill>
                <a:latin typeface="Calibri"/>
                <a:ea typeface="Calibri"/>
                <a:cs typeface="Calibri"/>
                <a:sym typeface="Calibri"/>
              </a:defRPr>
            </a:lvl3pPr>
            <a:lvl4pPr marL="1828800" lvl="3" indent="-314325" algn="l">
              <a:spcBef>
                <a:spcPts val="270"/>
              </a:spcBef>
              <a:spcAft>
                <a:spcPts val="0"/>
              </a:spcAft>
              <a:buClr>
                <a:schemeClr val="dk1"/>
              </a:buClr>
              <a:buSzPts val="1350"/>
              <a:buChar char="–"/>
              <a:defRPr sz="1350">
                <a:solidFill>
                  <a:schemeClr val="dk1"/>
                </a:solidFill>
                <a:latin typeface="Calibri"/>
                <a:ea typeface="Calibri"/>
                <a:cs typeface="Calibri"/>
                <a:sym typeface="Calibri"/>
              </a:defRPr>
            </a:lvl4pPr>
            <a:lvl5pPr marL="2286000" lvl="4" indent="-314325" algn="l">
              <a:spcBef>
                <a:spcPts val="270"/>
              </a:spcBef>
              <a:spcAft>
                <a:spcPts val="0"/>
              </a:spcAft>
              <a:buClr>
                <a:schemeClr val="dk1"/>
              </a:buClr>
              <a:buSzPts val="1350"/>
              <a:buChar char="»"/>
              <a:defRPr sz="1350">
                <a:solidFill>
                  <a:schemeClr val="dk1"/>
                </a:solidFill>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10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chemeClr val="dk1"/>
                </a:solidFill>
                <a:latin typeface="Calibri"/>
                <a:ea typeface="Calibri"/>
                <a:cs typeface="Calibri"/>
                <a:sym typeface="Calibri"/>
              </a:defRPr>
            </a:lvl1pPr>
            <a:lvl2pPr lvl="1" algn="r">
              <a:buNone/>
              <a:defRPr>
                <a:solidFill>
                  <a:schemeClr val="dk1"/>
                </a:solidFill>
                <a:latin typeface="Calibri"/>
                <a:ea typeface="Calibri"/>
                <a:cs typeface="Calibri"/>
                <a:sym typeface="Calibri"/>
              </a:defRPr>
            </a:lvl2pPr>
            <a:lvl3pPr lvl="2" algn="r">
              <a:buNone/>
              <a:defRPr>
                <a:solidFill>
                  <a:schemeClr val="dk1"/>
                </a:solidFill>
                <a:latin typeface="Calibri"/>
                <a:ea typeface="Calibri"/>
                <a:cs typeface="Calibri"/>
                <a:sym typeface="Calibri"/>
              </a:defRPr>
            </a:lvl3pPr>
            <a:lvl4pPr lvl="3" algn="r">
              <a:buNone/>
              <a:defRPr>
                <a:solidFill>
                  <a:schemeClr val="dk1"/>
                </a:solidFill>
                <a:latin typeface="Calibri"/>
                <a:ea typeface="Calibri"/>
                <a:cs typeface="Calibri"/>
                <a:sym typeface="Calibri"/>
              </a:defRPr>
            </a:lvl4pPr>
            <a:lvl5pPr lvl="4" algn="r">
              <a:buNone/>
              <a:defRPr>
                <a:solidFill>
                  <a:schemeClr val="dk1"/>
                </a:solidFill>
                <a:latin typeface="Calibri"/>
                <a:ea typeface="Calibri"/>
                <a:cs typeface="Calibri"/>
                <a:sym typeface="Calibri"/>
              </a:defRPr>
            </a:lvl5pPr>
            <a:lvl6pPr lvl="5" algn="r">
              <a:buNone/>
              <a:defRPr>
                <a:solidFill>
                  <a:schemeClr val="dk1"/>
                </a:solidFill>
                <a:latin typeface="Calibri"/>
                <a:ea typeface="Calibri"/>
                <a:cs typeface="Calibri"/>
                <a:sym typeface="Calibri"/>
              </a:defRPr>
            </a:lvl6pPr>
            <a:lvl7pPr lvl="6" algn="r">
              <a:buNone/>
              <a:defRPr>
                <a:solidFill>
                  <a:schemeClr val="dk1"/>
                </a:solidFill>
                <a:latin typeface="Calibri"/>
                <a:ea typeface="Calibri"/>
                <a:cs typeface="Calibri"/>
                <a:sym typeface="Calibri"/>
              </a:defRPr>
            </a:lvl7pPr>
            <a:lvl8pPr lvl="7" algn="r">
              <a:buNone/>
              <a:defRPr>
                <a:solidFill>
                  <a:schemeClr val="dk1"/>
                </a:solidFill>
                <a:latin typeface="Calibri"/>
                <a:ea typeface="Calibri"/>
                <a:cs typeface="Calibri"/>
                <a:sym typeface="Calibri"/>
              </a:defRPr>
            </a:lvl8pPr>
            <a:lvl9pPr lvl="8" algn="r">
              <a:buNone/>
              <a:defRPr>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10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rgbClr val="36424A"/>
                </a:solidFill>
              </a:defRPr>
            </a:lvl1pPr>
            <a:lvl2pPr lvl="1" algn="r">
              <a:buNone/>
              <a:defRPr>
                <a:solidFill>
                  <a:srgbClr val="36424A"/>
                </a:solidFill>
              </a:defRPr>
            </a:lvl2pPr>
            <a:lvl3pPr lvl="2" algn="r">
              <a:buNone/>
              <a:defRPr>
                <a:solidFill>
                  <a:srgbClr val="36424A"/>
                </a:solidFill>
              </a:defRPr>
            </a:lvl3pPr>
            <a:lvl4pPr lvl="3" algn="r">
              <a:buNone/>
              <a:defRPr>
                <a:solidFill>
                  <a:srgbClr val="36424A"/>
                </a:solidFill>
              </a:defRPr>
            </a:lvl4pPr>
            <a:lvl5pPr lvl="4" algn="r">
              <a:buNone/>
              <a:defRPr>
                <a:solidFill>
                  <a:srgbClr val="36424A"/>
                </a:solidFill>
              </a:defRPr>
            </a:lvl5pPr>
            <a:lvl6pPr lvl="5" algn="r">
              <a:buNone/>
              <a:defRPr>
                <a:solidFill>
                  <a:srgbClr val="36424A"/>
                </a:solidFill>
              </a:defRPr>
            </a:lvl6pPr>
            <a:lvl7pPr lvl="6" algn="r">
              <a:buNone/>
              <a:defRPr>
                <a:solidFill>
                  <a:srgbClr val="36424A"/>
                </a:solidFill>
              </a:defRPr>
            </a:lvl7pPr>
            <a:lvl8pPr lvl="7" algn="r">
              <a:buNone/>
              <a:defRPr>
                <a:solidFill>
                  <a:srgbClr val="36424A"/>
                </a:solidFill>
              </a:defRPr>
            </a:lvl8pPr>
            <a:lvl9pPr lvl="8" algn="r">
              <a:buNone/>
              <a:defRPr>
                <a:solidFill>
                  <a:srgbClr val="36424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107"/>
          <p:cNvSpPr txBox="1">
            <a:spLocks noGrp="1"/>
          </p:cNvSpPr>
          <p:nvPr>
            <p:ph type="title"/>
          </p:nvPr>
        </p:nvSpPr>
        <p:spPr>
          <a:xfrm>
            <a:off x="685800" y="552893"/>
            <a:ext cx="77724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0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rgbClr val="36424A"/>
                </a:solidFill>
              </a:defRPr>
            </a:lvl1pPr>
            <a:lvl2pPr lvl="1" algn="r">
              <a:buNone/>
              <a:defRPr>
                <a:solidFill>
                  <a:srgbClr val="36424A"/>
                </a:solidFill>
              </a:defRPr>
            </a:lvl2pPr>
            <a:lvl3pPr lvl="2" algn="r">
              <a:buNone/>
              <a:defRPr>
                <a:solidFill>
                  <a:srgbClr val="36424A"/>
                </a:solidFill>
              </a:defRPr>
            </a:lvl3pPr>
            <a:lvl4pPr lvl="3" algn="r">
              <a:buNone/>
              <a:defRPr>
                <a:solidFill>
                  <a:srgbClr val="36424A"/>
                </a:solidFill>
              </a:defRPr>
            </a:lvl4pPr>
            <a:lvl5pPr lvl="4" algn="r">
              <a:buNone/>
              <a:defRPr>
                <a:solidFill>
                  <a:srgbClr val="36424A"/>
                </a:solidFill>
              </a:defRPr>
            </a:lvl5pPr>
            <a:lvl6pPr lvl="5" algn="r">
              <a:buNone/>
              <a:defRPr>
                <a:solidFill>
                  <a:srgbClr val="36424A"/>
                </a:solidFill>
              </a:defRPr>
            </a:lvl6pPr>
            <a:lvl7pPr lvl="6" algn="r">
              <a:buNone/>
              <a:defRPr>
                <a:solidFill>
                  <a:srgbClr val="36424A"/>
                </a:solidFill>
              </a:defRPr>
            </a:lvl7pPr>
            <a:lvl8pPr lvl="7" algn="r">
              <a:buNone/>
              <a:defRPr>
                <a:solidFill>
                  <a:srgbClr val="36424A"/>
                </a:solidFill>
              </a:defRPr>
            </a:lvl8pPr>
            <a:lvl9pPr lvl="8" algn="r">
              <a:buNone/>
              <a:defRPr>
                <a:solidFill>
                  <a:srgbClr val="36424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phasis (Light)">
  <p:cSld name="Emphasis (Light)">
    <p:spTree>
      <p:nvGrpSpPr>
        <p:cNvPr id="1" name="Shape 52"/>
        <p:cNvGrpSpPr/>
        <p:nvPr/>
      </p:nvGrpSpPr>
      <p:grpSpPr>
        <a:xfrm>
          <a:off x="0" y="0"/>
          <a:ext cx="0" cy="0"/>
          <a:chOff x="0" y="0"/>
          <a:chExt cx="0" cy="0"/>
        </a:xfrm>
      </p:grpSpPr>
      <p:sp>
        <p:nvSpPr>
          <p:cNvPr id="53" name="Google Shape;53;p97"/>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dk1"/>
              </a:buClr>
              <a:buSzPts val="3200"/>
              <a:buNone/>
              <a:defRPr sz="3200" b="0">
                <a:solidFill>
                  <a:schemeClr val="dk1"/>
                </a:solidFill>
              </a:defRPr>
            </a:lvl1pPr>
            <a:lvl2pPr lvl="1" algn="ctr">
              <a:spcBef>
                <a:spcPts val="360"/>
              </a:spcBef>
              <a:spcAft>
                <a:spcPts val="0"/>
              </a:spcAft>
              <a:buClr>
                <a:srgbClr val="8E9193"/>
              </a:buClr>
              <a:buSzPts val="18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54" name="Google Shape;54;p97"/>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55" name="Google Shape;55;p9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3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3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3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3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3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3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3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56" name="Google Shape;56;p97"/>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Agenda">
  <p:cSld name="2_Agenda">
    <p:bg>
      <p:bgPr>
        <a:solidFill>
          <a:srgbClr val="0081AB"/>
        </a:solidFill>
        <a:effectLst/>
      </p:bgPr>
    </p:bg>
    <p:spTree>
      <p:nvGrpSpPr>
        <p:cNvPr id="1" name="Shape 57"/>
        <p:cNvGrpSpPr/>
        <p:nvPr/>
      </p:nvGrpSpPr>
      <p:grpSpPr>
        <a:xfrm>
          <a:off x="0" y="0"/>
          <a:ext cx="0" cy="0"/>
          <a:chOff x="0" y="0"/>
          <a:chExt cx="0" cy="0"/>
        </a:xfrm>
      </p:grpSpPr>
      <p:sp>
        <p:nvSpPr>
          <p:cNvPr id="58" name="Google Shape;58;p9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F2F2F2"/>
                </a:solidFill>
                <a:latin typeface="Arial"/>
                <a:ea typeface="Arial"/>
                <a:cs typeface="Arial"/>
                <a:sym typeface="Arial"/>
              </a:defRPr>
            </a:lvl1pPr>
            <a:lvl2pPr marL="0" lvl="1" indent="0" algn="l">
              <a:spcBef>
                <a:spcPts val="0"/>
              </a:spcBef>
              <a:spcAft>
                <a:spcPts val="0"/>
              </a:spcAft>
              <a:buNone/>
              <a:defRPr sz="1300" b="0" i="0" u="none" strike="noStrike" cap="none">
                <a:solidFill>
                  <a:srgbClr val="F2F2F2"/>
                </a:solidFill>
                <a:latin typeface="Arial"/>
                <a:ea typeface="Arial"/>
                <a:cs typeface="Arial"/>
                <a:sym typeface="Arial"/>
              </a:defRPr>
            </a:lvl2pPr>
            <a:lvl3pPr marL="0" lvl="2" indent="0" algn="l">
              <a:spcBef>
                <a:spcPts val="0"/>
              </a:spcBef>
              <a:spcAft>
                <a:spcPts val="0"/>
              </a:spcAft>
              <a:buNone/>
              <a:defRPr sz="1300" b="0" i="0" u="none" strike="noStrike" cap="none">
                <a:solidFill>
                  <a:srgbClr val="F2F2F2"/>
                </a:solidFill>
                <a:latin typeface="Arial"/>
                <a:ea typeface="Arial"/>
                <a:cs typeface="Arial"/>
                <a:sym typeface="Arial"/>
              </a:defRPr>
            </a:lvl3pPr>
            <a:lvl4pPr marL="0" lvl="3" indent="0" algn="l">
              <a:spcBef>
                <a:spcPts val="0"/>
              </a:spcBef>
              <a:spcAft>
                <a:spcPts val="0"/>
              </a:spcAft>
              <a:buNone/>
              <a:defRPr sz="1300" b="0" i="0" u="none" strike="noStrike" cap="none">
                <a:solidFill>
                  <a:srgbClr val="F2F2F2"/>
                </a:solidFill>
                <a:latin typeface="Arial"/>
                <a:ea typeface="Arial"/>
                <a:cs typeface="Arial"/>
                <a:sym typeface="Arial"/>
              </a:defRPr>
            </a:lvl4pPr>
            <a:lvl5pPr marL="0" lvl="4" indent="0" algn="l">
              <a:spcBef>
                <a:spcPts val="0"/>
              </a:spcBef>
              <a:spcAft>
                <a:spcPts val="0"/>
              </a:spcAft>
              <a:buNone/>
              <a:defRPr sz="1300" b="0" i="0" u="none" strike="noStrike" cap="none">
                <a:solidFill>
                  <a:srgbClr val="F2F2F2"/>
                </a:solidFill>
                <a:latin typeface="Arial"/>
                <a:ea typeface="Arial"/>
                <a:cs typeface="Arial"/>
                <a:sym typeface="Arial"/>
              </a:defRPr>
            </a:lvl5pPr>
            <a:lvl6pPr marL="0" lvl="5" indent="0" algn="l">
              <a:spcBef>
                <a:spcPts val="0"/>
              </a:spcBef>
              <a:spcAft>
                <a:spcPts val="0"/>
              </a:spcAft>
              <a:buNone/>
              <a:defRPr sz="1300" b="0" i="0" u="none" strike="noStrike" cap="none">
                <a:solidFill>
                  <a:srgbClr val="F2F2F2"/>
                </a:solidFill>
                <a:latin typeface="Arial"/>
                <a:ea typeface="Arial"/>
                <a:cs typeface="Arial"/>
                <a:sym typeface="Arial"/>
              </a:defRPr>
            </a:lvl6pPr>
            <a:lvl7pPr marL="0" lvl="6" indent="0" algn="l">
              <a:spcBef>
                <a:spcPts val="0"/>
              </a:spcBef>
              <a:spcAft>
                <a:spcPts val="0"/>
              </a:spcAft>
              <a:buNone/>
              <a:defRPr sz="1300" b="0" i="0" u="none" strike="noStrike" cap="none">
                <a:solidFill>
                  <a:srgbClr val="F2F2F2"/>
                </a:solidFill>
                <a:latin typeface="Arial"/>
                <a:ea typeface="Arial"/>
                <a:cs typeface="Arial"/>
                <a:sym typeface="Arial"/>
              </a:defRPr>
            </a:lvl7pPr>
            <a:lvl8pPr marL="0" lvl="7" indent="0" algn="l">
              <a:spcBef>
                <a:spcPts val="0"/>
              </a:spcBef>
              <a:spcAft>
                <a:spcPts val="0"/>
              </a:spcAft>
              <a:buNone/>
              <a:defRPr sz="1300" b="0" i="0" u="none" strike="noStrike" cap="none">
                <a:solidFill>
                  <a:srgbClr val="F2F2F2"/>
                </a:solidFill>
                <a:latin typeface="Arial"/>
                <a:ea typeface="Arial"/>
                <a:cs typeface="Arial"/>
                <a:sym typeface="Arial"/>
              </a:defRPr>
            </a:lvl8pPr>
            <a:lvl9pPr marL="0" lvl="8" indent="0" algn="l">
              <a:spcBef>
                <a:spcPts val="0"/>
              </a:spcBef>
              <a:spcAft>
                <a:spcPts val="0"/>
              </a:spcAft>
              <a:buNone/>
              <a:defRPr sz="1300"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9" name="Google Shape;59;p98"/>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42900" algn="l">
              <a:spcBef>
                <a:spcPts val="360"/>
              </a:spcBef>
              <a:spcAft>
                <a:spcPts val="0"/>
              </a:spcAft>
              <a:buClr>
                <a:srgbClr val="F2F2F2"/>
              </a:buClr>
              <a:buSzPts val="1800"/>
              <a:buFont typeface="Noto Sans Symbols"/>
              <a:buChar char="▪"/>
              <a:defRPr>
                <a:solidFill>
                  <a:srgbClr val="F2F2F2"/>
                </a:solidFill>
              </a:defRPr>
            </a:lvl2pPr>
            <a:lvl3pPr marL="1371600" lvl="2" indent="-317500" algn="l">
              <a:spcBef>
                <a:spcPts val="280"/>
              </a:spcBef>
              <a:spcAft>
                <a:spcPts val="0"/>
              </a:spcAft>
              <a:buClr>
                <a:srgbClr val="F2F2F2"/>
              </a:buClr>
              <a:buSzPts val="1400"/>
              <a:buFont typeface="Noto Sans Symbols"/>
              <a:buChar char="▪"/>
              <a:defRPr>
                <a:solidFill>
                  <a:srgbClr val="F2F2F2"/>
                </a:solidFill>
              </a:defRPr>
            </a:lvl3pPr>
            <a:lvl4pPr marL="1828800" lvl="3" indent="-317500" algn="l">
              <a:spcBef>
                <a:spcPts val="280"/>
              </a:spcBef>
              <a:spcAft>
                <a:spcPts val="0"/>
              </a:spcAft>
              <a:buClr>
                <a:srgbClr val="F2F2F2"/>
              </a:buClr>
              <a:buSzPts val="1400"/>
              <a:buFont typeface="Noto Sans Symbols"/>
              <a:buChar char="▪"/>
              <a:defRPr>
                <a:solidFill>
                  <a:srgbClr val="F2F2F2"/>
                </a:solidFill>
              </a:defRPr>
            </a:lvl4pPr>
            <a:lvl5pPr marL="2286000" lvl="4" indent="-317500" algn="l">
              <a:spcBef>
                <a:spcPts val="280"/>
              </a:spcBef>
              <a:spcAft>
                <a:spcPts val="0"/>
              </a:spcAft>
              <a:buClr>
                <a:srgbClr val="F2F2F2"/>
              </a:buClr>
              <a:buSzPts val="140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 name="Google Shape;60;p98"/>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61" name="Google Shape;61;p98"/>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pic>
        <p:nvPicPr>
          <p:cNvPr id="62" name="Google Shape;62;p98"/>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63" name="Google Shape;63;p9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Dark)">
  <p:cSld name="Divider (Dark)">
    <p:bg>
      <p:bgPr>
        <a:solidFill>
          <a:schemeClr val="dk1"/>
        </a:solidFill>
        <a:effectLst/>
      </p:bgPr>
    </p:bg>
    <p:spTree>
      <p:nvGrpSpPr>
        <p:cNvPr id="1" name="Shape 64"/>
        <p:cNvGrpSpPr/>
        <p:nvPr/>
      </p:nvGrpSpPr>
      <p:grpSpPr>
        <a:xfrm>
          <a:off x="0" y="0"/>
          <a:ext cx="0" cy="0"/>
          <a:chOff x="0" y="0"/>
          <a:chExt cx="0" cy="0"/>
        </a:xfrm>
      </p:grpSpPr>
      <p:pic>
        <p:nvPicPr>
          <p:cNvPr id="65" name="Google Shape;65;p99"/>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66" name="Google Shape;66;p99"/>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9"/>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60"/>
              </a:spcBef>
              <a:spcAft>
                <a:spcPts val="0"/>
              </a:spcAft>
              <a:buClr>
                <a:srgbClr val="8E9193"/>
              </a:buClr>
              <a:buSzPts val="18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68" name="Google Shape;68;p99"/>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69" name="Google Shape;69;p99"/>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70" name="Google Shape;70;p9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F2F2F2"/>
                </a:solidFill>
                <a:latin typeface="Arial"/>
                <a:ea typeface="Arial"/>
                <a:cs typeface="Arial"/>
                <a:sym typeface="Arial"/>
              </a:defRPr>
            </a:lvl1pPr>
            <a:lvl2pPr marL="0" lvl="1" indent="0" algn="l">
              <a:spcBef>
                <a:spcPts val="0"/>
              </a:spcBef>
              <a:spcAft>
                <a:spcPts val="0"/>
              </a:spcAft>
              <a:buNone/>
              <a:defRPr sz="1300" b="0" i="0" u="none" strike="noStrike" cap="none">
                <a:solidFill>
                  <a:srgbClr val="F2F2F2"/>
                </a:solidFill>
                <a:latin typeface="Arial"/>
                <a:ea typeface="Arial"/>
                <a:cs typeface="Arial"/>
                <a:sym typeface="Arial"/>
              </a:defRPr>
            </a:lvl2pPr>
            <a:lvl3pPr marL="0" lvl="2" indent="0" algn="l">
              <a:spcBef>
                <a:spcPts val="0"/>
              </a:spcBef>
              <a:spcAft>
                <a:spcPts val="0"/>
              </a:spcAft>
              <a:buNone/>
              <a:defRPr sz="1300" b="0" i="0" u="none" strike="noStrike" cap="none">
                <a:solidFill>
                  <a:srgbClr val="F2F2F2"/>
                </a:solidFill>
                <a:latin typeface="Arial"/>
                <a:ea typeface="Arial"/>
                <a:cs typeface="Arial"/>
                <a:sym typeface="Arial"/>
              </a:defRPr>
            </a:lvl3pPr>
            <a:lvl4pPr marL="0" lvl="3" indent="0" algn="l">
              <a:spcBef>
                <a:spcPts val="0"/>
              </a:spcBef>
              <a:spcAft>
                <a:spcPts val="0"/>
              </a:spcAft>
              <a:buNone/>
              <a:defRPr sz="1300" b="0" i="0" u="none" strike="noStrike" cap="none">
                <a:solidFill>
                  <a:srgbClr val="F2F2F2"/>
                </a:solidFill>
                <a:latin typeface="Arial"/>
                <a:ea typeface="Arial"/>
                <a:cs typeface="Arial"/>
                <a:sym typeface="Arial"/>
              </a:defRPr>
            </a:lvl4pPr>
            <a:lvl5pPr marL="0" lvl="4" indent="0" algn="l">
              <a:spcBef>
                <a:spcPts val="0"/>
              </a:spcBef>
              <a:spcAft>
                <a:spcPts val="0"/>
              </a:spcAft>
              <a:buNone/>
              <a:defRPr sz="1300" b="0" i="0" u="none" strike="noStrike" cap="none">
                <a:solidFill>
                  <a:srgbClr val="F2F2F2"/>
                </a:solidFill>
                <a:latin typeface="Arial"/>
                <a:ea typeface="Arial"/>
                <a:cs typeface="Arial"/>
                <a:sym typeface="Arial"/>
              </a:defRPr>
            </a:lvl5pPr>
            <a:lvl6pPr marL="0" lvl="5" indent="0" algn="l">
              <a:spcBef>
                <a:spcPts val="0"/>
              </a:spcBef>
              <a:spcAft>
                <a:spcPts val="0"/>
              </a:spcAft>
              <a:buNone/>
              <a:defRPr sz="1300" b="0" i="0" u="none" strike="noStrike" cap="none">
                <a:solidFill>
                  <a:srgbClr val="F2F2F2"/>
                </a:solidFill>
                <a:latin typeface="Arial"/>
                <a:ea typeface="Arial"/>
                <a:cs typeface="Arial"/>
                <a:sym typeface="Arial"/>
              </a:defRPr>
            </a:lvl6pPr>
            <a:lvl7pPr marL="0" lvl="6" indent="0" algn="l">
              <a:spcBef>
                <a:spcPts val="0"/>
              </a:spcBef>
              <a:spcAft>
                <a:spcPts val="0"/>
              </a:spcAft>
              <a:buNone/>
              <a:defRPr sz="1300" b="0" i="0" u="none" strike="noStrike" cap="none">
                <a:solidFill>
                  <a:srgbClr val="F2F2F2"/>
                </a:solidFill>
                <a:latin typeface="Arial"/>
                <a:ea typeface="Arial"/>
                <a:cs typeface="Arial"/>
                <a:sym typeface="Arial"/>
              </a:defRPr>
            </a:lvl7pPr>
            <a:lvl8pPr marL="0" lvl="7" indent="0" algn="l">
              <a:spcBef>
                <a:spcPts val="0"/>
              </a:spcBef>
              <a:spcAft>
                <a:spcPts val="0"/>
              </a:spcAft>
              <a:buNone/>
              <a:defRPr sz="1300" b="0" i="0" u="none" strike="noStrike" cap="none">
                <a:solidFill>
                  <a:srgbClr val="F2F2F2"/>
                </a:solidFill>
                <a:latin typeface="Arial"/>
                <a:ea typeface="Arial"/>
                <a:cs typeface="Arial"/>
                <a:sym typeface="Arial"/>
              </a:defRPr>
            </a:lvl8pPr>
            <a:lvl9pPr marL="0" lvl="8" indent="0" algn="l">
              <a:spcBef>
                <a:spcPts val="0"/>
              </a:spcBef>
              <a:spcAft>
                <a:spcPts val="0"/>
              </a:spcAft>
              <a:buNone/>
              <a:defRPr sz="1300" b="0" i="0" u="none" strike="noStrike" cap="none">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0" i="0" u="none" strike="noStrike" cap="none">
                <a:solidFill>
                  <a:srgbClr val="36424A"/>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rgbClr val="6A737B"/>
                </a:solidFill>
                <a:latin typeface="Arial"/>
                <a:ea typeface="Arial"/>
                <a:cs typeface="Arial"/>
                <a:sym typeface="Arial"/>
              </a:defRPr>
            </a:lvl9pPr>
          </a:lstStyle>
          <a:p>
            <a:endParaRPr/>
          </a:p>
        </p:txBody>
      </p:sp>
      <p:sp>
        <p:nvSpPr>
          <p:cNvPr id="11" name="Google Shape;11;p9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rgbClr val="36424A"/>
              </a:buClr>
              <a:buSzPts val="1800"/>
              <a:buFont typeface="Arial"/>
              <a:buChar char="•"/>
              <a:defRPr sz="1800" b="0" i="0" u="none" strike="noStrike" cap="none">
                <a:solidFill>
                  <a:srgbClr val="36424A"/>
                </a:solidFill>
                <a:latin typeface="Arial"/>
                <a:ea typeface="Arial"/>
                <a:cs typeface="Arial"/>
                <a:sym typeface="Arial"/>
              </a:defRPr>
            </a:lvl1pPr>
            <a:lvl2pPr marL="914400" marR="0" lvl="1" indent="-330200" algn="l" rtl="0">
              <a:spcBef>
                <a:spcPts val="320"/>
              </a:spcBef>
              <a:spcAft>
                <a:spcPts val="0"/>
              </a:spcAft>
              <a:buClr>
                <a:srgbClr val="36424A"/>
              </a:buClr>
              <a:buSzPts val="1600"/>
              <a:buFont typeface="Arial"/>
              <a:buChar char="–"/>
              <a:defRPr sz="1600" b="0" i="0" u="none" strike="noStrike" cap="none">
                <a:solidFill>
                  <a:srgbClr val="36424A"/>
                </a:solidFill>
                <a:latin typeface="Arial"/>
                <a:ea typeface="Arial"/>
                <a:cs typeface="Arial"/>
                <a:sym typeface="Arial"/>
              </a:defRPr>
            </a:lvl2pPr>
            <a:lvl3pPr marL="1371600" marR="0" lvl="2" indent="-330200" algn="l" rtl="0">
              <a:spcBef>
                <a:spcPts val="320"/>
              </a:spcBef>
              <a:spcAft>
                <a:spcPts val="0"/>
              </a:spcAft>
              <a:buClr>
                <a:srgbClr val="36424A"/>
              </a:buClr>
              <a:buSzPts val="1600"/>
              <a:buFont typeface="Arial"/>
              <a:buChar char="•"/>
              <a:defRPr sz="1600" b="0" i="0" u="none" strike="noStrike" cap="none">
                <a:solidFill>
                  <a:srgbClr val="36424A"/>
                </a:solidFill>
                <a:latin typeface="Arial"/>
                <a:ea typeface="Arial"/>
                <a:cs typeface="Arial"/>
                <a:sym typeface="Arial"/>
              </a:defRPr>
            </a:lvl3pPr>
            <a:lvl4pPr marL="1828800" marR="0" lvl="3" indent="-330200" algn="l" rtl="0">
              <a:spcBef>
                <a:spcPts val="320"/>
              </a:spcBef>
              <a:spcAft>
                <a:spcPts val="0"/>
              </a:spcAft>
              <a:buClr>
                <a:srgbClr val="36424A"/>
              </a:buClr>
              <a:buSzPts val="1600"/>
              <a:buFont typeface="Arial"/>
              <a:buChar char="–"/>
              <a:defRPr sz="1600" b="0" i="0" u="none" strike="noStrike" cap="none">
                <a:solidFill>
                  <a:srgbClr val="36424A"/>
                </a:solidFill>
                <a:latin typeface="Arial"/>
                <a:ea typeface="Arial"/>
                <a:cs typeface="Arial"/>
                <a:sym typeface="Arial"/>
              </a:defRPr>
            </a:lvl4pPr>
            <a:lvl5pPr marL="2286000" marR="0" lvl="4" indent="-330200" algn="l" rtl="0">
              <a:spcBef>
                <a:spcPts val="320"/>
              </a:spcBef>
              <a:spcAft>
                <a:spcPts val="0"/>
              </a:spcAft>
              <a:buClr>
                <a:srgbClr val="36424A"/>
              </a:buClr>
              <a:buSzPts val="1600"/>
              <a:buFont typeface="Arial"/>
              <a:buChar char="»"/>
              <a:defRPr sz="1600" b="0" i="0" u="none" strike="noStrike" cap="none">
                <a:solidFill>
                  <a:srgbClr val="36424A"/>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4"/>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300"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1300"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1300"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1300"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1300"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1300"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1300"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1300"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1300"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 name="MSIPCMContentMarking" descr="{&quot;HashCode&quot;:1424004173,&quot;Placement&quot;:&quot;Footer&quot;,&quot;Top&quot;:382.997253,&quot;Left&quot;:0.0,&quot;SlideWidth&quot;:720,&quot;SlideHeight&quot;:405}">
            <a:extLst>
              <a:ext uri="{FF2B5EF4-FFF2-40B4-BE49-F238E27FC236}">
                <a16:creationId xmlns:a16="http://schemas.microsoft.com/office/drawing/2014/main" id="{4AFAF6D7-F2B6-469D-A989-0DB7C95D5569}"/>
              </a:ext>
            </a:extLst>
          </p:cNvPr>
          <p:cNvSpPr txBox="1"/>
          <p:nvPr userDrawn="1"/>
        </p:nvSpPr>
        <p:spPr>
          <a:xfrm>
            <a:off x="0" y="48640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US" sz="1100">
                <a:solidFill>
                  <a:srgbClr val="000000"/>
                </a:solidFill>
                <a:latin typeface="Calibri" panose="020F0502020204030204" pitchFamily="34" charset="0"/>
              </a:rPr>
              <a:t>Classification: Protected A</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
        <p:cNvGrpSpPr/>
        <p:nvPr/>
      </p:nvGrpSpPr>
      <p:grpSpPr>
        <a:xfrm>
          <a:off x="0" y="0"/>
          <a:ext cx="0" cy="0"/>
          <a:chOff x="0" y="0"/>
          <a:chExt cx="0" cy="0"/>
        </a:xfrm>
      </p:grpSpPr>
      <p:sp>
        <p:nvSpPr>
          <p:cNvPr id="48" name="Google Shape;48;p9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rgbClr val="6A737B"/>
                </a:solidFill>
                <a:latin typeface="Arial"/>
                <a:ea typeface="Arial"/>
                <a:cs typeface="Arial"/>
                <a:sym typeface="Arial"/>
              </a:defRPr>
            </a:lvl9pPr>
          </a:lstStyle>
          <a:p>
            <a:endParaRPr/>
          </a:p>
        </p:txBody>
      </p:sp>
      <p:sp>
        <p:nvSpPr>
          <p:cNvPr id="49" name="Google Shape;49;p9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Google Shape;50;p96"/>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51" name="Google Shape;51;p96"/>
          <p:cNvSpPr txBox="1">
            <a:spLocks noGrp="1"/>
          </p:cNvSpPr>
          <p:nvPr>
            <p:ph type="sldNum" idx="12"/>
          </p:nvPr>
        </p:nvSpPr>
        <p:spPr>
          <a:xfrm>
            <a:off x="107504" y="4673377"/>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300"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1300"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1300"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1300"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1300"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1300"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1300"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1300"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1300"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m</a:t>
            </a:r>
            <a:endParaRPr sz="1400">
              <a:solidFill>
                <a:srgbClr val="000000"/>
              </a:solidFill>
            </a:endParaRPr>
          </a:p>
        </p:txBody>
      </p:sp>
      <p:sp>
        <p:nvSpPr>
          <p:cNvPr id="2" name="MSIPCMContentMarking" descr="{&quot;HashCode&quot;:1424004173,&quot;Placement&quot;:&quot;Footer&quot;,&quot;Top&quot;:382.997253,&quot;Left&quot;:0.0,&quot;SlideWidth&quot;:720,&quot;SlideHeight&quot;:405}">
            <a:extLst>
              <a:ext uri="{FF2B5EF4-FFF2-40B4-BE49-F238E27FC236}">
                <a16:creationId xmlns:a16="http://schemas.microsoft.com/office/drawing/2014/main" id="{C421B4AE-D878-4818-8FA3-ECA8A5E0B1C6}"/>
              </a:ext>
            </a:extLst>
          </p:cNvPr>
          <p:cNvSpPr txBox="1"/>
          <p:nvPr userDrawn="1"/>
        </p:nvSpPr>
        <p:spPr>
          <a:xfrm>
            <a:off x="0" y="48640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US" sz="1100">
                <a:solidFill>
                  <a:srgbClr val="000000"/>
                </a:solidFill>
                <a:latin typeface="Calibri" panose="020F0502020204030204" pitchFamily="34" charset="0"/>
              </a:rPr>
              <a:t>Classification: Protected A</a:t>
            </a: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1.xml"/><Relationship Id="rId1" Type="http://schemas.openxmlformats.org/officeDocument/2006/relationships/slideLayout" Target="../slideLayouts/slideLayout10.xml"/><Relationship Id="rId4" Type="http://schemas.openxmlformats.org/officeDocument/2006/relationships/image" Target="../media/image55.jpg"/></Relationships>
</file>

<file path=ppt/slides/_rels/slide6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2.xml"/><Relationship Id="rId1" Type="http://schemas.openxmlformats.org/officeDocument/2006/relationships/slideLayout" Target="../slideLayouts/slideLayout10.xml"/><Relationship Id="rId4" Type="http://schemas.openxmlformats.org/officeDocument/2006/relationships/image" Target="../media/image57.JPG"/></Relationships>
</file>

<file path=ppt/slides/_rels/slide6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
          <p:cNvSpPr txBox="1">
            <a:spLocks noGrp="1"/>
          </p:cNvSpPr>
          <p:nvPr>
            <p:ph type="ctrTitle"/>
          </p:nvPr>
        </p:nvSpPr>
        <p:spPr>
          <a:xfrm>
            <a:off x="472008" y="776545"/>
            <a:ext cx="8348464" cy="1507173"/>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HYDROTECHNICAL CONSIDERATIONS </a:t>
            </a:r>
            <a:endParaRPr b="1"/>
          </a:p>
        </p:txBody>
      </p:sp>
      <p:sp>
        <p:nvSpPr>
          <p:cNvPr id="151" name="Google Shape;151;p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Flowlines - Natural</a:t>
            </a:r>
            <a:br>
              <a:rPr lang="en-US" dirty="0"/>
            </a:br>
            <a:endParaRPr dirty="0"/>
          </a:p>
        </p:txBody>
      </p:sp>
      <p:grpSp>
        <p:nvGrpSpPr>
          <p:cNvPr id="368" name="Google Shape;368;p11"/>
          <p:cNvGrpSpPr/>
          <p:nvPr/>
        </p:nvGrpSpPr>
        <p:grpSpPr>
          <a:xfrm>
            <a:off x="812800" y="971550"/>
            <a:ext cx="7518400" cy="3549650"/>
            <a:chOff x="396" y="908"/>
            <a:chExt cx="5328" cy="2236"/>
          </a:xfrm>
        </p:grpSpPr>
        <p:sp>
          <p:nvSpPr>
            <p:cNvPr id="369" name="Google Shape;369;p11"/>
            <p:cNvSpPr/>
            <p:nvPr/>
          </p:nvSpPr>
          <p:spPr>
            <a:xfrm>
              <a:off x="396" y="1263"/>
              <a:ext cx="5310" cy="99"/>
            </a:xfrm>
            <a:custGeom>
              <a:avLst/>
              <a:gdLst/>
              <a:ahLst/>
              <a:cxnLst/>
              <a:rect l="l" t="t" r="r" b="b"/>
              <a:pathLst>
                <a:path w="5310" h="99" extrusionOk="0">
                  <a:moveTo>
                    <a:pt x="0" y="27"/>
                  </a:moveTo>
                  <a:cubicBezTo>
                    <a:pt x="42" y="44"/>
                    <a:pt x="82" y="46"/>
                    <a:pt x="126" y="51"/>
                  </a:cubicBezTo>
                  <a:cubicBezTo>
                    <a:pt x="159" y="60"/>
                    <a:pt x="186" y="71"/>
                    <a:pt x="222" y="69"/>
                  </a:cubicBezTo>
                  <a:cubicBezTo>
                    <a:pt x="269" y="67"/>
                    <a:pt x="379" y="34"/>
                    <a:pt x="432" y="21"/>
                  </a:cubicBezTo>
                  <a:cubicBezTo>
                    <a:pt x="499" y="23"/>
                    <a:pt x="670" y="24"/>
                    <a:pt x="762" y="33"/>
                  </a:cubicBezTo>
                  <a:cubicBezTo>
                    <a:pt x="840" y="40"/>
                    <a:pt x="918" y="65"/>
                    <a:pt x="996" y="75"/>
                  </a:cubicBezTo>
                  <a:cubicBezTo>
                    <a:pt x="1066" y="84"/>
                    <a:pt x="1136" y="87"/>
                    <a:pt x="1206" y="93"/>
                  </a:cubicBezTo>
                  <a:cubicBezTo>
                    <a:pt x="1442" y="82"/>
                    <a:pt x="1680" y="70"/>
                    <a:pt x="1914" y="39"/>
                  </a:cubicBezTo>
                  <a:cubicBezTo>
                    <a:pt x="2052" y="43"/>
                    <a:pt x="2175" y="54"/>
                    <a:pt x="2310" y="63"/>
                  </a:cubicBezTo>
                  <a:cubicBezTo>
                    <a:pt x="2366" y="77"/>
                    <a:pt x="2420" y="87"/>
                    <a:pt x="2478" y="93"/>
                  </a:cubicBezTo>
                  <a:cubicBezTo>
                    <a:pt x="2688" y="79"/>
                    <a:pt x="2898" y="52"/>
                    <a:pt x="3108" y="33"/>
                  </a:cubicBezTo>
                  <a:cubicBezTo>
                    <a:pt x="3252" y="40"/>
                    <a:pt x="3323" y="45"/>
                    <a:pt x="3444" y="69"/>
                  </a:cubicBezTo>
                  <a:cubicBezTo>
                    <a:pt x="3578" y="67"/>
                    <a:pt x="3712" y="68"/>
                    <a:pt x="3846" y="63"/>
                  </a:cubicBezTo>
                  <a:cubicBezTo>
                    <a:pt x="3948" y="59"/>
                    <a:pt x="4047" y="23"/>
                    <a:pt x="4146" y="3"/>
                  </a:cubicBezTo>
                  <a:cubicBezTo>
                    <a:pt x="4195" y="5"/>
                    <a:pt x="4297" y="3"/>
                    <a:pt x="4356" y="21"/>
                  </a:cubicBezTo>
                  <a:cubicBezTo>
                    <a:pt x="4435" y="46"/>
                    <a:pt x="4350" y="31"/>
                    <a:pt x="4404" y="51"/>
                  </a:cubicBezTo>
                  <a:cubicBezTo>
                    <a:pt x="4463" y="73"/>
                    <a:pt x="4528" y="87"/>
                    <a:pt x="4590" y="99"/>
                  </a:cubicBezTo>
                  <a:cubicBezTo>
                    <a:pt x="4766" y="95"/>
                    <a:pt x="4914" y="81"/>
                    <a:pt x="5082" y="57"/>
                  </a:cubicBezTo>
                  <a:cubicBezTo>
                    <a:pt x="5130" y="50"/>
                    <a:pt x="5310" y="0"/>
                    <a:pt x="5310" y="45"/>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70" name="Google Shape;370;p11"/>
            <p:cNvSpPr/>
            <p:nvPr/>
          </p:nvSpPr>
          <p:spPr>
            <a:xfrm>
              <a:off x="414" y="2787"/>
              <a:ext cx="5310" cy="99"/>
            </a:xfrm>
            <a:custGeom>
              <a:avLst/>
              <a:gdLst/>
              <a:ahLst/>
              <a:cxnLst/>
              <a:rect l="l" t="t" r="r" b="b"/>
              <a:pathLst>
                <a:path w="5310" h="99" extrusionOk="0">
                  <a:moveTo>
                    <a:pt x="0" y="27"/>
                  </a:moveTo>
                  <a:cubicBezTo>
                    <a:pt x="42" y="44"/>
                    <a:pt x="82" y="46"/>
                    <a:pt x="126" y="51"/>
                  </a:cubicBezTo>
                  <a:cubicBezTo>
                    <a:pt x="159" y="60"/>
                    <a:pt x="186" y="71"/>
                    <a:pt x="222" y="69"/>
                  </a:cubicBezTo>
                  <a:cubicBezTo>
                    <a:pt x="269" y="67"/>
                    <a:pt x="379" y="34"/>
                    <a:pt x="432" y="21"/>
                  </a:cubicBezTo>
                  <a:cubicBezTo>
                    <a:pt x="499" y="23"/>
                    <a:pt x="670" y="24"/>
                    <a:pt x="762" y="33"/>
                  </a:cubicBezTo>
                  <a:cubicBezTo>
                    <a:pt x="840" y="40"/>
                    <a:pt x="918" y="65"/>
                    <a:pt x="996" y="75"/>
                  </a:cubicBezTo>
                  <a:cubicBezTo>
                    <a:pt x="1066" y="84"/>
                    <a:pt x="1136" y="87"/>
                    <a:pt x="1206" y="93"/>
                  </a:cubicBezTo>
                  <a:cubicBezTo>
                    <a:pt x="1442" y="82"/>
                    <a:pt x="1680" y="70"/>
                    <a:pt x="1914" y="39"/>
                  </a:cubicBezTo>
                  <a:cubicBezTo>
                    <a:pt x="2052" y="43"/>
                    <a:pt x="2175" y="54"/>
                    <a:pt x="2310" y="63"/>
                  </a:cubicBezTo>
                  <a:cubicBezTo>
                    <a:pt x="2366" y="77"/>
                    <a:pt x="2420" y="87"/>
                    <a:pt x="2478" y="93"/>
                  </a:cubicBezTo>
                  <a:cubicBezTo>
                    <a:pt x="2688" y="79"/>
                    <a:pt x="2898" y="52"/>
                    <a:pt x="3108" y="33"/>
                  </a:cubicBezTo>
                  <a:cubicBezTo>
                    <a:pt x="3252" y="40"/>
                    <a:pt x="3323" y="45"/>
                    <a:pt x="3444" y="69"/>
                  </a:cubicBezTo>
                  <a:cubicBezTo>
                    <a:pt x="3578" y="67"/>
                    <a:pt x="3712" y="68"/>
                    <a:pt x="3846" y="63"/>
                  </a:cubicBezTo>
                  <a:cubicBezTo>
                    <a:pt x="3948" y="59"/>
                    <a:pt x="4047" y="23"/>
                    <a:pt x="4146" y="3"/>
                  </a:cubicBezTo>
                  <a:cubicBezTo>
                    <a:pt x="4195" y="5"/>
                    <a:pt x="4297" y="3"/>
                    <a:pt x="4356" y="21"/>
                  </a:cubicBezTo>
                  <a:cubicBezTo>
                    <a:pt x="4435" y="46"/>
                    <a:pt x="4350" y="31"/>
                    <a:pt x="4404" y="51"/>
                  </a:cubicBezTo>
                  <a:cubicBezTo>
                    <a:pt x="4463" y="73"/>
                    <a:pt x="4528" y="87"/>
                    <a:pt x="4590" y="99"/>
                  </a:cubicBezTo>
                  <a:cubicBezTo>
                    <a:pt x="4766" y="95"/>
                    <a:pt x="4914" y="81"/>
                    <a:pt x="5082" y="57"/>
                  </a:cubicBezTo>
                  <a:cubicBezTo>
                    <a:pt x="5130" y="50"/>
                    <a:pt x="5310" y="0"/>
                    <a:pt x="5310" y="45"/>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371" name="Google Shape;371;p11"/>
            <p:cNvGrpSpPr/>
            <p:nvPr/>
          </p:nvGrpSpPr>
          <p:grpSpPr>
            <a:xfrm>
              <a:off x="3294" y="3044"/>
              <a:ext cx="131" cy="100"/>
              <a:chOff x="3432" y="3284"/>
              <a:chExt cx="131" cy="100"/>
            </a:xfrm>
          </p:grpSpPr>
          <p:sp>
            <p:nvSpPr>
              <p:cNvPr id="372" name="Google Shape;372;p11"/>
              <p:cNvSpPr/>
              <p:nvPr/>
            </p:nvSpPr>
            <p:spPr>
              <a:xfrm>
                <a:off x="3432" y="3312"/>
                <a:ext cx="69" cy="72"/>
              </a:xfrm>
              <a:custGeom>
                <a:avLst/>
                <a:gdLst/>
                <a:ahLst/>
                <a:cxnLst/>
                <a:rect l="l" t="t" r="r" b="b"/>
                <a:pathLst>
                  <a:path w="69" h="72" extrusionOk="0">
                    <a:moveTo>
                      <a:pt x="5" y="38"/>
                    </a:moveTo>
                    <a:cubicBezTo>
                      <a:pt x="12" y="37"/>
                      <a:pt x="19" y="37"/>
                      <a:pt x="26" y="39"/>
                    </a:cubicBezTo>
                    <a:cubicBezTo>
                      <a:pt x="33" y="41"/>
                      <a:pt x="43" y="43"/>
                      <a:pt x="50" y="48"/>
                    </a:cubicBezTo>
                    <a:cubicBezTo>
                      <a:pt x="57" y="53"/>
                      <a:pt x="67" y="72"/>
                      <a:pt x="68" y="68"/>
                    </a:cubicBezTo>
                    <a:cubicBezTo>
                      <a:pt x="69" y="64"/>
                      <a:pt x="61" y="34"/>
                      <a:pt x="54" y="24"/>
                    </a:cubicBezTo>
                    <a:cubicBezTo>
                      <a:pt x="47" y="14"/>
                      <a:pt x="33" y="12"/>
                      <a:pt x="24" y="8"/>
                    </a:cubicBezTo>
                    <a:cubicBezTo>
                      <a:pt x="15" y="4"/>
                      <a:pt x="7" y="2"/>
                      <a:pt x="0"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73" name="Google Shape;373;p11"/>
              <p:cNvSpPr/>
              <p:nvPr/>
            </p:nvSpPr>
            <p:spPr>
              <a:xfrm>
                <a:off x="3500" y="3303"/>
                <a:ext cx="63" cy="80"/>
              </a:xfrm>
              <a:custGeom>
                <a:avLst/>
                <a:gdLst/>
                <a:ahLst/>
                <a:cxnLst/>
                <a:rect l="l" t="t" r="r" b="b"/>
                <a:pathLst>
                  <a:path w="63" h="80" extrusionOk="0">
                    <a:moveTo>
                      <a:pt x="60" y="54"/>
                    </a:moveTo>
                    <a:cubicBezTo>
                      <a:pt x="54" y="50"/>
                      <a:pt x="49" y="46"/>
                      <a:pt x="42" y="45"/>
                    </a:cubicBezTo>
                    <a:cubicBezTo>
                      <a:pt x="35" y="44"/>
                      <a:pt x="25" y="42"/>
                      <a:pt x="18" y="47"/>
                    </a:cubicBezTo>
                    <a:cubicBezTo>
                      <a:pt x="11" y="52"/>
                      <a:pt x="2" y="80"/>
                      <a:pt x="1" y="78"/>
                    </a:cubicBezTo>
                    <a:cubicBezTo>
                      <a:pt x="0" y="76"/>
                      <a:pt x="5" y="46"/>
                      <a:pt x="10" y="35"/>
                    </a:cubicBezTo>
                    <a:cubicBezTo>
                      <a:pt x="15" y="24"/>
                      <a:pt x="25" y="20"/>
                      <a:pt x="34" y="14"/>
                    </a:cubicBezTo>
                    <a:cubicBezTo>
                      <a:pt x="43" y="8"/>
                      <a:pt x="53" y="4"/>
                      <a:pt x="63"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74" name="Google Shape;374;p11"/>
              <p:cNvSpPr/>
              <p:nvPr/>
            </p:nvSpPr>
            <p:spPr>
              <a:xfrm>
                <a:off x="3488" y="3284"/>
                <a:ext cx="15" cy="96"/>
              </a:xfrm>
              <a:custGeom>
                <a:avLst/>
                <a:gdLst/>
                <a:ahLst/>
                <a:cxnLst/>
                <a:rect l="l" t="t" r="r" b="b"/>
                <a:pathLst>
                  <a:path w="15" h="96" extrusionOk="0">
                    <a:moveTo>
                      <a:pt x="0" y="0"/>
                    </a:moveTo>
                    <a:cubicBezTo>
                      <a:pt x="5" y="10"/>
                      <a:pt x="11" y="21"/>
                      <a:pt x="13" y="37"/>
                    </a:cubicBezTo>
                    <a:cubicBezTo>
                      <a:pt x="15" y="53"/>
                      <a:pt x="13" y="74"/>
                      <a:pt x="12" y="9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375" name="Google Shape;375;p11"/>
            <p:cNvGrpSpPr/>
            <p:nvPr/>
          </p:nvGrpSpPr>
          <p:grpSpPr>
            <a:xfrm>
              <a:off x="4734" y="3002"/>
              <a:ext cx="131" cy="100"/>
              <a:chOff x="3432" y="3284"/>
              <a:chExt cx="131" cy="100"/>
            </a:xfrm>
          </p:grpSpPr>
          <p:sp>
            <p:nvSpPr>
              <p:cNvPr id="376" name="Google Shape;376;p11"/>
              <p:cNvSpPr/>
              <p:nvPr/>
            </p:nvSpPr>
            <p:spPr>
              <a:xfrm>
                <a:off x="3432" y="3312"/>
                <a:ext cx="69" cy="72"/>
              </a:xfrm>
              <a:custGeom>
                <a:avLst/>
                <a:gdLst/>
                <a:ahLst/>
                <a:cxnLst/>
                <a:rect l="l" t="t" r="r" b="b"/>
                <a:pathLst>
                  <a:path w="69" h="72" extrusionOk="0">
                    <a:moveTo>
                      <a:pt x="5" y="38"/>
                    </a:moveTo>
                    <a:cubicBezTo>
                      <a:pt x="12" y="37"/>
                      <a:pt x="19" y="37"/>
                      <a:pt x="26" y="39"/>
                    </a:cubicBezTo>
                    <a:cubicBezTo>
                      <a:pt x="33" y="41"/>
                      <a:pt x="43" y="43"/>
                      <a:pt x="50" y="48"/>
                    </a:cubicBezTo>
                    <a:cubicBezTo>
                      <a:pt x="57" y="53"/>
                      <a:pt x="67" y="72"/>
                      <a:pt x="68" y="68"/>
                    </a:cubicBezTo>
                    <a:cubicBezTo>
                      <a:pt x="69" y="64"/>
                      <a:pt x="61" y="34"/>
                      <a:pt x="54" y="24"/>
                    </a:cubicBezTo>
                    <a:cubicBezTo>
                      <a:pt x="47" y="14"/>
                      <a:pt x="33" y="12"/>
                      <a:pt x="24" y="8"/>
                    </a:cubicBezTo>
                    <a:cubicBezTo>
                      <a:pt x="15" y="4"/>
                      <a:pt x="7" y="2"/>
                      <a:pt x="0"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77" name="Google Shape;377;p11"/>
              <p:cNvSpPr/>
              <p:nvPr/>
            </p:nvSpPr>
            <p:spPr>
              <a:xfrm>
                <a:off x="3500" y="3303"/>
                <a:ext cx="63" cy="80"/>
              </a:xfrm>
              <a:custGeom>
                <a:avLst/>
                <a:gdLst/>
                <a:ahLst/>
                <a:cxnLst/>
                <a:rect l="l" t="t" r="r" b="b"/>
                <a:pathLst>
                  <a:path w="63" h="80" extrusionOk="0">
                    <a:moveTo>
                      <a:pt x="60" y="54"/>
                    </a:moveTo>
                    <a:cubicBezTo>
                      <a:pt x="54" y="50"/>
                      <a:pt x="49" y="46"/>
                      <a:pt x="42" y="45"/>
                    </a:cubicBezTo>
                    <a:cubicBezTo>
                      <a:pt x="35" y="44"/>
                      <a:pt x="25" y="42"/>
                      <a:pt x="18" y="47"/>
                    </a:cubicBezTo>
                    <a:cubicBezTo>
                      <a:pt x="11" y="52"/>
                      <a:pt x="2" y="80"/>
                      <a:pt x="1" y="78"/>
                    </a:cubicBezTo>
                    <a:cubicBezTo>
                      <a:pt x="0" y="76"/>
                      <a:pt x="5" y="46"/>
                      <a:pt x="10" y="35"/>
                    </a:cubicBezTo>
                    <a:cubicBezTo>
                      <a:pt x="15" y="24"/>
                      <a:pt x="25" y="20"/>
                      <a:pt x="34" y="14"/>
                    </a:cubicBezTo>
                    <a:cubicBezTo>
                      <a:pt x="43" y="8"/>
                      <a:pt x="53" y="4"/>
                      <a:pt x="63"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78" name="Google Shape;378;p11"/>
              <p:cNvSpPr/>
              <p:nvPr/>
            </p:nvSpPr>
            <p:spPr>
              <a:xfrm>
                <a:off x="3488" y="3284"/>
                <a:ext cx="15" cy="96"/>
              </a:xfrm>
              <a:custGeom>
                <a:avLst/>
                <a:gdLst/>
                <a:ahLst/>
                <a:cxnLst/>
                <a:rect l="l" t="t" r="r" b="b"/>
                <a:pathLst>
                  <a:path w="15" h="96" extrusionOk="0">
                    <a:moveTo>
                      <a:pt x="0" y="0"/>
                    </a:moveTo>
                    <a:cubicBezTo>
                      <a:pt x="5" y="10"/>
                      <a:pt x="11" y="21"/>
                      <a:pt x="13" y="37"/>
                    </a:cubicBezTo>
                    <a:cubicBezTo>
                      <a:pt x="15" y="53"/>
                      <a:pt x="13" y="74"/>
                      <a:pt x="12" y="9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379" name="Google Shape;379;p11"/>
            <p:cNvGrpSpPr/>
            <p:nvPr/>
          </p:nvGrpSpPr>
          <p:grpSpPr>
            <a:xfrm>
              <a:off x="1260" y="3032"/>
              <a:ext cx="131" cy="100"/>
              <a:chOff x="3432" y="3284"/>
              <a:chExt cx="131" cy="100"/>
            </a:xfrm>
          </p:grpSpPr>
          <p:sp>
            <p:nvSpPr>
              <p:cNvPr id="380" name="Google Shape;380;p11"/>
              <p:cNvSpPr/>
              <p:nvPr/>
            </p:nvSpPr>
            <p:spPr>
              <a:xfrm>
                <a:off x="3432" y="3312"/>
                <a:ext cx="69" cy="72"/>
              </a:xfrm>
              <a:custGeom>
                <a:avLst/>
                <a:gdLst/>
                <a:ahLst/>
                <a:cxnLst/>
                <a:rect l="l" t="t" r="r" b="b"/>
                <a:pathLst>
                  <a:path w="69" h="72" extrusionOk="0">
                    <a:moveTo>
                      <a:pt x="5" y="38"/>
                    </a:moveTo>
                    <a:cubicBezTo>
                      <a:pt x="12" y="37"/>
                      <a:pt x="19" y="37"/>
                      <a:pt x="26" y="39"/>
                    </a:cubicBezTo>
                    <a:cubicBezTo>
                      <a:pt x="33" y="41"/>
                      <a:pt x="43" y="43"/>
                      <a:pt x="50" y="48"/>
                    </a:cubicBezTo>
                    <a:cubicBezTo>
                      <a:pt x="57" y="53"/>
                      <a:pt x="67" y="72"/>
                      <a:pt x="68" y="68"/>
                    </a:cubicBezTo>
                    <a:cubicBezTo>
                      <a:pt x="69" y="64"/>
                      <a:pt x="61" y="34"/>
                      <a:pt x="54" y="24"/>
                    </a:cubicBezTo>
                    <a:cubicBezTo>
                      <a:pt x="47" y="14"/>
                      <a:pt x="33" y="12"/>
                      <a:pt x="24" y="8"/>
                    </a:cubicBezTo>
                    <a:cubicBezTo>
                      <a:pt x="15" y="4"/>
                      <a:pt x="7" y="2"/>
                      <a:pt x="0"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81" name="Google Shape;381;p11"/>
              <p:cNvSpPr/>
              <p:nvPr/>
            </p:nvSpPr>
            <p:spPr>
              <a:xfrm>
                <a:off x="3500" y="3303"/>
                <a:ext cx="63" cy="80"/>
              </a:xfrm>
              <a:custGeom>
                <a:avLst/>
                <a:gdLst/>
                <a:ahLst/>
                <a:cxnLst/>
                <a:rect l="l" t="t" r="r" b="b"/>
                <a:pathLst>
                  <a:path w="63" h="80" extrusionOk="0">
                    <a:moveTo>
                      <a:pt x="60" y="54"/>
                    </a:moveTo>
                    <a:cubicBezTo>
                      <a:pt x="54" y="50"/>
                      <a:pt x="49" y="46"/>
                      <a:pt x="42" y="45"/>
                    </a:cubicBezTo>
                    <a:cubicBezTo>
                      <a:pt x="35" y="44"/>
                      <a:pt x="25" y="42"/>
                      <a:pt x="18" y="47"/>
                    </a:cubicBezTo>
                    <a:cubicBezTo>
                      <a:pt x="11" y="52"/>
                      <a:pt x="2" y="80"/>
                      <a:pt x="1" y="78"/>
                    </a:cubicBezTo>
                    <a:cubicBezTo>
                      <a:pt x="0" y="76"/>
                      <a:pt x="5" y="46"/>
                      <a:pt x="10" y="35"/>
                    </a:cubicBezTo>
                    <a:cubicBezTo>
                      <a:pt x="15" y="24"/>
                      <a:pt x="25" y="20"/>
                      <a:pt x="34" y="14"/>
                    </a:cubicBezTo>
                    <a:cubicBezTo>
                      <a:pt x="43" y="8"/>
                      <a:pt x="53" y="4"/>
                      <a:pt x="63"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82" name="Google Shape;382;p11"/>
              <p:cNvSpPr/>
              <p:nvPr/>
            </p:nvSpPr>
            <p:spPr>
              <a:xfrm>
                <a:off x="3488" y="3284"/>
                <a:ext cx="15" cy="96"/>
              </a:xfrm>
              <a:custGeom>
                <a:avLst/>
                <a:gdLst/>
                <a:ahLst/>
                <a:cxnLst/>
                <a:rect l="l" t="t" r="r" b="b"/>
                <a:pathLst>
                  <a:path w="15" h="96" extrusionOk="0">
                    <a:moveTo>
                      <a:pt x="0" y="0"/>
                    </a:moveTo>
                    <a:cubicBezTo>
                      <a:pt x="5" y="10"/>
                      <a:pt x="11" y="21"/>
                      <a:pt x="13" y="37"/>
                    </a:cubicBezTo>
                    <a:cubicBezTo>
                      <a:pt x="15" y="53"/>
                      <a:pt x="13" y="74"/>
                      <a:pt x="12" y="9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383" name="Google Shape;383;p11"/>
            <p:cNvGrpSpPr/>
            <p:nvPr/>
          </p:nvGrpSpPr>
          <p:grpSpPr>
            <a:xfrm>
              <a:off x="3138" y="1136"/>
              <a:ext cx="131" cy="100"/>
              <a:chOff x="3432" y="3284"/>
              <a:chExt cx="131" cy="100"/>
            </a:xfrm>
          </p:grpSpPr>
          <p:sp>
            <p:nvSpPr>
              <p:cNvPr id="384" name="Google Shape;384;p11"/>
              <p:cNvSpPr/>
              <p:nvPr/>
            </p:nvSpPr>
            <p:spPr>
              <a:xfrm>
                <a:off x="3432" y="3312"/>
                <a:ext cx="69" cy="72"/>
              </a:xfrm>
              <a:custGeom>
                <a:avLst/>
                <a:gdLst/>
                <a:ahLst/>
                <a:cxnLst/>
                <a:rect l="l" t="t" r="r" b="b"/>
                <a:pathLst>
                  <a:path w="69" h="72" extrusionOk="0">
                    <a:moveTo>
                      <a:pt x="5" y="38"/>
                    </a:moveTo>
                    <a:cubicBezTo>
                      <a:pt x="12" y="37"/>
                      <a:pt x="19" y="37"/>
                      <a:pt x="26" y="39"/>
                    </a:cubicBezTo>
                    <a:cubicBezTo>
                      <a:pt x="33" y="41"/>
                      <a:pt x="43" y="43"/>
                      <a:pt x="50" y="48"/>
                    </a:cubicBezTo>
                    <a:cubicBezTo>
                      <a:pt x="57" y="53"/>
                      <a:pt x="67" y="72"/>
                      <a:pt x="68" y="68"/>
                    </a:cubicBezTo>
                    <a:cubicBezTo>
                      <a:pt x="69" y="64"/>
                      <a:pt x="61" y="34"/>
                      <a:pt x="54" y="24"/>
                    </a:cubicBezTo>
                    <a:cubicBezTo>
                      <a:pt x="47" y="14"/>
                      <a:pt x="33" y="12"/>
                      <a:pt x="24" y="8"/>
                    </a:cubicBezTo>
                    <a:cubicBezTo>
                      <a:pt x="15" y="4"/>
                      <a:pt x="7" y="2"/>
                      <a:pt x="0"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85" name="Google Shape;385;p11"/>
              <p:cNvSpPr/>
              <p:nvPr/>
            </p:nvSpPr>
            <p:spPr>
              <a:xfrm>
                <a:off x="3500" y="3303"/>
                <a:ext cx="63" cy="80"/>
              </a:xfrm>
              <a:custGeom>
                <a:avLst/>
                <a:gdLst/>
                <a:ahLst/>
                <a:cxnLst/>
                <a:rect l="l" t="t" r="r" b="b"/>
                <a:pathLst>
                  <a:path w="63" h="80" extrusionOk="0">
                    <a:moveTo>
                      <a:pt x="60" y="54"/>
                    </a:moveTo>
                    <a:cubicBezTo>
                      <a:pt x="54" y="50"/>
                      <a:pt x="49" y="46"/>
                      <a:pt x="42" y="45"/>
                    </a:cubicBezTo>
                    <a:cubicBezTo>
                      <a:pt x="35" y="44"/>
                      <a:pt x="25" y="42"/>
                      <a:pt x="18" y="47"/>
                    </a:cubicBezTo>
                    <a:cubicBezTo>
                      <a:pt x="11" y="52"/>
                      <a:pt x="2" y="80"/>
                      <a:pt x="1" y="78"/>
                    </a:cubicBezTo>
                    <a:cubicBezTo>
                      <a:pt x="0" y="76"/>
                      <a:pt x="5" y="46"/>
                      <a:pt x="10" y="35"/>
                    </a:cubicBezTo>
                    <a:cubicBezTo>
                      <a:pt x="15" y="24"/>
                      <a:pt x="25" y="20"/>
                      <a:pt x="34" y="14"/>
                    </a:cubicBezTo>
                    <a:cubicBezTo>
                      <a:pt x="43" y="8"/>
                      <a:pt x="53" y="4"/>
                      <a:pt x="63"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86" name="Google Shape;386;p11"/>
              <p:cNvSpPr/>
              <p:nvPr/>
            </p:nvSpPr>
            <p:spPr>
              <a:xfrm>
                <a:off x="3488" y="3284"/>
                <a:ext cx="15" cy="96"/>
              </a:xfrm>
              <a:custGeom>
                <a:avLst/>
                <a:gdLst/>
                <a:ahLst/>
                <a:cxnLst/>
                <a:rect l="l" t="t" r="r" b="b"/>
                <a:pathLst>
                  <a:path w="15" h="96" extrusionOk="0">
                    <a:moveTo>
                      <a:pt x="0" y="0"/>
                    </a:moveTo>
                    <a:cubicBezTo>
                      <a:pt x="5" y="10"/>
                      <a:pt x="11" y="21"/>
                      <a:pt x="13" y="37"/>
                    </a:cubicBezTo>
                    <a:cubicBezTo>
                      <a:pt x="15" y="53"/>
                      <a:pt x="13" y="74"/>
                      <a:pt x="12" y="9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387" name="Google Shape;387;p11"/>
            <p:cNvGrpSpPr/>
            <p:nvPr/>
          </p:nvGrpSpPr>
          <p:grpSpPr>
            <a:xfrm>
              <a:off x="4914" y="1118"/>
              <a:ext cx="131" cy="100"/>
              <a:chOff x="3432" y="3284"/>
              <a:chExt cx="131" cy="100"/>
            </a:xfrm>
          </p:grpSpPr>
          <p:sp>
            <p:nvSpPr>
              <p:cNvPr id="388" name="Google Shape;388;p11"/>
              <p:cNvSpPr/>
              <p:nvPr/>
            </p:nvSpPr>
            <p:spPr>
              <a:xfrm>
                <a:off x="3432" y="3312"/>
                <a:ext cx="69" cy="72"/>
              </a:xfrm>
              <a:custGeom>
                <a:avLst/>
                <a:gdLst/>
                <a:ahLst/>
                <a:cxnLst/>
                <a:rect l="l" t="t" r="r" b="b"/>
                <a:pathLst>
                  <a:path w="69" h="72" extrusionOk="0">
                    <a:moveTo>
                      <a:pt x="5" y="38"/>
                    </a:moveTo>
                    <a:cubicBezTo>
                      <a:pt x="12" y="37"/>
                      <a:pt x="19" y="37"/>
                      <a:pt x="26" y="39"/>
                    </a:cubicBezTo>
                    <a:cubicBezTo>
                      <a:pt x="33" y="41"/>
                      <a:pt x="43" y="43"/>
                      <a:pt x="50" y="48"/>
                    </a:cubicBezTo>
                    <a:cubicBezTo>
                      <a:pt x="57" y="53"/>
                      <a:pt x="67" y="72"/>
                      <a:pt x="68" y="68"/>
                    </a:cubicBezTo>
                    <a:cubicBezTo>
                      <a:pt x="69" y="64"/>
                      <a:pt x="61" y="34"/>
                      <a:pt x="54" y="24"/>
                    </a:cubicBezTo>
                    <a:cubicBezTo>
                      <a:pt x="47" y="14"/>
                      <a:pt x="33" y="12"/>
                      <a:pt x="24" y="8"/>
                    </a:cubicBezTo>
                    <a:cubicBezTo>
                      <a:pt x="15" y="4"/>
                      <a:pt x="7" y="2"/>
                      <a:pt x="0"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89" name="Google Shape;389;p11"/>
              <p:cNvSpPr/>
              <p:nvPr/>
            </p:nvSpPr>
            <p:spPr>
              <a:xfrm>
                <a:off x="3500" y="3303"/>
                <a:ext cx="63" cy="80"/>
              </a:xfrm>
              <a:custGeom>
                <a:avLst/>
                <a:gdLst/>
                <a:ahLst/>
                <a:cxnLst/>
                <a:rect l="l" t="t" r="r" b="b"/>
                <a:pathLst>
                  <a:path w="63" h="80" extrusionOk="0">
                    <a:moveTo>
                      <a:pt x="60" y="54"/>
                    </a:moveTo>
                    <a:cubicBezTo>
                      <a:pt x="54" y="50"/>
                      <a:pt x="49" y="46"/>
                      <a:pt x="42" y="45"/>
                    </a:cubicBezTo>
                    <a:cubicBezTo>
                      <a:pt x="35" y="44"/>
                      <a:pt x="25" y="42"/>
                      <a:pt x="18" y="47"/>
                    </a:cubicBezTo>
                    <a:cubicBezTo>
                      <a:pt x="11" y="52"/>
                      <a:pt x="2" y="80"/>
                      <a:pt x="1" y="78"/>
                    </a:cubicBezTo>
                    <a:cubicBezTo>
                      <a:pt x="0" y="76"/>
                      <a:pt x="5" y="46"/>
                      <a:pt x="10" y="35"/>
                    </a:cubicBezTo>
                    <a:cubicBezTo>
                      <a:pt x="15" y="24"/>
                      <a:pt x="25" y="20"/>
                      <a:pt x="34" y="14"/>
                    </a:cubicBezTo>
                    <a:cubicBezTo>
                      <a:pt x="43" y="8"/>
                      <a:pt x="53" y="4"/>
                      <a:pt x="63"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90" name="Google Shape;390;p11"/>
              <p:cNvSpPr/>
              <p:nvPr/>
            </p:nvSpPr>
            <p:spPr>
              <a:xfrm>
                <a:off x="3488" y="3284"/>
                <a:ext cx="15" cy="96"/>
              </a:xfrm>
              <a:custGeom>
                <a:avLst/>
                <a:gdLst/>
                <a:ahLst/>
                <a:cxnLst/>
                <a:rect l="l" t="t" r="r" b="b"/>
                <a:pathLst>
                  <a:path w="15" h="96" extrusionOk="0">
                    <a:moveTo>
                      <a:pt x="0" y="0"/>
                    </a:moveTo>
                    <a:cubicBezTo>
                      <a:pt x="5" y="10"/>
                      <a:pt x="11" y="21"/>
                      <a:pt x="13" y="37"/>
                    </a:cubicBezTo>
                    <a:cubicBezTo>
                      <a:pt x="15" y="53"/>
                      <a:pt x="13" y="74"/>
                      <a:pt x="12" y="9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391" name="Google Shape;391;p11"/>
            <p:cNvGrpSpPr/>
            <p:nvPr/>
          </p:nvGrpSpPr>
          <p:grpSpPr>
            <a:xfrm>
              <a:off x="918" y="908"/>
              <a:ext cx="131" cy="100"/>
              <a:chOff x="3432" y="3284"/>
              <a:chExt cx="131" cy="100"/>
            </a:xfrm>
          </p:grpSpPr>
          <p:sp>
            <p:nvSpPr>
              <p:cNvPr id="392" name="Google Shape;392;p11"/>
              <p:cNvSpPr/>
              <p:nvPr/>
            </p:nvSpPr>
            <p:spPr>
              <a:xfrm>
                <a:off x="3432" y="3312"/>
                <a:ext cx="69" cy="72"/>
              </a:xfrm>
              <a:custGeom>
                <a:avLst/>
                <a:gdLst/>
                <a:ahLst/>
                <a:cxnLst/>
                <a:rect l="l" t="t" r="r" b="b"/>
                <a:pathLst>
                  <a:path w="69" h="72" extrusionOk="0">
                    <a:moveTo>
                      <a:pt x="5" y="38"/>
                    </a:moveTo>
                    <a:cubicBezTo>
                      <a:pt x="12" y="37"/>
                      <a:pt x="19" y="37"/>
                      <a:pt x="26" y="39"/>
                    </a:cubicBezTo>
                    <a:cubicBezTo>
                      <a:pt x="33" y="41"/>
                      <a:pt x="43" y="43"/>
                      <a:pt x="50" y="48"/>
                    </a:cubicBezTo>
                    <a:cubicBezTo>
                      <a:pt x="57" y="53"/>
                      <a:pt x="67" y="72"/>
                      <a:pt x="68" y="68"/>
                    </a:cubicBezTo>
                    <a:cubicBezTo>
                      <a:pt x="69" y="64"/>
                      <a:pt x="61" y="34"/>
                      <a:pt x="54" y="24"/>
                    </a:cubicBezTo>
                    <a:cubicBezTo>
                      <a:pt x="47" y="14"/>
                      <a:pt x="33" y="12"/>
                      <a:pt x="24" y="8"/>
                    </a:cubicBezTo>
                    <a:cubicBezTo>
                      <a:pt x="15" y="4"/>
                      <a:pt x="7" y="2"/>
                      <a:pt x="0"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93" name="Google Shape;393;p11"/>
              <p:cNvSpPr/>
              <p:nvPr/>
            </p:nvSpPr>
            <p:spPr>
              <a:xfrm>
                <a:off x="3500" y="3303"/>
                <a:ext cx="63" cy="80"/>
              </a:xfrm>
              <a:custGeom>
                <a:avLst/>
                <a:gdLst/>
                <a:ahLst/>
                <a:cxnLst/>
                <a:rect l="l" t="t" r="r" b="b"/>
                <a:pathLst>
                  <a:path w="63" h="80" extrusionOk="0">
                    <a:moveTo>
                      <a:pt x="60" y="54"/>
                    </a:moveTo>
                    <a:cubicBezTo>
                      <a:pt x="54" y="50"/>
                      <a:pt x="49" y="46"/>
                      <a:pt x="42" y="45"/>
                    </a:cubicBezTo>
                    <a:cubicBezTo>
                      <a:pt x="35" y="44"/>
                      <a:pt x="25" y="42"/>
                      <a:pt x="18" y="47"/>
                    </a:cubicBezTo>
                    <a:cubicBezTo>
                      <a:pt x="11" y="52"/>
                      <a:pt x="2" y="80"/>
                      <a:pt x="1" y="78"/>
                    </a:cubicBezTo>
                    <a:cubicBezTo>
                      <a:pt x="0" y="76"/>
                      <a:pt x="5" y="46"/>
                      <a:pt x="10" y="35"/>
                    </a:cubicBezTo>
                    <a:cubicBezTo>
                      <a:pt x="15" y="24"/>
                      <a:pt x="25" y="20"/>
                      <a:pt x="34" y="14"/>
                    </a:cubicBezTo>
                    <a:cubicBezTo>
                      <a:pt x="43" y="8"/>
                      <a:pt x="53" y="4"/>
                      <a:pt x="63" y="0"/>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94" name="Google Shape;394;p11"/>
              <p:cNvSpPr/>
              <p:nvPr/>
            </p:nvSpPr>
            <p:spPr>
              <a:xfrm>
                <a:off x="3488" y="3284"/>
                <a:ext cx="15" cy="96"/>
              </a:xfrm>
              <a:custGeom>
                <a:avLst/>
                <a:gdLst/>
                <a:ahLst/>
                <a:cxnLst/>
                <a:rect l="l" t="t" r="r" b="b"/>
                <a:pathLst>
                  <a:path w="15" h="96" extrusionOk="0">
                    <a:moveTo>
                      <a:pt x="0" y="0"/>
                    </a:moveTo>
                    <a:cubicBezTo>
                      <a:pt x="5" y="10"/>
                      <a:pt x="11" y="21"/>
                      <a:pt x="13" y="37"/>
                    </a:cubicBezTo>
                    <a:cubicBezTo>
                      <a:pt x="15" y="53"/>
                      <a:pt x="13" y="74"/>
                      <a:pt x="12" y="9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cxnSp>
          <p:nvCxnSpPr>
            <p:cNvPr id="395" name="Google Shape;395;p11"/>
            <p:cNvCxnSpPr/>
            <p:nvPr/>
          </p:nvCxnSpPr>
          <p:spPr>
            <a:xfrm>
              <a:off x="450" y="1500"/>
              <a:ext cx="5238" cy="0"/>
            </a:xfrm>
            <a:prstGeom prst="straightConnector1">
              <a:avLst/>
            </a:prstGeom>
            <a:noFill/>
            <a:ln w="12700" cap="flat" cmpd="sng">
              <a:solidFill>
                <a:schemeClr val="dk1"/>
              </a:solidFill>
              <a:prstDash val="dash"/>
              <a:round/>
              <a:headEnd type="none" w="med" len="med"/>
              <a:tailEnd type="none" w="med" len="med"/>
            </a:ln>
          </p:spPr>
        </p:cxnSp>
        <p:cxnSp>
          <p:nvCxnSpPr>
            <p:cNvPr id="396" name="Google Shape;396;p11"/>
            <p:cNvCxnSpPr/>
            <p:nvPr/>
          </p:nvCxnSpPr>
          <p:spPr>
            <a:xfrm>
              <a:off x="450" y="1704"/>
              <a:ext cx="5238" cy="0"/>
            </a:xfrm>
            <a:prstGeom prst="straightConnector1">
              <a:avLst/>
            </a:prstGeom>
            <a:noFill/>
            <a:ln w="12700" cap="flat" cmpd="sng">
              <a:solidFill>
                <a:schemeClr val="dk1"/>
              </a:solidFill>
              <a:prstDash val="dash"/>
              <a:round/>
              <a:headEnd type="none" w="med" len="med"/>
              <a:tailEnd type="none" w="med" len="med"/>
            </a:ln>
          </p:spPr>
        </p:cxnSp>
        <p:cxnSp>
          <p:nvCxnSpPr>
            <p:cNvPr id="397" name="Google Shape;397;p11"/>
            <p:cNvCxnSpPr/>
            <p:nvPr/>
          </p:nvCxnSpPr>
          <p:spPr>
            <a:xfrm>
              <a:off x="456" y="1854"/>
              <a:ext cx="5238" cy="0"/>
            </a:xfrm>
            <a:prstGeom prst="straightConnector1">
              <a:avLst/>
            </a:prstGeom>
            <a:noFill/>
            <a:ln w="12700" cap="flat" cmpd="sng">
              <a:solidFill>
                <a:schemeClr val="dk1"/>
              </a:solidFill>
              <a:prstDash val="dash"/>
              <a:round/>
              <a:headEnd type="none" w="med" len="med"/>
              <a:tailEnd type="none" w="med" len="med"/>
            </a:ln>
          </p:spPr>
        </p:cxnSp>
        <p:cxnSp>
          <p:nvCxnSpPr>
            <p:cNvPr id="398" name="Google Shape;398;p11"/>
            <p:cNvCxnSpPr/>
            <p:nvPr/>
          </p:nvCxnSpPr>
          <p:spPr>
            <a:xfrm>
              <a:off x="456" y="1980"/>
              <a:ext cx="5238" cy="0"/>
            </a:xfrm>
            <a:prstGeom prst="straightConnector1">
              <a:avLst/>
            </a:prstGeom>
            <a:noFill/>
            <a:ln w="12700" cap="flat" cmpd="sng">
              <a:solidFill>
                <a:schemeClr val="dk1"/>
              </a:solidFill>
              <a:prstDash val="dash"/>
              <a:round/>
              <a:headEnd type="none" w="med" len="med"/>
              <a:tailEnd type="none" w="med" len="med"/>
            </a:ln>
          </p:spPr>
        </p:cxnSp>
        <p:cxnSp>
          <p:nvCxnSpPr>
            <p:cNvPr id="399" name="Google Shape;399;p11"/>
            <p:cNvCxnSpPr/>
            <p:nvPr/>
          </p:nvCxnSpPr>
          <p:spPr>
            <a:xfrm>
              <a:off x="444" y="2076"/>
              <a:ext cx="5238" cy="0"/>
            </a:xfrm>
            <a:prstGeom prst="straightConnector1">
              <a:avLst/>
            </a:prstGeom>
            <a:noFill/>
            <a:ln w="12700" cap="flat" cmpd="sng">
              <a:solidFill>
                <a:schemeClr val="dk1"/>
              </a:solidFill>
              <a:prstDash val="dash"/>
              <a:round/>
              <a:headEnd type="none" w="med" len="med"/>
              <a:tailEnd type="none" w="med" len="med"/>
            </a:ln>
          </p:spPr>
        </p:cxnSp>
        <p:cxnSp>
          <p:nvCxnSpPr>
            <p:cNvPr id="400" name="Google Shape;400;p11"/>
            <p:cNvCxnSpPr/>
            <p:nvPr/>
          </p:nvCxnSpPr>
          <p:spPr>
            <a:xfrm>
              <a:off x="450" y="2172"/>
              <a:ext cx="5238" cy="0"/>
            </a:xfrm>
            <a:prstGeom prst="straightConnector1">
              <a:avLst/>
            </a:prstGeom>
            <a:noFill/>
            <a:ln w="12700" cap="flat" cmpd="sng">
              <a:solidFill>
                <a:schemeClr val="dk1"/>
              </a:solidFill>
              <a:prstDash val="dash"/>
              <a:round/>
              <a:headEnd type="none" w="med" len="med"/>
              <a:tailEnd type="none" w="med" len="med"/>
            </a:ln>
          </p:spPr>
        </p:cxnSp>
        <p:cxnSp>
          <p:nvCxnSpPr>
            <p:cNvPr id="401" name="Google Shape;401;p11"/>
            <p:cNvCxnSpPr/>
            <p:nvPr/>
          </p:nvCxnSpPr>
          <p:spPr>
            <a:xfrm>
              <a:off x="450" y="2286"/>
              <a:ext cx="5238" cy="0"/>
            </a:xfrm>
            <a:prstGeom prst="straightConnector1">
              <a:avLst/>
            </a:prstGeom>
            <a:noFill/>
            <a:ln w="12700" cap="flat" cmpd="sng">
              <a:solidFill>
                <a:schemeClr val="dk1"/>
              </a:solidFill>
              <a:prstDash val="dash"/>
              <a:round/>
              <a:headEnd type="none" w="med" len="med"/>
              <a:tailEnd type="none" w="med" len="med"/>
            </a:ln>
          </p:spPr>
        </p:cxnSp>
        <p:cxnSp>
          <p:nvCxnSpPr>
            <p:cNvPr id="402" name="Google Shape;402;p11"/>
            <p:cNvCxnSpPr/>
            <p:nvPr/>
          </p:nvCxnSpPr>
          <p:spPr>
            <a:xfrm>
              <a:off x="450" y="2448"/>
              <a:ext cx="5238" cy="0"/>
            </a:xfrm>
            <a:prstGeom prst="straightConnector1">
              <a:avLst/>
            </a:prstGeom>
            <a:noFill/>
            <a:ln w="12700" cap="flat" cmpd="sng">
              <a:solidFill>
                <a:schemeClr val="dk1"/>
              </a:solidFill>
              <a:prstDash val="dash"/>
              <a:round/>
              <a:headEnd type="none" w="med" len="med"/>
              <a:tailEnd type="none" w="med" len="med"/>
            </a:ln>
          </p:spPr>
        </p:cxnSp>
        <p:cxnSp>
          <p:nvCxnSpPr>
            <p:cNvPr id="403" name="Google Shape;403;p11"/>
            <p:cNvCxnSpPr/>
            <p:nvPr/>
          </p:nvCxnSpPr>
          <p:spPr>
            <a:xfrm>
              <a:off x="450" y="2634"/>
              <a:ext cx="5238" cy="0"/>
            </a:xfrm>
            <a:prstGeom prst="straightConnector1">
              <a:avLst/>
            </a:prstGeom>
            <a:noFill/>
            <a:ln w="12700" cap="flat" cmpd="sng">
              <a:solidFill>
                <a:schemeClr val="dk1"/>
              </a:solidFill>
              <a:prstDash val="dash"/>
              <a:round/>
              <a:headEnd type="none" w="med" len="med"/>
              <a:tailEnd type="none" w="med" len="med"/>
            </a:ln>
          </p:spPr>
        </p:cxnSp>
        <p:sp>
          <p:nvSpPr>
            <p:cNvPr id="404" name="Google Shape;404;p11"/>
            <p:cNvSpPr txBox="1"/>
            <p:nvPr/>
          </p:nvSpPr>
          <p:spPr>
            <a:xfrm>
              <a:off x="2146" y="1476"/>
              <a:ext cx="663" cy="25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dirty="0">
                  <a:solidFill>
                    <a:schemeClr val="dk1"/>
                  </a:solidFill>
                  <a:latin typeface="Arial"/>
                  <a:ea typeface="Arial"/>
                  <a:cs typeface="Arial"/>
                  <a:sym typeface="Arial"/>
                </a:rPr>
                <a:t>Flow</a:t>
              </a:r>
              <a:endParaRPr dirty="0"/>
            </a:p>
          </p:txBody>
        </p:sp>
        <p:cxnSp>
          <p:nvCxnSpPr>
            <p:cNvPr id="405" name="Google Shape;405;p11"/>
            <p:cNvCxnSpPr/>
            <p:nvPr/>
          </p:nvCxnSpPr>
          <p:spPr>
            <a:xfrm>
              <a:off x="2790" y="1596"/>
              <a:ext cx="510" cy="0"/>
            </a:xfrm>
            <a:prstGeom prst="straightConnector1">
              <a:avLst/>
            </a:prstGeom>
            <a:noFill/>
            <a:ln w="38100" cap="flat" cmpd="sng">
              <a:solidFill>
                <a:schemeClr val="dk1"/>
              </a:solidFill>
              <a:prstDash val="solid"/>
              <a:round/>
              <a:headEnd type="none" w="med" len="med"/>
              <a:tailEnd type="triangle" w="med" len="med"/>
            </a:ln>
          </p:spPr>
        </p:cxnSp>
        <p:sp>
          <p:nvSpPr>
            <p:cNvPr id="406" name="Google Shape;406;p11"/>
            <p:cNvSpPr txBox="1"/>
            <p:nvPr/>
          </p:nvSpPr>
          <p:spPr>
            <a:xfrm>
              <a:off x="1421" y="951"/>
              <a:ext cx="642" cy="25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dirty="0">
                  <a:solidFill>
                    <a:schemeClr val="dk1"/>
                  </a:solidFill>
                  <a:latin typeface="Arial"/>
                  <a:ea typeface="Arial"/>
                  <a:cs typeface="Arial"/>
                  <a:sym typeface="Arial"/>
                </a:rPr>
                <a:t>Bank</a:t>
              </a:r>
              <a:endParaRPr dirty="0"/>
            </a:p>
          </p:txBody>
        </p:sp>
        <p:sp>
          <p:nvSpPr>
            <p:cNvPr id="407" name="Google Shape;407;p11"/>
            <p:cNvSpPr/>
            <p:nvPr/>
          </p:nvSpPr>
          <p:spPr>
            <a:xfrm>
              <a:off x="2010" y="1080"/>
              <a:ext cx="468" cy="216"/>
            </a:xfrm>
            <a:custGeom>
              <a:avLst/>
              <a:gdLst/>
              <a:ahLst/>
              <a:cxnLst/>
              <a:rect l="l" t="t" r="r" b="b"/>
              <a:pathLst>
                <a:path w="414" h="222" extrusionOk="0">
                  <a:moveTo>
                    <a:pt x="0" y="6"/>
                  </a:moveTo>
                  <a:cubicBezTo>
                    <a:pt x="85" y="3"/>
                    <a:pt x="171" y="0"/>
                    <a:pt x="240" y="36"/>
                  </a:cubicBezTo>
                  <a:cubicBezTo>
                    <a:pt x="309" y="72"/>
                    <a:pt x="361" y="147"/>
                    <a:pt x="414" y="222"/>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sp>
        <p:nvSpPr>
          <p:cNvPr id="408" name="Google Shape;408;p1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4" name="Google Shape;414;p12"/>
          <p:cNvGrpSpPr/>
          <p:nvPr/>
        </p:nvGrpSpPr>
        <p:grpSpPr>
          <a:xfrm>
            <a:off x="1830013" y="3501628"/>
            <a:ext cx="5026808" cy="1024130"/>
            <a:chOff x="576" y="2880"/>
            <a:chExt cx="4345" cy="944"/>
          </a:xfrm>
        </p:grpSpPr>
        <p:grpSp>
          <p:nvGrpSpPr>
            <p:cNvPr id="415" name="Google Shape;415;p12"/>
            <p:cNvGrpSpPr/>
            <p:nvPr/>
          </p:nvGrpSpPr>
          <p:grpSpPr>
            <a:xfrm>
              <a:off x="576" y="2880"/>
              <a:ext cx="4345" cy="944"/>
              <a:chOff x="576" y="2880"/>
              <a:chExt cx="4345" cy="944"/>
            </a:xfrm>
          </p:grpSpPr>
          <p:sp>
            <p:nvSpPr>
              <p:cNvPr id="416" name="Google Shape;416;p12"/>
              <p:cNvSpPr txBox="1"/>
              <p:nvPr/>
            </p:nvSpPr>
            <p:spPr>
              <a:xfrm>
                <a:off x="576" y="2880"/>
                <a:ext cx="877" cy="3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a:solidFill>
                      <a:schemeClr val="dk1"/>
                    </a:solidFill>
                    <a:latin typeface="Arial"/>
                    <a:ea typeface="Arial"/>
                    <a:cs typeface="Arial"/>
                    <a:sym typeface="Arial"/>
                  </a:rPr>
                  <a:t>Q=V*A</a:t>
                </a:r>
                <a:endParaRPr/>
              </a:p>
            </p:txBody>
          </p:sp>
          <p:sp>
            <p:nvSpPr>
              <p:cNvPr id="417" name="Google Shape;417;p12"/>
              <p:cNvSpPr txBox="1"/>
              <p:nvPr/>
            </p:nvSpPr>
            <p:spPr>
              <a:xfrm>
                <a:off x="2113" y="3228"/>
                <a:ext cx="976" cy="5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a:solidFill>
                      <a:schemeClr val="dk1"/>
                    </a:solidFill>
                    <a:latin typeface="Arial"/>
                    <a:ea typeface="Arial"/>
                    <a:cs typeface="Arial"/>
                    <a:sym typeface="Arial"/>
                  </a:rPr>
                  <a:t>Q= </a:t>
                </a:r>
                <a:r>
                  <a:rPr lang="en-US" sz="3600">
                    <a:solidFill>
                      <a:schemeClr val="dk1"/>
                    </a:solidFill>
                    <a:latin typeface="Arial"/>
                    <a:ea typeface="Arial"/>
                    <a:cs typeface="Arial"/>
                    <a:sym typeface="Arial"/>
                  </a:rPr>
                  <a:t>V</a:t>
                </a:r>
                <a:r>
                  <a:rPr lang="en-US" sz="2100">
                    <a:solidFill>
                      <a:schemeClr val="dk1"/>
                    </a:solidFill>
                    <a:latin typeface="Arial"/>
                    <a:ea typeface="Arial"/>
                    <a:cs typeface="Arial"/>
                    <a:sym typeface="Arial"/>
                  </a:rPr>
                  <a:t>*</a:t>
                </a:r>
                <a:r>
                  <a:rPr lang="en-US" sz="1050">
                    <a:solidFill>
                      <a:schemeClr val="dk1"/>
                    </a:solidFill>
                    <a:latin typeface="Arial"/>
                    <a:ea typeface="Arial"/>
                    <a:cs typeface="Arial"/>
                    <a:sym typeface="Arial"/>
                  </a:rPr>
                  <a:t>A</a:t>
                </a:r>
                <a:endParaRPr sz="2100">
                  <a:solidFill>
                    <a:schemeClr val="dk1"/>
                  </a:solidFill>
                  <a:latin typeface="Arial"/>
                  <a:ea typeface="Arial"/>
                  <a:cs typeface="Arial"/>
                  <a:sym typeface="Arial"/>
                </a:endParaRPr>
              </a:p>
            </p:txBody>
          </p:sp>
          <p:sp>
            <p:nvSpPr>
              <p:cNvPr id="418" name="Google Shape;418;p12"/>
              <p:cNvSpPr txBox="1"/>
              <p:nvPr/>
            </p:nvSpPr>
            <p:spPr>
              <a:xfrm>
                <a:off x="4044" y="2928"/>
                <a:ext cx="877" cy="3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a:solidFill>
                      <a:schemeClr val="dk1"/>
                    </a:solidFill>
                    <a:latin typeface="Arial"/>
                    <a:ea typeface="Arial"/>
                    <a:cs typeface="Arial"/>
                    <a:sym typeface="Arial"/>
                  </a:rPr>
                  <a:t>Q=V*A</a:t>
                </a:r>
                <a:endParaRPr/>
              </a:p>
            </p:txBody>
          </p:sp>
        </p:grpSp>
        <p:cxnSp>
          <p:nvCxnSpPr>
            <p:cNvPr id="419" name="Google Shape;419;p12"/>
            <p:cNvCxnSpPr/>
            <p:nvPr/>
          </p:nvCxnSpPr>
          <p:spPr>
            <a:xfrm>
              <a:off x="3051" y="3579"/>
              <a:ext cx="0" cy="144"/>
            </a:xfrm>
            <a:prstGeom prst="straightConnector1">
              <a:avLst/>
            </a:prstGeom>
            <a:noFill/>
            <a:ln w="12700" cap="sq" cmpd="sng">
              <a:solidFill>
                <a:srgbClr val="0000FF"/>
              </a:solidFill>
              <a:prstDash val="solid"/>
              <a:round/>
              <a:headEnd type="none" w="sm" len="sm"/>
              <a:tailEnd type="triangle" w="sm" len="sm"/>
            </a:ln>
          </p:spPr>
        </p:cxnSp>
        <p:cxnSp>
          <p:nvCxnSpPr>
            <p:cNvPr id="420" name="Google Shape;420;p12"/>
            <p:cNvCxnSpPr/>
            <p:nvPr/>
          </p:nvCxnSpPr>
          <p:spPr>
            <a:xfrm rot="10800000">
              <a:off x="2592" y="3600"/>
              <a:ext cx="0" cy="144"/>
            </a:xfrm>
            <a:prstGeom prst="straightConnector1">
              <a:avLst/>
            </a:prstGeom>
            <a:noFill/>
            <a:ln w="12700" cap="sq" cmpd="sng">
              <a:solidFill>
                <a:srgbClr val="0000FF"/>
              </a:solidFill>
              <a:prstDash val="solid"/>
              <a:round/>
              <a:headEnd type="none" w="sm" len="sm"/>
              <a:tailEnd type="triangle" w="sm" len="sm"/>
            </a:ln>
          </p:spPr>
        </p:cxnSp>
      </p:grpSp>
      <p:sp>
        <p:nvSpPr>
          <p:cNvPr id="421" name="Google Shape;421;p12"/>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Flowlines -  Culvert Constriction</a:t>
            </a:r>
            <a:endParaRPr dirty="0"/>
          </a:p>
        </p:txBody>
      </p:sp>
      <p:grpSp>
        <p:nvGrpSpPr>
          <p:cNvPr id="422" name="Google Shape;422;p12"/>
          <p:cNvGrpSpPr/>
          <p:nvPr/>
        </p:nvGrpSpPr>
        <p:grpSpPr>
          <a:xfrm>
            <a:off x="1879359" y="1006060"/>
            <a:ext cx="5715978" cy="2991167"/>
            <a:chOff x="924" y="687"/>
            <a:chExt cx="4890" cy="2718"/>
          </a:xfrm>
        </p:grpSpPr>
        <p:cxnSp>
          <p:nvCxnSpPr>
            <p:cNvPr id="423" name="Google Shape;423;p12"/>
            <p:cNvCxnSpPr/>
            <p:nvPr/>
          </p:nvCxnSpPr>
          <p:spPr>
            <a:xfrm>
              <a:off x="5232" y="2022"/>
              <a:ext cx="510" cy="0"/>
            </a:xfrm>
            <a:prstGeom prst="straightConnector1">
              <a:avLst/>
            </a:prstGeom>
            <a:noFill/>
            <a:ln w="38100" cap="flat" cmpd="sng">
              <a:solidFill>
                <a:schemeClr val="dk1"/>
              </a:solidFill>
              <a:prstDash val="solid"/>
              <a:round/>
              <a:headEnd type="none" w="med" len="med"/>
              <a:tailEnd type="triangle" w="med" len="med"/>
            </a:ln>
          </p:spPr>
        </p:cxnSp>
        <p:sp>
          <p:nvSpPr>
            <p:cNvPr id="424" name="Google Shape;424;p12"/>
            <p:cNvSpPr/>
            <p:nvPr/>
          </p:nvSpPr>
          <p:spPr>
            <a:xfrm>
              <a:off x="924" y="1316"/>
              <a:ext cx="1455" cy="1399"/>
            </a:xfrm>
            <a:custGeom>
              <a:avLst/>
              <a:gdLst/>
              <a:ahLst/>
              <a:cxnLst/>
              <a:rect l="l" t="t" r="r" b="b"/>
              <a:pathLst>
                <a:path w="1455" h="1399" extrusionOk="0">
                  <a:moveTo>
                    <a:pt x="18" y="1360"/>
                  </a:moveTo>
                  <a:cubicBezTo>
                    <a:pt x="95" y="1370"/>
                    <a:pt x="173" y="1380"/>
                    <a:pt x="246" y="1378"/>
                  </a:cubicBezTo>
                  <a:cubicBezTo>
                    <a:pt x="319" y="1376"/>
                    <a:pt x="381" y="1352"/>
                    <a:pt x="456" y="1348"/>
                  </a:cubicBezTo>
                  <a:cubicBezTo>
                    <a:pt x="531" y="1344"/>
                    <a:pt x="608" y="1349"/>
                    <a:pt x="696" y="1354"/>
                  </a:cubicBezTo>
                  <a:cubicBezTo>
                    <a:pt x="784" y="1359"/>
                    <a:pt x="908" y="1372"/>
                    <a:pt x="984" y="1378"/>
                  </a:cubicBezTo>
                  <a:cubicBezTo>
                    <a:pt x="1060" y="1384"/>
                    <a:pt x="1096" y="1399"/>
                    <a:pt x="1152" y="1390"/>
                  </a:cubicBezTo>
                  <a:cubicBezTo>
                    <a:pt x="1208" y="1381"/>
                    <a:pt x="1274" y="1371"/>
                    <a:pt x="1320" y="1324"/>
                  </a:cubicBezTo>
                  <a:cubicBezTo>
                    <a:pt x="1366" y="1277"/>
                    <a:pt x="1406" y="1190"/>
                    <a:pt x="1428" y="1108"/>
                  </a:cubicBezTo>
                  <a:cubicBezTo>
                    <a:pt x="1450" y="1026"/>
                    <a:pt x="1449" y="949"/>
                    <a:pt x="1452" y="832"/>
                  </a:cubicBezTo>
                  <a:cubicBezTo>
                    <a:pt x="1455" y="715"/>
                    <a:pt x="1454" y="508"/>
                    <a:pt x="1446" y="406"/>
                  </a:cubicBezTo>
                  <a:cubicBezTo>
                    <a:pt x="1438" y="304"/>
                    <a:pt x="1428" y="277"/>
                    <a:pt x="1404" y="220"/>
                  </a:cubicBezTo>
                  <a:cubicBezTo>
                    <a:pt x="1380" y="163"/>
                    <a:pt x="1343" y="100"/>
                    <a:pt x="1302" y="64"/>
                  </a:cubicBezTo>
                  <a:cubicBezTo>
                    <a:pt x="1261" y="28"/>
                    <a:pt x="1219" y="8"/>
                    <a:pt x="1158" y="4"/>
                  </a:cubicBezTo>
                  <a:cubicBezTo>
                    <a:pt x="1097" y="0"/>
                    <a:pt x="1022" y="30"/>
                    <a:pt x="936" y="40"/>
                  </a:cubicBezTo>
                  <a:cubicBezTo>
                    <a:pt x="850" y="50"/>
                    <a:pt x="744" y="66"/>
                    <a:pt x="642" y="64"/>
                  </a:cubicBezTo>
                  <a:cubicBezTo>
                    <a:pt x="540" y="62"/>
                    <a:pt x="416" y="35"/>
                    <a:pt x="324" y="28"/>
                  </a:cubicBezTo>
                  <a:cubicBezTo>
                    <a:pt x="232" y="21"/>
                    <a:pt x="144" y="20"/>
                    <a:pt x="90" y="22"/>
                  </a:cubicBezTo>
                  <a:cubicBezTo>
                    <a:pt x="36" y="24"/>
                    <a:pt x="18" y="32"/>
                    <a:pt x="0" y="40"/>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25" name="Google Shape;425;p12"/>
            <p:cNvSpPr/>
            <p:nvPr/>
          </p:nvSpPr>
          <p:spPr>
            <a:xfrm>
              <a:off x="3361" y="1258"/>
              <a:ext cx="2453" cy="1530"/>
            </a:xfrm>
            <a:custGeom>
              <a:avLst/>
              <a:gdLst/>
              <a:ahLst/>
              <a:cxnLst/>
              <a:rect l="l" t="t" r="r" b="b"/>
              <a:pathLst>
                <a:path w="2453" h="1530" extrusionOk="0">
                  <a:moveTo>
                    <a:pt x="2453" y="38"/>
                  </a:moveTo>
                  <a:cubicBezTo>
                    <a:pt x="2393" y="52"/>
                    <a:pt x="2334" y="67"/>
                    <a:pt x="2267" y="62"/>
                  </a:cubicBezTo>
                  <a:cubicBezTo>
                    <a:pt x="2200" y="57"/>
                    <a:pt x="2118" y="16"/>
                    <a:pt x="2051" y="8"/>
                  </a:cubicBezTo>
                  <a:cubicBezTo>
                    <a:pt x="1984" y="0"/>
                    <a:pt x="1927" y="3"/>
                    <a:pt x="1865" y="14"/>
                  </a:cubicBezTo>
                  <a:cubicBezTo>
                    <a:pt x="1803" y="25"/>
                    <a:pt x="1751" y="65"/>
                    <a:pt x="1679" y="74"/>
                  </a:cubicBezTo>
                  <a:cubicBezTo>
                    <a:pt x="1607" y="83"/>
                    <a:pt x="1498" y="69"/>
                    <a:pt x="1433" y="68"/>
                  </a:cubicBezTo>
                  <a:cubicBezTo>
                    <a:pt x="1368" y="67"/>
                    <a:pt x="1348" y="61"/>
                    <a:pt x="1289" y="68"/>
                  </a:cubicBezTo>
                  <a:cubicBezTo>
                    <a:pt x="1230" y="75"/>
                    <a:pt x="1165" y="107"/>
                    <a:pt x="1079" y="110"/>
                  </a:cubicBezTo>
                  <a:cubicBezTo>
                    <a:pt x="993" y="113"/>
                    <a:pt x="884" y="93"/>
                    <a:pt x="773" y="86"/>
                  </a:cubicBezTo>
                  <a:cubicBezTo>
                    <a:pt x="662" y="79"/>
                    <a:pt x="507" y="63"/>
                    <a:pt x="413" y="68"/>
                  </a:cubicBezTo>
                  <a:cubicBezTo>
                    <a:pt x="319" y="73"/>
                    <a:pt x="266" y="89"/>
                    <a:pt x="209" y="116"/>
                  </a:cubicBezTo>
                  <a:cubicBezTo>
                    <a:pt x="152" y="143"/>
                    <a:pt x="103" y="190"/>
                    <a:pt x="71" y="230"/>
                  </a:cubicBezTo>
                  <a:cubicBezTo>
                    <a:pt x="39" y="270"/>
                    <a:pt x="28" y="290"/>
                    <a:pt x="17" y="356"/>
                  </a:cubicBezTo>
                  <a:cubicBezTo>
                    <a:pt x="6" y="422"/>
                    <a:pt x="7" y="514"/>
                    <a:pt x="5" y="626"/>
                  </a:cubicBezTo>
                  <a:cubicBezTo>
                    <a:pt x="3" y="738"/>
                    <a:pt x="0" y="928"/>
                    <a:pt x="5" y="1028"/>
                  </a:cubicBezTo>
                  <a:cubicBezTo>
                    <a:pt x="10" y="1128"/>
                    <a:pt x="6" y="1164"/>
                    <a:pt x="35" y="1226"/>
                  </a:cubicBezTo>
                  <a:cubicBezTo>
                    <a:pt x="64" y="1288"/>
                    <a:pt x="123" y="1361"/>
                    <a:pt x="179" y="1400"/>
                  </a:cubicBezTo>
                  <a:cubicBezTo>
                    <a:pt x="235" y="1439"/>
                    <a:pt x="274" y="1454"/>
                    <a:pt x="371" y="1460"/>
                  </a:cubicBezTo>
                  <a:cubicBezTo>
                    <a:pt x="468" y="1466"/>
                    <a:pt x="651" y="1442"/>
                    <a:pt x="761" y="1436"/>
                  </a:cubicBezTo>
                  <a:cubicBezTo>
                    <a:pt x="871" y="1430"/>
                    <a:pt x="938" y="1419"/>
                    <a:pt x="1031" y="1424"/>
                  </a:cubicBezTo>
                  <a:cubicBezTo>
                    <a:pt x="1124" y="1429"/>
                    <a:pt x="1230" y="1461"/>
                    <a:pt x="1319" y="1466"/>
                  </a:cubicBezTo>
                  <a:cubicBezTo>
                    <a:pt x="1408" y="1471"/>
                    <a:pt x="1505" y="1457"/>
                    <a:pt x="1565" y="1454"/>
                  </a:cubicBezTo>
                  <a:cubicBezTo>
                    <a:pt x="1625" y="1451"/>
                    <a:pt x="1622" y="1437"/>
                    <a:pt x="1679" y="1448"/>
                  </a:cubicBezTo>
                  <a:cubicBezTo>
                    <a:pt x="1736" y="1459"/>
                    <a:pt x="1835" y="1510"/>
                    <a:pt x="1907" y="1520"/>
                  </a:cubicBezTo>
                  <a:cubicBezTo>
                    <a:pt x="1979" y="1530"/>
                    <a:pt x="2046" y="1517"/>
                    <a:pt x="2111" y="1508"/>
                  </a:cubicBezTo>
                  <a:cubicBezTo>
                    <a:pt x="2176" y="1499"/>
                    <a:pt x="2243" y="1470"/>
                    <a:pt x="2297" y="1466"/>
                  </a:cubicBezTo>
                  <a:cubicBezTo>
                    <a:pt x="2351" y="1462"/>
                    <a:pt x="2393" y="1473"/>
                    <a:pt x="2435" y="1484"/>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426" name="Google Shape;426;p12"/>
            <p:cNvCxnSpPr/>
            <p:nvPr/>
          </p:nvCxnSpPr>
          <p:spPr>
            <a:xfrm>
              <a:off x="2688" y="714"/>
              <a:ext cx="0" cy="2682"/>
            </a:xfrm>
            <a:prstGeom prst="straightConnector1">
              <a:avLst/>
            </a:prstGeom>
            <a:noFill/>
            <a:ln w="38100" cap="flat" cmpd="sng">
              <a:solidFill>
                <a:schemeClr val="dk1"/>
              </a:solidFill>
              <a:prstDash val="solid"/>
              <a:round/>
              <a:headEnd type="none" w="med" len="med"/>
              <a:tailEnd type="none" w="med" len="med"/>
            </a:ln>
          </p:spPr>
        </p:cxnSp>
        <p:cxnSp>
          <p:nvCxnSpPr>
            <p:cNvPr id="427" name="Google Shape;427;p12"/>
            <p:cNvCxnSpPr/>
            <p:nvPr/>
          </p:nvCxnSpPr>
          <p:spPr>
            <a:xfrm>
              <a:off x="3060" y="714"/>
              <a:ext cx="0" cy="2682"/>
            </a:xfrm>
            <a:prstGeom prst="straightConnector1">
              <a:avLst/>
            </a:prstGeom>
            <a:noFill/>
            <a:ln w="38100" cap="flat" cmpd="sng">
              <a:solidFill>
                <a:schemeClr val="dk1"/>
              </a:solidFill>
              <a:prstDash val="solid"/>
              <a:round/>
              <a:headEnd type="none" w="med" len="med"/>
              <a:tailEnd type="none" w="med" len="med"/>
            </a:ln>
          </p:spPr>
        </p:cxnSp>
        <p:sp>
          <p:nvSpPr>
            <p:cNvPr id="428" name="Google Shape;428;p12"/>
            <p:cNvSpPr/>
            <p:nvPr/>
          </p:nvSpPr>
          <p:spPr>
            <a:xfrm>
              <a:off x="2370" y="2217"/>
              <a:ext cx="996" cy="60"/>
            </a:xfrm>
            <a:custGeom>
              <a:avLst/>
              <a:gdLst/>
              <a:ahLst/>
              <a:cxnLst/>
              <a:rect l="l" t="t" r="r" b="b"/>
              <a:pathLst>
                <a:path w="996" h="60" extrusionOk="0">
                  <a:moveTo>
                    <a:pt x="0" y="57"/>
                  </a:moveTo>
                  <a:lnTo>
                    <a:pt x="255" y="0"/>
                  </a:lnTo>
                  <a:lnTo>
                    <a:pt x="750" y="3"/>
                  </a:lnTo>
                  <a:lnTo>
                    <a:pt x="996" y="6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29" name="Google Shape;429;p12"/>
            <p:cNvSpPr/>
            <p:nvPr/>
          </p:nvSpPr>
          <p:spPr>
            <a:xfrm rot="10800000">
              <a:off x="2367" y="1764"/>
              <a:ext cx="996" cy="60"/>
            </a:xfrm>
            <a:custGeom>
              <a:avLst/>
              <a:gdLst/>
              <a:ahLst/>
              <a:cxnLst/>
              <a:rect l="l" t="t" r="r" b="b"/>
              <a:pathLst>
                <a:path w="996" h="60" extrusionOk="0">
                  <a:moveTo>
                    <a:pt x="0" y="57"/>
                  </a:moveTo>
                  <a:lnTo>
                    <a:pt x="255" y="0"/>
                  </a:lnTo>
                  <a:lnTo>
                    <a:pt x="750" y="3"/>
                  </a:lnTo>
                  <a:lnTo>
                    <a:pt x="996" y="6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0" name="Google Shape;430;p12"/>
            <p:cNvSpPr/>
            <p:nvPr/>
          </p:nvSpPr>
          <p:spPr>
            <a:xfrm>
              <a:off x="2214" y="696"/>
              <a:ext cx="225" cy="672"/>
            </a:xfrm>
            <a:custGeom>
              <a:avLst/>
              <a:gdLst/>
              <a:ahLst/>
              <a:cxnLst/>
              <a:rect l="l" t="t" r="r" b="b"/>
              <a:pathLst>
                <a:path w="225" h="672" extrusionOk="0">
                  <a:moveTo>
                    <a:pt x="0" y="672"/>
                  </a:moveTo>
                  <a:lnTo>
                    <a:pt x="144" y="468"/>
                  </a:lnTo>
                  <a:lnTo>
                    <a:pt x="225" y="0"/>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1" name="Google Shape;431;p12"/>
            <p:cNvSpPr/>
            <p:nvPr/>
          </p:nvSpPr>
          <p:spPr>
            <a:xfrm>
              <a:off x="3303" y="687"/>
              <a:ext cx="237" cy="705"/>
            </a:xfrm>
            <a:custGeom>
              <a:avLst/>
              <a:gdLst/>
              <a:ahLst/>
              <a:cxnLst/>
              <a:rect l="l" t="t" r="r" b="b"/>
              <a:pathLst>
                <a:path w="237" h="705" extrusionOk="0">
                  <a:moveTo>
                    <a:pt x="237" y="705"/>
                  </a:moveTo>
                  <a:lnTo>
                    <a:pt x="69" y="417"/>
                  </a:lnTo>
                  <a:lnTo>
                    <a:pt x="0" y="0"/>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2" name="Google Shape;432;p12"/>
            <p:cNvSpPr/>
            <p:nvPr/>
          </p:nvSpPr>
          <p:spPr>
            <a:xfrm>
              <a:off x="2379" y="1032"/>
              <a:ext cx="306" cy="72"/>
            </a:xfrm>
            <a:custGeom>
              <a:avLst/>
              <a:gdLst/>
              <a:ahLst/>
              <a:cxnLst/>
              <a:rect l="l" t="t" r="r" b="b"/>
              <a:pathLst>
                <a:path w="306" h="72" extrusionOk="0">
                  <a:moveTo>
                    <a:pt x="306" y="0"/>
                  </a:moveTo>
                  <a:lnTo>
                    <a:pt x="0" y="15"/>
                  </a:lnTo>
                  <a:lnTo>
                    <a:pt x="303" y="72"/>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3" name="Google Shape;433;p12"/>
            <p:cNvSpPr/>
            <p:nvPr/>
          </p:nvSpPr>
          <p:spPr>
            <a:xfrm>
              <a:off x="3057" y="1011"/>
              <a:ext cx="303" cy="84"/>
            </a:xfrm>
            <a:custGeom>
              <a:avLst/>
              <a:gdLst/>
              <a:ahLst/>
              <a:cxnLst/>
              <a:rect l="l" t="t" r="r" b="b"/>
              <a:pathLst>
                <a:path w="303" h="84" extrusionOk="0">
                  <a:moveTo>
                    <a:pt x="0" y="0"/>
                  </a:moveTo>
                  <a:lnTo>
                    <a:pt x="303" y="27"/>
                  </a:lnTo>
                  <a:lnTo>
                    <a:pt x="0" y="84"/>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4" name="Google Shape;434;p12"/>
            <p:cNvSpPr/>
            <p:nvPr/>
          </p:nvSpPr>
          <p:spPr>
            <a:xfrm>
              <a:off x="2343" y="1527"/>
              <a:ext cx="345" cy="72"/>
            </a:xfrm>
            <a:custGeom>
              <a:avLst/>
              <a:gdLst/>
              <a:ahLst/>
              <a:cxnLst/>
              <a:rect l="l" t="t" r="r" b="b"/>
              <a:pathLst>
                <a:path w="345" h="72" extrusionOk="0">
                  <a:moveTo>
                    <a:pt x="345" y="0"/>
                  </a:moveTo>
                  <a:lnTo>
                    <a:pt x="0" y="42"/>
                  </a:lnTo>
                  <a:lnTo>
                    <a:pt x="342" y="72"/>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5" name="Google Shape;435;p12"/>
            <p:cNvSpPr/>
            <p:nvPr/>
          </p:nvSpPr>
          <p:spPr>
            <a:xfrm>
              <a:off x="3054" y="1548"/>
              <a:ext cx="330" cy="57"/>
            </a:xfrm>
            <a:custGeom>
              <a:avLst/>
              <a:gdLst/>
              <a:ahLst/>
              <a:cxnLst/>
              <a:rect l="l" t="t" r="r" b="b"/>
              <a:pathLst>
                <a:path w="330" h="57" extrusionOk="0">
                  <a:moveTo>
                    <a:pt x="3" y="0"/>
                  </a:moveTo>
                  <a:lnTo>
                    <a:pt x="330" y="27"/>
                  </a:lnTo>
                  <a:lnTo>
                    <a:pt x="0" y="57"/>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6" name="Google Shape;436;p12"/>
            <p:cNvSpPr/>
            <p:nvPr/>
          </p:nvSpPr>
          <p:spPr>
            <a:xfrm>
              <a:off x="2169" y="2685"/>
              <a:ext cx="324" cy="699"/>
            </a:xfrm>
            <a:custGeom>
              <a:avLst/>
              <a:gdLst/>
              <a:ahLst/>
              <a:cxnLst/>
              <a:rect l="l" t="t" r="r" b="b"/>
              <a:pathLst>
                <a:path w="324" h="699" extrusionOk="0">
                  <a:moveTo>
                    <a:pt x="0" y="0"/>
                  </a:moveTo>
                  <a:lnTo>
                    <a:pt x="276" y="243"/>
                  </a:lnTo>
                  <a:lnTo>
                    <a:pt x="324" y="699"/>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7" name="Google Shape;437;p12"/>
            <p:cNvSpPr/>
            <p:nvPr/>
          </p:nvSpPr>
          <p:spPr>
            <a:xfrm>
              <a:off x="3303" y="2670"/>
              <a:ext cx="246" cy="735"/>
            </a:xfrm>
            <a:custGeom>
              <a:avLst/>
              <a:gdLst/>
              <a:ahLst/>
              <a:cxnLst/>
              <a:rect l="l" t="t" r="r" b="b"/>
              <a:pathLst>
                <a:path w="246" h="735" extrusionOk="0">
                  <a:moveTo>
                    <a:pt x="246" y="0"/>
                  </a:moveTo>
                  <a:lnTo>
                    <a:pt x="63" y="237"/>
                  </a:lnTo>
                  <a:lnTo>
                    <a:pt x="0" y="735"/>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8" name="Google Shape;438;p12"/>
            <p:cNvSpPr/>
            <p:nvPr/>
          </p:nvSpPr>
          <p:spPr>
            <a:xfrm>
              <a:off x="2340" y="2442"/>
              <a:ext cx="342" cy="57"/>
            </a:xfrm>
            <a:custGeom>
              <a:avLst/>
              <a:gdLst/>
              <a:ahLst/>
              <a:cxnLst/>
              <a:rect l="l" t="t" r="r" b="b"/>
              <a:pathLst>
                <a:path w="342" h="57" extrusionOk="0">
                  <a:moveTo>
                    <a:pt x="336" y="0"/>
                  </a:moveTo>
                  <a:lnTo>
                    <a:pt x="0" y="18"/>
                  </a:lnTo>
                  <a:lnTo>
                    <a:pt x="342" y="57"/>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39" name="Google Shape;439;p12"/>
            <p:cNvSpPr/>
            <p:nvPr/>
          </p:nvSpPr>
          <p:spPr>
            <a:xfrm>
              <a:off x="3051" y="2442"/>
              <a:ext cx="339" cy="57"/>
            </a:xfrm>
            <a:custGeom>
              <a:avLst/>
              <a:gdLst/>
              <a:ahLst/>
              <a:cxnLst/>
              <a:rect l="l" t="t" r="r" b="b"/>
              <a:pathLst>
                <a:path w="339" h="57" extrusionOk="0">
                  <a:moveTo>
                    <a:pt x="6" y="0"/>
                  </a:moveTo>
                  <a:lnTo>
                    <a:pt x="339" y="33"/>
                  </a:lnTo>
                  <a:lnTo>
                    <a:pt x="0" y="57"/>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0" name="Google Shape;440;p12"/>
            <p:cNvSpPr/>
            <p:nvPr/>
          </p:nvSpPr>
          <p:spPr>
            <a:xfrm>
              <a:off x="2445" y="2934"/>
              <a:ext cx="237" cy="63"/>
            </a:xfrm>
            <a:custGeom>
              <a:avLst/>
              <a:gdLst/>
              <a:ahLst/>
              <a:cxnLst/>
              <a:rect l="l" t="t" r="r" b="b"/>
              <a:pathLst>
                <a:path w="237" h="63" extrusionOk="0">
                  <a:moveTo>
                    <a:pt x="237" y="0"/>
                  </a:moveTo>
                  <a:lnTo>
                    <a:pt x="0" y="24"/>
                  </a:lnTo>
                  <a:lnTo>
                    <a:pt x="237" y="63"/>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1" name="Google Shape;441;p12"/>
            <p:cNvSpPr/>
            <p:nvPr/>
          </p:nvSpPr>
          <p:spPr>
            <a:xfrm>
              <a:off x="3057" y="2925"/>
              <a:ext cx="300" cy="66"/>
            </a:xfrm>
            <a:custGeom>
              <a:avLst/>
              <a:gdLst/>
              <a:ahLst/>
              <a:cxnLst/>
              <a:rect l="l" t="t" r="r" b="b"/>
              <a:pathLst>
                <a:path w="300" h="66" extrusionOk="0">
                  <a:moveTo>
                    <a:pt x="0" y="0"/>
                  </a:moveTo>
                  <a:lnTo>
                    <a:pt x="300" y="27"/>
                  </a:lnTo>
                  <a:lnTo>
                    <a:pt x="3" y="66"/>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2" name="Google Shape;442;p12"/>
            <p:cNvSpPr/>
            <p:nvPr/>
          </p:nvSpPr>
          <p:spPr>
            <a:xfrm>
              <a:off x="2484" y="3288"/>
              <a:ext cx="198" cy="54"/>
            </a:xfrm>
            <a:custGeom>
              <a:avLst/>
              <a:gdLst/>
              <a:ahLst/>
              <a:cxnLst/>
              <a:rect l="l" t="t" r="r" b="b"/>
              <a:pathLst>
                <a:path w="198" h="54" extrusionOk="0">
                  <a:moveTo>
                    <a:pt x="195" y="0"/>
                  </a:moveTo>
                  <a:lnTo>
                    <a:pt x="0" y="33"/>
                  </a:lnTo>
                  <a:lnTo>
                    <a:pt x="198" y="54"/>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3" name="Google Shape;443;p12"/>
            <p:cNvSpPr/>
            <p:nvPr/>
          </p:nvSpPr>
          <p:spPr>
            <a:xfrm>
              <a:off x="3057" y="3279"/>
              <a:ext cx="261" cy="66"/>
            </a:xfrm>
            <a:custGeom>
              <a:avLst/>
              <a:gdLst/>
              <a:ahLst/>
              <a:cxnLst/>
              <a:rect l="l" t="t" r="r" b="b"/>
              <a:pathLst>
                <a:path w="261" h="66" extrusionOk="0">
                  <a:moveTo>
                    <a:pt x="0" y="0"/>
                  </a:moveTo>
                  <a:lnTo>
                    <a:pt x="261" y="42"/>
                  </a:lnTo>
                  <a:lnTo>
                    <a:pt x="3" y="66"/>
                  </a:ln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444" name="Google Shape;444;p12"/>
            <p:cNvCxnSpPr/>
            <p:nvPr/>
          </p:nvCxnSpPr>
          <p:spPr>
            <a:xfrm>
              <a:off x="2874" y="726"/>
              <a:ext cx="0" cy="2676"/>
            </a:xfrm>
            <a:prstGeom prst="straightConnector1">
              <a:avLst/>
            </a:prstGeom>
            <a:noFill/>
            <a:ln w="12700" cap="rnd" cmpd="sng">
              <a:solidFill>
                <a:schemeClr val="dk1"/>
              </a:solidFill>
              <a:prstDash val="dot"/>
              <a:round/>
              <a:headEnd type="none" w="med" len="med"/>
              <a:tailEnd type="none" w="med" len="med"/>
            </a:ln>
          </p:spPr>
        </p:cxnSp>
        <p:sp>
          <p:nvSpPr>
            <p:cNvPr id="445" name="Google Shape;445;p12"/>
            <p:cNvSpPr/>
            <p:nvPr/>
          </p:nvSpPr>
          <p:spPr>
            <a:xfrm>
              <a:off x="3492" y="1642"/>
              <a:ext cx="139" cy="137"/>
            </a:xfrm>
            <a:custGeom>
              <a:avLst/>
              <a:gdLst/>
              <a:ahLst/>
              <a:cxnLst/>
              <a:rect l="l" t="t" r="r" b="b"/>
              <a:pathLst>
                <a:path w="139" h="137" extrusionOk="0">
                  <a:moveTo>
                    <a:pt x="0" y="137"/>
                  </a:moveTo>
                  <a:cubicBezTo>
                    <a:pt x="44" y="127"/>
                    <a:pt x="88" y="118"/>
                    <a:pt x="110" y="109"/>
                  </a:cubicBezTo>
                  <a:cubicBezTo>
                    <a:pt x="132" y="100"/>
                    <a:pt x="129" y="94"/>
                    <a:pt x="134" y="83"/>
                  </a:cubicBezTo>
                  <a:cubicBezTo>
                    <a:pt x="139" y="72"/>
                    <a:pt x="139" y="54"/>
                    <a:pt x="138" y="44"/>
                  </a:cubicBezTo>
                  <a:cubicBezTo>
                    <a:pt x="137" y="34"/>
                    <a:pt x="133" y="28"/>
                    <a:pt x="126" y="22"/>
                  </a:cubicBezTo>
                  <a:cubicBezTo>
                    <a:pt x="119" y="16"/>
                    <a:pt x="108" y="7"/>
                    <a:pt x="98" y="5"/>
                  </a:cubicBezTo>
                  <a:cubicBezTo>
                    <a:pt x="88" y="3"/>
                    <a:pt x="78" y="0"/>
                    <a:pt x="63" y="7"/>
                  </a:cubicBezTo>
                  <a:cubicBezTo>
                    <a:pt x="48" y="14"/>
                    <a:pt x="20" y="38"/>
                    <a:pt x="9" y="4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6" name="Google Shape;446;p12"/>
            <p:cNvSpPr/>
            <p:nvPr/>
          </p:nvSpPr>
          <p:spPr>
            <a:xfrm>
              <a:off x="3885" y="1523"/>
              <a:ext cx="154" cy="157"/>
            </a:xfrm>
            <a:custGeom>
              <a:avLst/>
              <a:gdLst/>
              <a:ahLst/>
              <a:cxnLst/>
              <a:rect l="l" t="t" r="r" b="b"/>
              <a:pathLst>
                <a:path w="139" h="136" extrusionOk="0">
                  <a:moveTo>
                    <a:pt x="0" y="136"/>
                  </a:moveTo>
                  <a:cubicBezTo>
                    <a:pt x="44" y="126"/>
                    <a:pt x="88" y="117"/>
                    <a:pt x="110" y="108"/>
                  </a:cubicBezTo>
                  <a:cubicBezTo>
                    <a:pt x="132" y="99"/>
                    <a:pt x="129" y="93"/>
                    <a:pt x="134" y="82"/>
                  </a:cubicBezTo>
                  <a:cubicBezTo>
                    <a:pt x="139" y="71"/>
                    <a:pt x="139" y="53"/>
                    <a:pt x="138" y="43"/>
                  </a:cubicBezTo>
                  <a:cubicBezTo>
                    <a:pt x="137" y="33"/>
                    <a:pt x="133" y="27"/>
                    <a:pt x="126" y="21"/>
                  </a:cubicBezTo>
                  <a:cubicBezTo>
                    <a:pt x="119" y="15"/>
                    <a:pt x="108" y="6"/>
                    <a:pt x="98" y="4"/>
                  </a:cubicBezTo>
                  <a:cubicBezTo>
                    <a:pt x="88" y="2"/>
                    <a:pt x="78" y="0"/>
                    <a:pt x="63" y="6"/>
                  </a:cubicBezTo>
                  <a:cubicBezTo>
                    <a:pt x="48" y="12"/>
                    <a:pt x="20" y="34"/>
                    <a:pt x="8" y="42"/>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7" name="Google Shape;447;p12"/>
            <p:cNvSpPr/>
            <p:nvPr/>
          </p:nvSpPr>
          <p:spPr>
            <a:xfrm>
              <a:off x="4312" y="1519"/>
              <a:ext cx="108" cy="91"/>
            </a:xfrm>
            <a:custGeom>
              <a:avLst/>
              <a:gdLst/>
              <a:ahLst/>
              <a:cxnLst/>
              <a:rect l="l" t="t" r="r" b="b"/>
              <a:pathLst>
                <a:path w="111" h="109" extrusionOk="0">
                  <a:moveTo>
                    <a:pt x="0" y="109"/>
                  </a:moveTo>
                  <a:cubicBezTo>
                    <a:pt x="35" y="101"/>
                    <a:pt x="70" y="94"/>
                    <a:pt x="88" y="87"/>
                  </a:cubicBezTo>
                  <a:cubicBezTo>
                    <a:pt x="105" y="79"/>
                    <a:pt x="103" y="75"/>
                    <a:pt x="107" y="66"/>
                  </a:cubicBezTo>
                  <a:cubicBezTo>
                    <a:pt x="111" y="57"/>
                    <a:pt x="111" y="43"/>
                    <a:pt x="110" y="35"/>
                  </a:cubicBezTo>
                  <a:cubicBezTo>
                    <a:pt x="109" y="27"/>
                    <a:pt x="106" y="22"/>
                    <a:pt x="101" y="17"/>
                  </a:cubicBezTo>
                  <a:cubicBezTo>
                    <a:pt x="95" y="12"/>
                    <a:pt x="86" y="5"/>
                    <a:pt x="78" y="4"/>
                  </a:cubicBezTo>
                  <a:cubicBezTo>
                    <a:pt x="70" y="2"/>
                    <a:pt x="62" y="0"/>
                    <a:pt x="50" y="5"/>
                  </a:cubicBezTo>
                  <a:cubicBezTo>
                    <a:pt x="38" y="10"/>
                    <a:pt x="16" y="29"/>
                    <a:pt x="7" y="35"/>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8" name="Google Shape;448;p12"/>
            <p:cNvSpPr/>
            <p:nvPr/>
          </p:nvSpPr>
          <p:spPr>
            <a:xfrm>
              <a:off x="4740" y="1470"/>
              <a:ext cx="90" cy="66"/>
            </a:xfrm>
            <a:custGeom>
              <a:avLst/>
              <a:gdLst/>
              <a:ahLst/>
              <a:cxnLst/>
              <a:rect l="l" t="t" r="r" b="b"/>
              <a:pathLst>
                <a:path w="90" h="66" extrusionOk="0">
                  <a:moveTo>
                    <a:pt x="22" y="66"/>
                  </a:moveTo>
                  <a:cubicBezTo>
                    <a:pt x="44" y="61"/>
                    <a:pt x="65" y="57"/>
                    <a:pt x="76" y="52"/>
                  </a:cubicBezTo>
                  <a:cubicBezTo>
                    <a:pt x="87" y="48"/>
                    <a:pt x="85" y="45"/>
                    <a:pt x="88" y="39"/>
                  </a:cubicBezTo>
                  <a:cubicBezTo>
                    <a:pt x="90" y="34"/>
                    <a:pt x="90" y="25"/>
                    <a:pt x="90" y="20"/>
                  </a:cubicBezTo>
                  <a:cubicBezTo>
                    <a:pt x="89" y="15"/>
                    <a:pt x="87" y="12"/>
                    <a:pt x="84" y="9"/>
                  </a:cubicBezTo>
                  <a:cubicBezTo>
                    <a:pt x="80" y="6"/>
                    <a:pt x="75" y="2"/>
                    <a:pt x="70" y="1"/>
                  </a:cubicBezTo>
                  <a:cubicBezTo>
                    <a:pt x="65" y="0"/>
                    <a:pt x="65" y="0"/>
                    <a:pt x="53" y="2"/>
                  </a:cubicBezTo>
                  <a:cubicBezTo>
                    <a:pt x="41" y="4"/>
                    <a:pt x="11" y="12"/>
                    <a:pt x="0" y="15"/>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49" name="Google Shape;449;p12"/>
            <p:cNvSpPr/>
            <p:nvPr/>
          </p:nvSpPr>
          <p:spPr>
            <a:xfrm rot="10800000" flipH="1">
              <a:off x="3474" y="2269"/>
              <a:ext cx="139" cy="137"/>
            </a:xfrm>
            <a:custGeom>
              <a:avLst/>
              <a:gdLst/>
              <a:ahLst/>
              <a:cxnLst/>
              <a:rect l="l" t="t" r="r" b="b"/>
              <a:pathLst>
                <a:path w="139" h="137" extrusionOk="0">
                  <a:moveTo>
                    <a:pt x="0" y="137"/>
                  </a:moveTo>
                  <a:cubicBezTo>
                    <a:pt x="44" y="127"/>
                    <a:pt x="88" y="118"/>
                    <a:pt x="110" y="109"/>
                  </a:cubicBezTo>
                  <a:cubicBezTo>
                    <a:pt x="132" y="100"/>
                    <a:pt x="129" y="94"/>
                    <a:pt x="134" y="83"/>
                  </a:cubicBezTo>
                  <a:cubicBezTo>
                    <a:pt x="139" y="72"/>
                    <a:pt x="139" y="54"/>
                    <a:pt x="138" y="44"/>
                  </a:cubicBezTo>
                  <a:cubicBezTo>
                    <a:pt x="137" y="34"/>
                    <a:pt x="133" y="28"/>
                    <a:pt x="126" y="22"/>
                  </a:cubicBezTo>
                  <a:cubicBezTo>
                    <a:pt x="119" y="16"/>
                    <a:pt x="108" y="7"/>
                    <a:pt x="98" y="5"/>
                  </a:cubicBezTo>
                  <a:cubicBezTo>
                    <a:pt x="88" y="3"/>
                    <a:pt x="78" y="0"/>
                    <a:pt x="63" y="7"/>
                  </a:cubicBezTo>
                  <a:cubicBezTo>
                    <a:pt x="48" y="14"/>
                    <a:pt x="20" y="38"/>
                    <a:pt x="9" y="46"/>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50" name="Google Shape;450;p12"/>
            <p:cNvSpPr/>
            <p:nvPr/>
          </p:nvSpPr>
          <p:spPr>
            <a:xfrm rot="10800000" flipH="1">
              <a:off x="3894" y="2363"/>
              <a:ext cx="154" cy="157"/>
            </a:xfrm>
            <a:custGeom>
              <a:avLst/>
              <a:gdLst/>
              <a:ahLst/>
              <a:cxnLst/>
              <a:rect l="l" t="t" r="r" b="b"/>
              <a:pathLst>
                <a:path w="139" h="136" extrusionOk="0">
                  <a:moveTo>
                    <a:pt x="0" y="136"/>
                  </a:moveTo>
                  <a:cubicBezTo>
                    <a:pt x="44" y="126"/>
                    <a:pt x="88" y="117"/>
                    <a:pt x="110" y="108"/>
                  </a:cubicBezTo>
                  <a:cubicBezTo>
                    <a:pt x="132" y="99"/>
                    <a:pt x="129" y="93"/>
                    <a:pt x="134" y="82"/>
                  </a:cubicBezTo>
                  <a:cubicBezTo>
                    <a:pt x="139" y="71"/>
                    <a:pt x="139" y="53"/>
                    <a:pt x="138" y="43"/>
                  </a:cubicBezTo>
                  <a:cubicBezTo>
                    <a:pt x="137" y="33"/>
                    <a:pt x="133" y="27"/>
                    <a:pt x="126" y="21"/>
                  </a:cubicBezTo>
                  <a:cubicBezTo>
                    <a:pt x="119" y="15"/>
                    <a:pt x="108" y="6"/>
                    <a:pt x="98" y="4"/>
                  </a:cubicBezTo>
                  <a:cubicBezTo>
                    <a:pt x="88" y="2"/>
                    <a:pt x="78" y="0"/>
                    <a:pt x="63" y="6"/>
                  </a:cubicBezTo>
                  <a:cubicBezTo>
                    <a:pt x="48" y="12"/>
                    <a:pt x="20" y="34"/>
                    <a:pt x="8" y="42"/>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51" name="Google Shape;451;p12"/>
            <p:cNvSpPr/>
            <p:nvPr/>
          </p:nvSpPr>
          <p:spPr>
            <a:xfrm rot="10800000" flipH="1">
              <a:off x="4312" y="2443"/>
              <a:ext cx="108" cy="91"/>
            </a:xfrm>
            <a:custGeom>
              <a:avLst/>
              <a:gdLst/>
              <a:ahLst/>
              <a:cxnLst/>
              <a:rect l="l" t="t" r="r" b="b"/>
              <a:pathLst>
                <a:path w="111" h="109" extrusionOk="0">
                  <a:moveTo>
                    <a:pt x="0" y="109"/>
                  </a:moveTo>
                  <a:cubicBezTo>
                    <a:pt x="35" y="101"/>
                    <a:pt x="70" y="94"/>
                    <a:pt x="88" y="87"/>
                  </a:cubicBezTo>
                  <a:cubicBezTo>
                    <a:pt x="105" y="79"/>
                    <a:pt x="103" y="75"/>
                    <a:pt x="107" y="66"/>
                  </a:cubicBezTo>
                  <a:cubicBezTo>
                    <a:pt x="111" y="57"/>
                    <a:pt x="111" y="43"/>
                    <a:pt x="110" y="35"/>
                  </a:cubicBezTo>
                  <a:cubicBezTo>
                    <a:pt x="109" y="27"/>
                    <a:pt x="106" y="22"/>
                    <a:pt x="101" y="17"/>
                  </a:cubicBezTo>
                  <a:cubicBezTo>
                    <a:pt x="95" y="12"/>
                    <a:pt x="86" y="5"/>
                    <a:pt x="78" y="4"/>
                  </a:cubicBezTo>
                  <a:cubicBezTo>
                    <a:pt x="70" y="2"/>
                    <a:pt x="62" y="0"/>
                    <a:pt x="50" y="5"/>
                  </a:cubicBezTo>
                  <a:cubicBezTo>
                    <a:pt x="38" y="10"/>
                    <a:pt x="16" y="29"/>
                    <a:pt x="7" y="35"/>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52" name="Google Shape;452;p12"/>
            <p:cNvSpPr/>
            <p:nvPr/>
          </p:nvSpPr>
          <p:spPr>
            <a:xfrm rot="10800000" flipH="1">
              <a:off x="4722" y="2529"/>
              <a:ext cx="90" cy="66"/>
            </a:xfrm>
            <a:custGeom>
              <a:avLst/>
              <a:gdLst/>
              <a:ahLst/>
              <a:cxnLst/>
              <a:rect l="l" t="t" r="r" b="b"/>
              <a:pathLst>
                <a:path w="90" h="66" extrusionOk="0">
                  <a:moveTo>
                    <a:pt x="22" y="66"/>
                  </a:moveTo>
                  <a:cubicBezTo>
                    <a:pt x="44" y="61"/>
                    <a:pt x="65" y="57"/>
                    <a:pt x="76" y="52"/>
                  </a:cubicBezTo>
                  <a:cubicBezTo>
                    <a:pt x="87" y="48"/>
                    <a:pt x="85" y="45"/>
                    <a:pt x="88" y="39"/>
                  </a:cubicBezTo>
                  <a:cubicBezTo>
                    <a:pt x="90" y="34"/>
                    <a:pt x="90" y="25"/>
                    <a:pt x="90" y="20"/>
                  </a:cubicBezTo>
                  <a:cubicBezTo>
                    <a:pt x="89" y="15"/>
                    <a:pt x="87" y="12"/>
                    <a:pt x="84" y="9"/>
                  </a:cubicBezTo>
                  <a:cubicBezTo>
                    <a:pt x="80" y="6"/>
                    <a:pt x="75" y="2"/>
                    <a:pt x="70" y="1"/>
                  </a:cubicBezTo>
                  <a:cubicBezTo>
                    <a:pt x="65" y="0"/>
                    <a:pt x="65" y="0"/>
                    <a:pt x="53" y="2"/>
                  </a:cubicBezTo>
                  <a:cubicBezTo>
                    <a:pt x="41" y="4"/>
                    <a:pt x="11" y="12"/>
                    <a:pt x="0" y="15"/>
                  </a:cubicBezTo>
                </a:path>
              </a:pathLst>
            </a:cu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453" name="Google Shape;453;p12"/>
            <p:cNvGrpSpPr/>
            <p:nvPr/>
          </p:nvGrpSpPr>
          <p:grpSpPr>
            <a:xfrm>
              <a:off x="936" y="1466"/>
              <a:ext cx="4863" cy="1111"/>
              <a:chOff x="936" y="1466"/>
              <a:chExt cx="4863" cy="1111"/>
            </a:xfrm>
          </p:grpSpPr>
          <p:cxnSp>
            <p:nvCxnSpPr>
              <p:cNvPr id="454" name="Google Shape;454;p12"/>
              <p:cNvCxnSpPr/>
              <p:nvPr/>
            </p:nvCxnSpPr>
            <p:spPr>
              <a:xfrm>
                <a:off x="2619" y="2154"/>
                <a:ext cx="225" cy="0"/>
              </a:xfrm>
              <a:prstGeom prst="straightConnector1">
                <a:avLst/>
              </a:prstGeom>
              <a:noFill/>
              <a:ln w="19050" cap="flat" cmpd="sng">
                <a:solidFill>
                  <a:schemeClr val="dk1"/>
                </a:solidFill>
                <a:prstDash val="dot"/>
                <a:round/>
                <a:headEnd type="none" w="med" len="med"/>
                <a:tailEnd type="none" w="med" len="med"/>
              </a:ln>
            </p:spPr>
          </p:cxnSp>
          <p:cxnSp>
            <p:nvCxnSpPr>
              <p:cNvPr id="455" name="Google Shape;455;p12"/>
              <p:cNvCxnSpPr/>
              <p:nvPr/>
            </p:nvCxnSpPr>
            <p:spPr>
              <a:xfrm>
                <a:off x="2620" y="2121"/>
                <a:ext cx="222" cy="0"/>
              </a:xfrm>
              <a:prstGeom prst="straightConnector1">
                <a:avLst/>
              </a:prstGeom>
              <a:noFill/>
              <a:ln w="19050" cap="flat" cmpd="sng">
                <a:solidFill>
                  <a:schemeClr val="dk1"/>
                </a:solidFill>
                <a:prstDash val="dot"/>
                <a:round/>
                <a:headEnd type="none" w="med" len="med"/>
                <a:tailEnd type="none" w="med" len="med"/>
              </a:ln>
            </p:spPr>
          </p:cxnSp>
          <p:cxnSp>
            <p:nvCxnSpPr>
              <p:cNvPr id="456" name="Google Shape;456;p12"/>
              <p:cNvCxnSpPr/>
              <p:nvPr/>
            </p:nvCxnSpPr>
            <p:spPr>
              <a:xfrm>
                <a:off x="2620" y="2087"/>
                <a:ext cx="224" cy="0"/>
              </a:xfrm>
              <a:prstGeom prst="straightConnector1">
                <a:avLst/>
              </a:prstGeom>
              <a:noFill/>
              <a:ln w="19050" cap="flat" cmpd="sng">
                <a:solidFill>
                  <a:schemeClr val="dk1"/>
                </a:solidFill>
                <a:prstDash val="dot"/>
                <a:round/>
                <a:headEnd type="none" w="med" len="med"/>
                <a:tailEnd type="none" w="med" len="med"/>
              </a:ln>
            </p:spPr>
          </p:cxnSp>
          <p:cxnSp>
            <p:nvCxnSpPr>
              <p:cNvPr id="457" name="Google Shape;457;p12"/>
              <p:cNvCxnSpPr/>
              <p:nvPr/>
            </p:nvCxnSpPr>
            <p:spPr>
              <a:xfrm>
                <a:off x="2628" y="2055"/>
                <a:ext cx="216" cy="0"/>
              </a:xfrm>
              <a:prstGeom prst="straightConnector1">
                <a:avLst/>
              </a:prstGeom>
              <a:noFill/>
              <a:ln w="19050" cap="flat" cmpd="sng">
                <a:solidFill>
                  <a:schemeClr val="dk1"/>
                </a:solidFill>
                <a:prstDash val="dot"/>
                <a:round/>
                <a:headEnd type="none" w="med" len="med"/>
                <a:tailEnd type="none" w="med" len="med"/>
              </a:ln>
            </p:spPr>
          </p:cxnSp>
          <p:cxnSp>
            <p:nvCxnSpPr>
              <p:cNvPr id="458" name="Google Shape;458;p12"/>
              <p:cNvCxnSpPr/>
              <p:nvPr/>
            </p:nvCxnSpPr>
            <p:spPr>
              <a:xfrm>
                <a:off x="2629" y="1987"/>
                <a:ext cx="213" cy="0"/>
              </a:xfrm>
              <a:prstGeom prst="straightConnector1">
                <a:avLst/>
              </a:prstGeom>
              <a:noFill/>
              <a:ln w="19050" cap="flat" cmpd="sng">
                <a:solidFill>
                  <a:schemeClr val="dk1"/>
                </a:solidFill>
                <a:prstDash val="dot"/>
                <a:round/>
                <a:headEnd type="none" w="med" len="med"/>
                <a:tailEnd type="none" w="med" len="med"/>
              </a:ln>
            </p:spPr>
          </p:cxnSp>
          <p:cxnSp>
            <p:nvCxnSpPr>
              <p:cNvPr id="459" name="Google Shape;459;p12"/>
              <p:cNvCxnSpPr/>
              <p:nvPr/>
            </p:nvCxnSpPr>
            <p:spPr>
              <a:xfrm>
                <a:off x="2613" y="1953"/>
                <a:ext cx="237" cy="0"/>
              </a:xfrm>
              <a:prstGeom prst="straightConnector1">
                <a:avLst/>
              </a:prstGeom>
              <a:noFill/>
              <a:ln w="19050" cap="flat" cmpd="sng">
                <a:solidFill>
                  <a:schemeClr val="dk1"/>
                </a:solidFill>
                <a:prstDash val="dot"/>
                <a:round/>
                <a:headEnd type="none" w="med" len="med"/>
                <a:tailEnd type="none" w="med" len="med"/>
              </a:ln>
            </p:spPr>
          </p:cxnSp>
          <p:cxnSp>
            <p:nvCxnSpPr>
              <p:cNvPr id="460" name="Google Shape;460;p12"/>
              <p:cNvCxnSpPr/>
              <p:nvPr/>
            </p:nvCxnSpPr>
            <p:spPr>
              <a:xfrm>
                <a:off x="2619" y="1920"/>
                <a:ext cx="223" cy="0"/>
              </a:xfrm>
              <a:prstGeom prst="straightConnector1">
                <a:avLst/>
              </a:prstGeom>
              <a:noFill/>
              <a:ln w="19050" cap="flat" cmpd="sng">
                <a:solidFill>
                  <a:schemeClr val="dk1"/>
                </a:solidFill>
                <a:prstDash val="dot"/>
                <a:round/>
                <a:headEnd type="none" w="med" len="med"/>
                <a:tailEnd type="none" w="med" len="med"/>
              </a:ln>
            </p:spPr>
          </p:cxnSp>
          <p:cxnSp>
            <p:nvCxnSpPr>
              <p:cNvPr id="461" name="Google Shape;461;p12"/>
              <p:cNvCxnSpPr/>
              <p:nvPr/>
            </p:nvCxnSpPr>
            <p:spPr>
              <a:xfrm>
                <a:off x="2625" y="1888"/>
                <a:ext cx="219" cy="0"/>
              </a:xfrm>
              <a:prstGeom prst="straightConnector1">
                <a:avLst/>
              </a:prstGeom>
              <a:noFill/>
              <a:ln w="19050" cap="flat" cmpd="sng">
                <a:solidFill>
                  <a:schemeClr val="dk1"/>
                </a:solidFill>
                <a:prstDash val="dot"/>
                <a:round/>
                <a:headEnd type="none" w="med" len="med"/>
                <a:tailEnd type="none" w="med" len="med"/>
              </a:ln>
            </p:spPr>
          </p:cxnSp>
          <p:cxnSp>
            <p:nvCxnSpPr>
              <p:cNvPr id="462" name="Google Shape;462;p12"/>
              <p:cNvCxnSpPr/>
              <p:nvPr/>
            </p:nvCxnSpPr>
            <p:spPr>
              <a:xfrm>
                <a:off x="2624" y="2022"/>
                <a:ext cx="220" cy="0"/>
              </a:xfrm>
              <a:prstGeom prst="straightConnector1">
                <a:avLst/>
              </a:prstGeom>
              <a:noFill/>
              <a:ln w="19050" cap="flat" cmpd="sng">
                <a:solidFill>
                  <a:schemeClr val="dk1"/>
                </a:solidFill>
                <a:prstDash val="dot"/>
                <a:round/>
                <a:headEnd type="none" w="med" len="med"/>
                <a:tailEnd type="none" w="med" len="med"/>
              </a:ln>
            </p:spPr>
          </p:cxnSp>
          <p:cxnSp>
            <p:nvCxnSpPr>
              <p:cNvPr id="463" name="Google Shape;463;p12"/>
              <p:cNvCxnSpPr/>
              <p:nvPr/>
            </p:nvCxnSpPr>
            <p:spPr>
              <a:xfrm>
                <a:off x="2844" y="2154"/>
                <a:ext cx="156" cy="0"/>
              </a:xfrm>
              <a:prstGeom prst="straightConnector1">
                <a:avLst/>
              </a:prstGeom>
              <a:noFill/>
              <a:ln w="19050" cap="flat" cmpd="sng">
                <a:solidFill>
                  <a:schemeClr val="dk1"/>
                </a:solidFill>
                <a:prstDash val="dot"/>
                <a:round/>
                <a:headEnd type="none" w="med" len="med"/>
                <a:tailEnd type="none" w="med" len="med"/>
              </a:ln>
            </p:spPr>
          </p:cxnSp>
          <p:cxnSp>
            <p:nvCxnSpPr>
              <p:cNvPr id="464" name="Google Shape;464;p12"/>
              <p:cNvCxnSpPr/>
              <p:nvPr/>
            </p:nvCxnSpPr>
            <p:spPr>
              <a:xfrm>
                <a:off x="2844" y="2121"/>
                <a:ext cx="156" cy="0"/>
              </a:xfrm>
              <a:prstGeom prst="straightConnector1">
                <a:avLst/>
              </a:prstGeom>
              <a:noFill/>
              <a:ln w="19050" cap="flat" cmpd="sng">
                <a:solidFill>
                  <a:schemeClr val="dk1"/>
                </a:solidFill>
                <a:prstDash val="dot"/>
                <a:round/>
                <a:headEnd type="none" w="med" len="med"/>
                <a:tailEnd type="none" w="med" len="med"/>
              </a:ln>
            </p:spPr>
          </p:cxnSp>
          <p:cxnSp>
            <p:nvCxnSpPr>
              <p:cNvPr id="465" name="Google Shape;465;p12"/>
              <p:cNvCxnSpPr/>
              <p:nvPr/>
            </p:nvCxnSpPr>
            <p:spPr>
              <a:xfrm>
                <a:off x="2844" y="2087"/>
                <a:ext cx="156" cy="0"/>
              </a:xfrm>
              <a:prstGeom prst="straightConnector1">
                <a:avLst/>
              </a:prstGeom>
              <a:noFill/>
              <a:ln w="19050" cap="flat" cmpd="sng">
                <a:solidFill>
                  <a:schemeClr val="dk1"/>
                </a:solidFill>
                <a:prstDash val="dot"/>
                <a:round/>
                <a:headEnd type="none" w="med" len="med"/>
                <a:tailEnd type="none" w="med" len="med"/>
              </a:ln>
            </p:spPr>
          </p:cxnSp>
          <p:cxnSp>
            <p:nvCxnSpPr>
              <p:cNvPr id="466" name="Google Shape;466;p12"/>
              <p:cNvCxnSpPr/>
              <p:nvPr/>
            </p:nvCxnSpPr>
            <p:spPr>
              <a:xfrm>
                <a:off x="2844" y="2055"/>
                <a:ext cx="156" cy="0"/>
              </a:xfrm>
              <a:prstGeom prst="straightConnector1">
                <a:avLst/>
              </a:prstGeom>
              <a:noFill/>
              <a:ln w="19050" cap="flat" cmpd="sng">
                <a:solidFill>
                  <a:schemeClr val="dk1"/>
                </a:solidFill>
                <a:prstDash val="dot"/>
                <a:round/>
                <a:headEnd type="none" w="med" len="med"/>
                <a:tailEnd type="none" w="med" len="med"/>
              </a:ln>
            </p:spPr>
          </p:cxnSp>
          <p:cxnSp>
            <p:nvCxnSpPr>
              <p:cNvPr id="467" name="Google Shape;467;p12"/>
              <p:cNvCxnSpPr/>
              <p:nvPr/>
            </p:nvCxnSpPr>
            <p:spPr>
              <a:xfrm>
                <a:off x="2844" y="1987"/>
                <a:ext cx="156" cy="0"/>
              </a:xfrm>
              <a:prstGeom prst="straightConnector1">
                <a:avLst/>
              </a:prstGeom>
              <a:noFill/>
              <a:ln w="19050" cap="flat" cmpd="sng">
                <a:solidFill>
                  <a:schemeClr val="dk1"/>
                </a:solidFill>
                <a:prstDash val="dot"/>
                <a:round/>
                <a:headEnd type="none" w="med" len="med"/>
                <a:tailEnd type="none" w="med" len="med"/>
              </a:ln>
            </p:spPr>
          </p:cxnSp>
          <p:cxnSp>
            <p:nvCxnSpPr>
              <p:cNvPr id="468" name="Google Shape;468;p12"/>
              <p:cNvCxnSpPr/>
              <p:nvPr/>
            </p:nvCxnSpPr>
            <p:spPr>
              <a:xfrm>
                <a:off x="2844" y="1953"/>
                <a:ext cx="156" cy="0"/>
              </a:xfrm>
              <a:prstGeom prst="straightConnector1">
                <a:avLst/>
              </a:prstGeom>
              <a:noFill/>
              <a:ln w="19050" cap="flat" cmpd="sng">
                <a:solidFill>
                  <a:schemeClr val="dk1"/>
                </a:solidFill>
                <a:prstDash val="dot"/>
                <a:round/>
                <a:headEnd type="none" w="med" len="med"/>
                <a:tailEnd type="none" w="med" len="med"/>
              </a:ln>
            </p:spPr>
          </p:cxnSp>
          <p:cxnSp>
            <p:nvCxnSpPr>
              <p:cNvPr id="469" name="Google Shape;469;p12"/>
              <p:cNvCxnSpPr/>
              <p:nvPr/>
            </p:nvCxnSpPr>
            <p:spPr>
              <a:xfrm>
                <a:off x="2844" y="1920"/>
                <a:ext cx="156" cy="0"/>
              </a:xfrm>
              <a:prstGeom prst="straightConnector1">
                <a:avLst/>
              </a:prstGeom>
              <a:noFill/>
              <a:ln w="19050" cap="flat" cmpd="sng">
                <a:solidFill>
                  <a:schemeClr val="dk1"/>
                </a:solidFill>
                <a:prstDash val="dot"/>
                <a:round/>
                <a:headEnd type="none" w="med" len="med"/>
                <a:tailEnd type="none" w="med" len="med"/>
              </a:ln>
            </p:spPr>
          </p:cxnSp>
          <p:cxnSp>
            <p:nvCxnSpPr>
              <p:cNvPr id="470" name="Google Shape;470;p12"/>
              <p:cNvCxnSpPr/>
              <p:nvPr/>
            </p:nvCxnSpPr>
            <p:spPr>
              <a:xfrm>
                <a:off x="2844" y="1888"/>
                <a:ext cx="156" cy="0"/>
              </a:xfrm>
              <a:prstGeom prst="straightConnector1">
                <a:avLst/>
              </a:prstGeom>
              <a:noFill/>
              <a:ln w="19050" cap="flat" cmpd="sng">
                <a:solidFill>
                  <a:schemeClr val="dk1"/>
                </a:solidFill>
                <a:prstDash val="dot"/>
                <a:round/>
                <a:headEnd type="none" w="med" len="med"/>
                <a:tailEnd type="none" w="med" len="med"/>
              </a:ln>
            </p:spPr>
          </p:cxnSp>
          <p:cxnSp>
            <p:nvCxnSpPr>
              <p:cNvPr id="471" name="Google Shape;471;p12"/>
              <p:cNvCxnSpPr/>
              <p:nvPr/>
            </p:nvCxnSpPr>
            <p:spPr>
              <a:xfrm>
                <a:off x="2844" y="2022"/>
                <a:ext cx="156" cy="0"/>
              </a:xfrm>
              <a:prstGeom prst="straightConnector1">
                <a:avLst/>
              </a:prstGeom>
              <a:noFill/>
              <a:ln w="19050" cap="flat" cmpd="sng">
                <a:solidFill>
                  <a:schemeClr val="dk1"/>
                </a:solidFill>
                <a:prstDash val="dot"/>
                <a:round/>
                <a:headEnd type="none" w="med" len="med"/>
                <a:tailEnd type="none" w="med" len="med"/>
              </a:ln>
            </p:spPr>
          </p:cxnSp>
          <p:sp>
            <p:nvSpPr>
              <p:cNvPr id="472" name="Google Shape;472;p12"/>
              <p:cNvSpPr/>
              <p:nvPr/>
            </p:nvSpPr>
            <p:spPr>
              <a:xfrm>
                <a:off x="2996" y="1862"/>
                <a:ext cx="247" cy="25"/>
              </a:xfrm>
              <a:custGeom>
                <a:avLst/>
                <a:gdLst/>
                <a:ahLst/>
                <a:cxnLst/>
                <a:rect l="l" t="t" r="r" b="b"/>
                <a:pathLst>
                  <a:path w="247" h="25" extrusionOk="0">
                    <a:moveTo>
                      <a:pt x="0" y="24"/>
                    </a:moveTo>
                    <a:lnTo>
                      <a:pt x="129" y="25"/>
                    </a:lnTo>
                    <a:lnTo>
                      <a:pt x="247" y="0"/>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3" name="Google Shape;473;p12"/>
              <p:cNvSpPr/>
              <p:nvPr/>
            </p:nvSpPr>
            <p:spPr>
              <a:xfrm>
                <a:off x="2996" y="1905"/>
                <a:ext cx="246" cy="14"/>
              </a:xfrm>
              <a:custGeom>
                <a:avLst/>
                <a:gdLst/>
                <a:ahLst/>
                <a:cxnLst/>
                <a:rect l="l" t="t" r="r" b="b"/>
                <a:pathLst>
                  <a:path w="246" h="14" extrusionOk="0">
                    <a:moveTo>
                      <a:pt x="0" y="14"/>
                    </a:moveTo>
                    <a:lnTo>
                      <a:pt x="139" y="14"/>
                    </a:lnTo>
                    <a:lnTo>
                      <a:pt x="246" y="0"/>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4" name="Google Shape;474;p12"/>
              <p:cNvSpPr/>
              <p:nvPr/>
            </p:nvSpPr>
            <p:spPr>
              <a:xfrm>
                <a:off x="2996" y="1946"/>
                <a:ext cx="244" cy="7"/>
              </a:xfrm>
              <a:custGeom>
                <a:avLst/>
                <a:gdLst/>
                <a:ahLst/>
                <a:cxnLst/>
                <a:rect l="l" t="t" r="r" b="b"/>
                <a:pathLst>
                  <a:path w="244" h="7" extrusionOk="0">
                    <a:moveTo>
                      <a:pt x="0" y="7"/>
                    </a:moveTo>
                    <a:lnTo>
                      <a:pt x="166" y="7"/>
                    </a:lnTo>
                    <a:lnTo>
                      <a:pt x="244" y="0"/>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5" name="Google Shape;475;p12"/>
              <p:cNvSpPr/>
              <p:nvPr/>
            </p:nvSpPr>
            <p:spPr>
              <a:xfrm>
                <a:off x="2997" y="1985"/>
                <a:ext cx="245" cy="2"/>
              </a:xfrm>
              <a:custGeom>
                <a:avLst/>
                <a:gdLst/>
                <a:ahLst/>
                <a:cxnLst/>
                <a:rect l="l" t="t" r="r" b="b"/>
                <a:pathLst>
                  <a:path w="245" h="2" extrusionOk="0">
                    <a:moveTo>
                      <a:pt x="0" y="0"/>
                    </a:moveTo>
                    <a:lnTo>
                      <a:pt x="245" y="2"/>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6" name="Google Shape;476;p12"/>
              <p:cNvSpPr/>
              <p:nvPr/>
            </p:nvSpPr>
            <p:spPr>
              <a:xfrm>
                <a:off x="2993" y="2021"/>
                <a:ext cx="249" cy="2"/>
              </a:xfrm>
              <a:custGeom>
                <a:avLst/>
                <a:gdLst/>
                <a:ahLst/>
                <a:cxnLst/>
                <a:rect l="l" t="t" r="r" b="b"/>
                <a:pathLst>
                  <a:path w="249" h="2" extrusionOk="0">
                    <a:moveTo>
                      <a:pt x="0" y="0"/>
                    </a:moveTo>
                    <a:lnTo>
                      <a:pt x="249" y="2"/>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7" name="Google Shape;477;p12"/>
              <p:cNvSpPr/>
              <p:nvPr/>
            </p:nvSpPr>
            <p:spPr>
              <a:xfrm>
                <a:off x="2996" y="2055"/>
                <a:ext cx="247" cy="1"/>
              </a:xfrm>
              <a:custGeom>
                <a:avLst/>
                <a:gdLst/>
                <a:ahLst/>
                <a:cxnLst/>
                <a:rect l="l" t="t" r="r" b="b"/>
                <a:pathLst>
                  <a:path w="247" h="1" extrusionOk="0">
                    <a:moveTo>
                      <a:pt x="0" y="0"/>
                    </a:moveTo>
                    <a:lnTo>
                      <a:pt x="247" y="1"/>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8" name="Google Shape;478;p12"/>
              <p:cNvSpPr/>
              <p:nvPr/>
            </p:nvSpPr>
            <p:spPr>
              <a:xfrm>
                <a:off x="2993" y="2084"/>
                <a:ext cx="250" cy="13"/>
              </a:xfrm>
              <a:custGeom>
                <a:avLst/>
                <a:gdLst/>
                <a:ahLst/>
                <a:cxnLst/>
                <a:rect l="l" t="t" r="r" b="b"/>
                <a:pathLst>
                  <a:path w="250" h="13" extrusionOk="0">
                    <a:moveTo>
                      <a:pt x="0" y="0"/>
                    </a:moveTo>
                    <a:lnTo>
                      <a:pt x="133" y="3"/>
                    </a:lnTo>
                    <a:lnTo>
                      <a:pt x="250" y="13"/>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79" name="Google Shape;479;p12"/>
              <p:cNvSpPr/>
              <p:nvPr/>
            </p:nvSpPr>
            <p:spPr>
              <a:xfrm>
                <a:off x="2996" y="2121"/>
                <a:ext cx="246" cy="17"/>
              </a:xfrm>
              <a:custGeom>
                <a:avLst/>
                <a:gdLst/>
                <a:ahLst/>
                <a:cxnLst/>
                <a:rect l="l" t="t" r="r" b="b"/>
                <a:pathLst>
                  <a:path w="246" h="17" extrusionOk="0">
                    <a:moveTo>
                      <a:pt x="0" y="0"/>
                    </a:moveTo>
                    <a:lnTo>
                      <a:pt x="129" y="0"/>
                    </a:lnTo>
                    <a:lnTo>
                      <a:pt x="246" y="17"/>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80" name="Google Shape;480;p12"/>
              <p:cNvSpPr/>
              <p:nvPr/>
            </p:nvSpPr>
            <p:spPr>
              <a:xfrm>
                <a:off x="2996" y="2154"/>
                <a:ext cx="246" cy="26"/>
              </a:xfrm>
              <a:custGeom>
                <a:avLst/>
                <a:gdLst/>
                <a:ahLst/>
                <a:cxnLst/>
                <a:rect l="l" t="t" r="r" b="b"/>
                <a:pathLst>
                  <a:path w="246" h="26" extrusionOk="0">
                    <a:moveTo>
                      <a:pt x="0" y="0"/>
                    </a:moveTo>
                    <a:lnTo>
                      <a:pt x="126" y="0"/>
                    </a:lnTo>
                    <a:lnTo>
                      <a:pt x="246" y="26"/>
                    </a:ln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481" name="Google Shape;481;p12"/>
              <p:cNvCxnSpPr/>
              <p:nvPr/>
            </p:nvCxnSpPr>
            <p:spPr>
              <a:xfrm rot="10800000" flipH="1">
                <a:off x="3233" y="1815"/>
                <a:ext cx="262" cy="50"/>
              </a:xfrm>
              <a:prstGeom prst="straightConnector1">
                <a:avLst/>
              </a:prstGeom>
              <a:noFill/>
              <a:ln w="19050" cap="flat" cmpd="sng">
                <a:solidFill>
                  <a:schemeClr val="dk1"/>
                </a:solidFill>
                <a:prstDash val="dot"/>
                <a:round/>
                <a:headEnd type="none" w="med" len="med"/>
                <a:tailEnd type="none" w="med" len="med"/>
              </a:ln>
            </p:spPr>
          </p:cxnSp>
          <p:cxnSp>
            <p:nvCxnSpPr>
              <p:cNvPr id="482" name="Google Shape;482;p12"/>
              <p:cNvCxnSpPr/>
              <p:nvPr/>
            </p:nvCxnSpPr>
            <p:spPr>
              <a:xfrm rot="10800000" flipH="1">
                <a:off x="3236" y="1878"/>
                <a:ext cx="256" cy="29"/>
              </a:xfrm>
              <a:prstGeom prst="straightConnector1">
                <a:avLst/>
              </a:prstGeom>
              <a:noFill/>
              <a:ln w="19050" cap="flat" cmpd="sng">
                <a:solidFill>
                  <a:schemeClr val="dk1"/>
                </a:solidFill>
                <a:prstDash val="dot"/>
                <a:round/>
                <a:headEnd type="none" w="med" len="med"/>
                <a:tailEnd type="none" w="med" len="med"/>
              </a:ln>
            </p:spPr>
          </p:cxnSp>
          <p:cxnSp>
            <p:nvCxnSpPr>
              <p:cNvPr id="483" name="Google Shape;483;p12"/>
              <p:cNvCxnSpPr/>
              <p:nvPr/>
            </p:nvCxnSpPr>
            <p:spPr>
              <a:xfrm rot="10800000" flipH="1">
                <a:off x="3247" y="1931"/>
                <a:ext cx="247" cy="17"/>
              </a:xfrm>
              <a:prstGeom prst="straightConnector1">
                <a:avLst/>
              </a:prstGeom>
              <a:noFill/>
              <a:ln w="19050" cap="flat" cmpd="sng">
                <a:solidFill>
                  <a:schemeClr val="dk1"/>
                </a:solidFill>
                <a:prstDash val="dot"/>
                <a:round/>
                <a:headEnd type="none" w="med" len="med"/>
                <a:tailEnd type="none" w="med" len="med"/>
              </a:ln>
            </p:spPr>
          </p:cxnSp>
          <p:cxnSp>
            <p:nvCxnSpPr>
              <p:cNvPr id="484" name="Google Shape;484;p12"/>
              <p:cNvCxnSpPr/>
              <p:nvPr/>
            </p:nvCxnSpPr>
            <p:spPr>
              <a:xfrm>
                <a:off x="3237" y="1985"/>
                <a:ext cx="257" cy="0"/>
              </a:xfrm>
              <a:prstGeom prst="straightConnector1">
                <a:avLst/>
              </a:prstGeom>
              <a:noFill/>
              <a:ln w="19050" cap="flat" cmpd="sng">
                <a:solidFill>
                  <a:schemeClr val="dk1"/>
                </a:solidFill>
                <a:prstDash val="dot"/>
                <a:round/>
                <a:headEnd type="none" w="med" len="med"/>
                <a:tailEnd type="none" w="med" len="med"/>
              </a:ln>
            </p:spPr>
          </p:cxnSp>
          <p:cxnSp>
            <p:nvCxnSpPr>
              <p:cNvPr id="485" name="Google Shape;485;p12"/>
              <p:cNvCxnSpPr/>
              <p:nvPr/>
            </p:nvCxnSpPr>
            <p:spPr>
              <a:xfrm>
                <a:off x="3236" y="2022"/>
                <a:ext cx="256" cy="0"/>
              </a:xfrm>
              <a:prstGeom prst="straightConnector1">
                <a:avLst/>
              </a:prstGeom>
              <a:noFill/>
              <a:ln w="19050" cap="flat" cmpd="sng">
                <a:solidFill>
                  <a:schemeClr val="dk1"/>
                </a:solidFill>
                <a:prstDash val="dot"/>
                <a:round/>
                <a:headEnd type="none" w="med" len="med"/>
                <a:tailEnd type="none" w="med" len="med"/>
              </a:ln>
            </p:spPr>
          </p:cxnSp>
          <p:cxnSp>
            <p:nvCxnSpPr>
              <p:cNvPr id="486" name="Google Shape;486;p12"/>
              <p:cNvCxnSpPr/>
              <p:nvPr/>
            </p:nvCxnSpPr>
            <p:spPr>
              <a:xfrm>
                <a:off x="3237" y="2058"/>
                <a:ext cx="254" cy="0"/>
              </a:xfrm>
              <a:prstGeom prst="straightConnector1">
                <a:avLst/>
              </a:prstGeom>
              <a:noFill/>
              <a:ln w="19050" cap="flat" cmpd="sng">
                <a:solidFill>
                  <a:schemeClr val="dk1"/>
                </a:solidFill>
                <a:prstDash val="dot"/>
                <a:round/>
                <a:headEnd type="none" w="med" len="med"/>
                <a:tailEnd type="none" w="med" len="med"/>
              </a:ln>
            </p:spPr>
          </p:cxnSp>
          <p:cxnSp>
            <p:nvCxnSpPr>
              <p:cNvPr id="487" name="Google Shape;487;p12"/>
              <p:cNvCxnSpPr/>
              <p:nvPr/>
            </p:nvCxnSpPr>
            <p:spPr>
              <a:xfrm>
                <a:off x="3233" y="2097"/>
                <a:ext cx="258" cy="18"/>
              </a:xfrm>
              <a:prstGeom prst="straightConnector1">
                <a:avLst/>
              </a:prstGeom>
              <a:noFill/>
              <a:ln w="19050" cap="flat" cmpd="sng">
                <a:solidFill>
                  <a:schemeClr val="dk1"/>
                </a:solidFill>
                <a:prstDash val="dot"/>
                <a:round/>
                <a:headEnd type="none" w="med" len="med"/>
                <a:tailEnd type="none" w="med" len="med"/>
              </a:ln>
            </p:spPr>
          </p:cxnSp>
          <p:cxnSp>
            <p:nvCxnSpPr>
              <p:cNvPr id="488" name="Google Shape;488;p12"/>
              <p:cNvCxnSpPr/>
              <p:nvPr/>
            </p:nvCxnSpPr>
            <p:spPr>
              <a:xfrm>
                <a:off x="3243" y="2137"/>
                <a:ext cx="249" cy="31"/>
              </a:xfrm>
              <a:prstGeom prst="straightConnector1">
                <a:avLst/>
              </a:prstGeom>
              <a:noFill/>
              <a:ln w="19050" cap="flat" cmpd="sng">
                <a:solidFill>
                  <a:schemeClr val="dk1"/>
                </a:solidFill>
                <a:prstDash val="dot"/>
                <a:round/>
                <a:headEnd type="none" w="med" len="med"/>
                <a:tailEnd type="none" w="med" len="med"/>
              </a:ln>
            </p:spPr>
          </p:cxnSp>
          <p:cxnSp>
            <p:nvCxnSpPr>
              <p:cNvPr id="489" name="Google Shape;489;p12"/>
              <p:cNvCxnSpPr/>
              <p:nvPr/>
            </p:nvCxnSpPr>
            <p:spPr>
              <a:xfrm>
                <a:off x="3233" y="2181"/>
                <a:ext cx="258" cy="50"/>
              </a:xfrm>
              <a:prstGeom prst="straightConnector1">
                <a:avLst/>
              </a:prstGeom>
              <a:noFill/>
              <a:ln w="19050" cap="flat" cmpd="sng">
                <a:solidFill>
                  <a:schemeClr val="dk1"/>
                </a:solidFill>
                <a:prstDash val="dot"/>
                <a:round/>
                <a:headEnd type="none" w="med" len="med"/>
                <a:tailEnd type="none" w="med" len="med"/>
              </a:ln>
            </p:spPr>
          </p:cxnSp>
          <p:sp>
            <p:nvSpPr>
              <p:cNvPr id="490" name="Google Shape;490;p12"/>
              <p:cNvSpPr/>
              <p:nvPr/>
            </p:nvSpPr>
            <p:spPr>
              <a:xfrm>
                <a:off x="2183" y="1563"/>
                <a:ext cx="237" cy="293"/>
              </a:xfrm>
              <a:custGeom>
                <a:avLst/>
                <a:gdLst/>
                <a:ahLst/>
                <a:cxnLst/>
                <a:rect l="l" t="t" r="r" b="b"/>
                <a:pathLst>
                  <a:path w="237" h="293" extrusionOk="0">
                    <a:moveTo>
                      <a:pt x="0" y="0"/>
                    </a:moveTo>
                    <a:cubicBezTo>
                      <a:pt x="14" y="11"/>
                      <a:pt x="28" y="23"/>
                      <a:pt x="42" y="41"/>
                    </a:cubicBezTo>
                    <a:cubicBezTo>
                      <a:pt x="56" y="59"/>
                      <a:pt x="76" y="87"/>
                      <a:pt x="87" y="107"/>
                    </a:cubicBezTo>
                    <a:cubicBezTo>
                      <a:pt x="98" y="127"/>
                      <a:pt x="102" y="142"/>
                      <a:pt x="111" y="159"/>
                    </a:cubicBezTo>
                    <a:cubicBezTo>
                      <a:pt x="120" y="176"/>
                      <a:pt x="131" y="197"/>
                      <a:pt x="141" y="212"/>
                    </a:cubicBezTo>
                    <a:cubicBezTo>
                      <a:pt x="151" y="227"/>
                      <a:pt x="156" y="235"/>
                      <a:pt x="172" y="248"/>
                    </a:cubicBezTo>
                    <a:cubicBezTo>
                      <a:pt x="188" y="261"/>
                      <a:pt x="212" y="277"/>
                      <a:pt x="237" y="293"/>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1" name="Google Shape;491;p12"/>
              <p:cNvSpPr/>
              <p:nvPr/>
            </p:nvSpPr>
            <p:spPr>
              <a:xfrm>
                <a:off x="2421" y="1857"/>
                <a:ext cx="209" cy="34"/>
              </a:xfrm>
              <a:custGeom>
                <a:avLst/>
                <a:gdLst/>
                <a:ahLst/>
                <a:cxnLst/>
                <a:rect l="l" t="t" r="r" b="b"/>
                <a:pathLst>
                  <a:path w="209" h="34" extrusionOk="0">
                    <a:moveTo>
                      <a:pt x="0" y="0"/>
                    </a:moveTo>
                    <a:cubicBezTo>
                      <a:pt x="12" y="5"/>
                      <a:pt x="55" y="24"/>
                      <a:pt x="74" y="29"/>
                    </a:cubicBezTo>
                    <a:cubicBezTo>
                      <a:pt x="93" y="34"/>
                      <a:pt x="95" y="32"/>
                      <a:pt x="117" y="32"/>
                    </a:cubicBezTo>
                    <a:cubicBezTo>
                      <a:pt x="139" y="32"/>
                      <a:pt x="174" y="32"/>
                      <a:pt x="209" y="32"/>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2" name="Google Shape;492;p12"/>
              <p:cNvSpPr/>
              <p:nvPr/>
            </p:nvSpPr>
            <p:spPr>
              <a:xfrm>
                <a:off x="2183" y="1722"/>
                <a:ext cx="235" cy="176"/>
              </a:xfrm>
              <a:custGeom>
                <a:avLst/>
                <a:gdLst/>
                <a:ahLst/>
                <a:cxnLst/>
                <a:rect l="l" t="t" r="r" b="b"/>
                <a:pathLst>
                  <a:path w="235" h="176" extrusionOk="0">
                    <a:moveTo>
                      <a:pt x="0" y="0"/>
                    </a:moveTo>
                    <a:cubicBezTo>
                      <a:pt x="15" y="10"/>
                      <a:pt x="31" y="21"/>
                      <a:pt x="43" y="32"/>
                    </a:cubicBezTo>
                    <a:cubicBezTo>
                      <a:pt x="55" y="43"/>
                      <a:pt x="63" y="54"/>
                      <a:pt x="75" y="66"/>
                    </a:cubicBezTo>
                    <a:cubicBezTo>
                      <a:pt x="87" y="78"/>
                      <a:pt x="101" y="91"/>
                      <a:pt x="114" y="102"/>
                    </a:cubicBezTo>
                    <a:cubicBezTo>
                      <a:pt x="127" y="113"/>
                      <a:pt x="135" y="125"/>
                      <a:pt x="151" y="135"/>
                    </a:cubicBezTo>
                    <a:cubicBezTo>
                      <a:pt x="167" y="145"/>
                      <a:pt x="197" y="158"/>
                      <a:pt x="211" y="165"/>
                    </a:cubicBezTo>
                    <a:cubicBezTo>
                      <a:pt x="225" y="172"/>
                      <a:pt x="230" y="174"/>
                      <a:pt x="235" y="176"/>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3" name="Google Shape;493;p12"/>
              <p:cNvSpPr/>
              <p:nvPr/>
            </p:nvSpPr>
            <p:spPr>
              <a:xfrm>
                <a:off x="2180" y="1841"/>
                <a:ext cx="237" cy="102"/>
              </a:xfrm>
              <a:custGeom>
                <a:avLst/>
                <a:gdLst/>
                <a:ahLst/>
                <a:cxnLst/>
                <a:rect l="l" t="t" r="r" b="b"/>
                <a:pathLst>
                  <a:path w="237" h="102" extrusionOk="0">
                    <a:moveTo>
                      <a:pt x="0" y="0"/>
                    </a:moveTo>
                    <a:cubicBezTo>
                      <a:pt x="23" y="11"/>
                      <a:pt x="46" y="22"/>
                      <a:pt x="69" y="33"/>
                    </a:cubicBezTo>
                    <a:cubicBezTo>
                      <a:pt x="92" y="44"/>
                      <a:pt x="116" y="58"/>
                      <a:pt x="135" y="66"/>
                    </a:cubicBezTo>
                    <a:cubicBezTo>
                      <a:pt x="154" y="74"/>
                      <a:pt x="163" y="76"/>
                      <a:pt x="180" y="82"/>
                    </a:cubicBezTo>
                    <a:cubicBezTo>
                      <a:pt x="197" y="88"/>
                      <a:pt x="217" y="95"/>
                      <a:pt x="237" y="102"/>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4" name="Google Shape;494;p12"/>
              <p:cNvSpPr/>
              <p:nvPr/>
            </p:nvSpPr>
            <p:spPr>
              <a:xfrm>
                <a:off x="2180" y="1956"/>
                <a:ext cx="238" cy="29"/>
              </a:xfrm>
              <a:custGeom>
                <a:avLst/>
                <a:gdLst/>
                <a:ahLst/>
                <a:cxnLst/>
                <a:rect l="l" t="t" r="r" b="b"/>
                <a:pathLst>
                  <a:path w="238" h="29" extrusionOk="0">
                    <a:moveTo>
                      <a:pt x="0" y="0"/>
                    </a:moveTo>
                    <a:cubicBezTo>
                      <a:pt x="39" y="3"/>
                      <a:pt x="78" y="7"/>
                      <a:pt x="118" y="12"/>
                    </a:cubicBezTo>
                    <a:cubicBezTo>
                      <a:pt x="158" y="17"/>
                      <a:pt x="198" y="23"/>
                      <a:pt x="238" y="29"/>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5" name="Google Shape;495;p12"/>
              <p:cNvSpPr/>
              <p:nvPr/>
            </p:nvSpPr>
            <p:spPr>
              <a:xfrm>
                <a:off x="2180" y="2018"/>
                <a:ext cx="238" cy="4"/>
              </a:xfrm>
              <a:custGeom>
                <a:avLst/>
                <a:gdLst/>
                <a:ahLst/>
                <a:cxnLst/>
                <a:rect l="l" t="t" r="r" b="b"/>
                <a:pathLst>
                  <a:path w="238" h="4" extrusionOk="0">
                    <a:moveTo>
                      <a:pt x="0" y="0"/>
                    </a:moveTo>
                    <a:cubicBezTo>
                      <a:pt x="39" y="1"/>
                      <a:pt x="78" y="2"/>
                      <a:pt x="118" y="3"/>
                    </a:cubicBezTo>
                    <a:cubicBezTo>
                      <a:pt x="158" y="4"/>
                      <a:pt x="198" y="4"/>
                      <a:pt x="238" y="4"/>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6" name="Google Shape;496;p12"/>
              <p:cNvSpPr/>
              <p:nvPr/>
            </p:nvSpPr>
            <p:spPr>
              <a:xfrm>
                <a:off x="2178" y="2055"/>
                <a:ext cx="240" cy="24"/>
              </a:xfrm>
              <a:custGeom>
                <a:avLst/>
                <a:gdLst/>
                <a:ahLst/>
                <a:cxnLst/>
                <a:rect l="l" t="t" r="r" b="b"/>
                <a:pathLst>
                  <a:path w="240" h="24" extrusionOk="0">
                    <a:moveTo>
                      <a:pt x="0" y="24"/>
                    </a:moveTo>
                    <a:cubicBezTo>
                      <a:pt x="40" y="21"/>
                      <a:pt x="80" y="19"/>
                      <a:pt x="120" y="15"/>
                    </a:cubicBezTo>
                    <a:cubicBezTo>
                      <a:pt x="160" y="11"/>
                      <a:pt x="200" y="5"/>
                      <a:pt x="240"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7" name="Google Shape;497;p12"/>
              <p:cNvSpPr/>
              <p:nvPr/>
            </p:nvSpPr>
            <p:spPr>
              <a:xfrm>
                <a:off x="2177" y="2099"/>
                <a:ext cx="240" cy="94"/>
              </a:xfrm>
              <a:custGeom>
                <a:avLst/>
                <a:gdLst/>
                <a:ahLst/>
                <a:cxnLst/>
                <a:rect l="l" t="t" r="r" b="b"/>
                <a:pathLst>
                  <a:path w="240" h="94" extrusionOk="0">
                    <a:moveTo>
                      <a:pt x="0" y="94"/>
                    </a:moveTo>
                    <a:cubicBezTo>
                      <a:pt x="22" y="86"/>
                      <a:pt x="44" y="79"/>
                      <a:pt x="61" y="72"/>
                    </a:cubicBezTo>
                    <a:cubicBezTo>
                      <a:pt x="78" y="65"/>
                      <a:pt x="88" y="57"/>
                      <a:pt x="103" y="49"/>
                    </a:cubicBezTo>
                    <a:cubicBezTo>
                      <a:pt x="118" y="41"/>
                      <a:pt x="130" y="35"/>
                      <a:pt x="153" y="27"/>
                    </a:cubicBezTo>
                    <a:cubicBezTo>
                      <a:pt x="176" y="19"/>
                      <a:pt x="208" y="9"/>
                      <a:pt x="240"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8" name="Google Shape;498;p12"/>
              <p:cNvSpPr/>
              <p:nvPr/>
            </p:nvSpPr>
            <p:spPr>
              <a:xfrm>
                <a:off x="2177" y="2141"/>
                <a:ext cx="241" cy="175"/>
              </a:xfrm>
              <a:custGeom>
                <a:avLst/>
                <a:gdLst/>
                <a:ahLst/>
                <a:cxnLst/>
                <a:rect l="l" t="t" r="r" b="b"/>
                <a:pathLst>
                  <a:path w="241" h="175" extrusionOk="0">
                    <a:moveTo>
                      <a:pt x="0" y="175"/>
                    </a:moveTo>
                    <a:cubicBezTo>
                      <a:pt x="20" y="162"/>
                      <a:pt x="41" y="149"/>
                      <a:pt x="55" y="136"/>
                    </a:cubicBezTo>
                    <a:cubicBezTo>
                      <a:pt x="69" y="123"/>
                      <a:pt x="69" y="113"/>
                      <a:pt x="82" y="100"/>
                    </a:cubicBezTo>
                    <a:cubicBezTo>
                      <a:pt x="95" y="87"/>
                      <a:pt x="119" y="70"/>
                      <a:pt x="135" y="58"/>
                    </a:cubicBezTo>
                    <a:cubicBezTo>
                      <a:pt x="151" y="46"/>
                      <a:pt x="159" y="38"/>
                      <a:pt x="177" y="28"/>
                    </a:cubicBezTo>
                    <a:cubicBezTo>
                      <a:pt x="195" y="18"/>
                      <a:pt x="218" y="9"/>
                      <a:pt x="241"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499" name="Google Shape;499;p12"/>
              <p:cNvSpPr/>
              <p:nvPr/>
            </p:nvSpPr>
            <p:spPr>
              <a:xfrm>
                <a:off x="2174" y="2183"/>
                <a:ext cx="243" cy="298"/>
              </a:xfrm>
              <a:custGeom>
                <a:avLst/>
                <a:gdLst/>
                <a:ahLst/>
                <a:cxnLst/>
                <a:rect l="l" t="t" r="r" b="b"/>
                <a:pathLst>
                  <a:path w="243" h="298" extrusionOk="0">
                    <a:moveTo>
                      <a:pt x="0" y="298"/>
                    </a:moveTo>
                    <a:cubicBezTo>
                      <a:pt x="17" y="284"/>
                      <a:pt x="35" y="270"/>
                      <a:pt x="48" y="255"/>
                    </a:cubicBezTo>
                    <a:cubicBezTo>
                      <a:pt x="61" y="240"/>
                      <a:pt x="70" y="224"/>
                      <a:pt x="79" y="208"/>
                    </a:cubicBezTo>
                    <a:cubicBezTo>
                      <a:pt x="88" y="192"/>
                      <a:pt x="97" y="176"/>
                      <a:pt x="105" y="160"/>
                    </a:cubicBezTo>
                    <a:cubicBezTo>
                      <a:pt x="113" y="144"/>
                      <a:pt x="117" y="129"/>
                      <a:pt x="126" y="114"/>
                    </a:cubicBezTo>
                    <a:cubicBezTo>
                      <a:pt x="135" y="99"/>
                      <a:pt x="148" y="81"/>
                      <a:pt x="157" y="69"/>
                    </a:cubicBezTo>
                    <a:cubicBezTo>
                      <a:pt x="166" y="57"/>
                      <a:pt x="169" y="53"/>
                      <a:pt x="183" y="42"/>
                    </a:cubicBezTo>
                    <a:cubicBezTo>
                      <a:pt x="197" y="31"/>
                      <a:pt x="220" y="15"/>
                      <a:pt x="243"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0" name="Google Shape;500;p12"/>
              <p:cNvSpPr/>
              <p:nvPr/>
            </p:nvSpPr>
            <p:spPr>
              <a:xfrm>
                <a:off x="2414" y="1898"/>
                <a:ext cx="216" cy="23"/>
              </a:xfrm>
              <a:custGeom>
                <a:avLst/>
                <a:gdLst/>
                <a:ahLst/>
                <a:cxnLst/>
                <a:rect l="l" t="t" r="r" b="b"/>
                <a:pathLst>
                  <a:path w="216" h="23" extrusionOk="0">
                    <a:moveTo>
                      <a:pt x="0" y="0"/>
                    </a:moveTo>
                    <a:cubicBezTo>
                      <a:pt x="6" y="1"/>
                      <a:pt x="20" y="6"/>
                      <a:pt x="36" y="9"/>
                    </a:cubicBezTo>
                    <a:cubicBezTo>
                      <a:pt x="52" y="12"/>
                      <a:pt x="78" y="19"/>
                      <a:pt x="96" y="21"/>
                    </a:cubicBezTo>
                    <a:cubicBezTo>
                      <a:pt x="114" y="23"/>
                      <a:pt x="127" y="21"/>
                      <a:pt x="147" y="21"/>
                    </a:cubicBezTo>
                    <a:cubicBezTo>
                      <a:pt x="167" y="21"/>
                      <a:pt x="191" y="21"/>
                      <a:pt x="216" y="21"/>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1" name="Google Shape;501;p12"/>
              <p:cNvSpPr/>
              <p:nvPr/>
            </p:nvSpPr>
            <p:spPr>
              <a:xfrm>
                <a:off x="2412" y="1943"/>
                <a:ext cx="215" cy="13"/>
              </a:xfrm>
              <a:custGeom>
                <a:avLst/>
                <a:gdLst/>
                <a:ahLst/>
                <a:cxnLst/>
                <a:rect l="l" t="t" r="r" b="b"/>
                <a:pathLst>
                  <a:path w="215" h="13" extrusionOk="0">
                    <a:moveTo>
                      <a:pt x="0" y="0"/>
                    </a:moveTo>
                    <a:cubicBezTo>
                      <a:pt x="6" y="1"/>
                      <a:pt x="23" y="2"/>
                      <a:pt x="39" y="4"/>
                    </a:cubicBezTo>
                    <a:cubicBezTo>
                      <a:pt x="55" y="6"/>
                      <a:pt x="70" y="11"/>
                      <a:pt x="99" y="12"/>
                    </a:cubicBezTo>
                    <a:cubicBezTo>
                      <a:pt x="128" y="13"/>
                      <a:pt x="171" y="11"/>
                      <a:pt x="215" y="9"/>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2" name="Google Shape;502;p12"/>
              <p:cNvSpPr/>
              <p:nvPr/>
            </p:nvSpPr>
            <p:spPr>
              <a:xfrm>
                <a:off x="2406" y="1983"/>
                <a:ext cx="225" cy="3"/>
              </a:xfrm>
              <a:custGeom>
                <a:avLst/>
                <a:gdLst/>
                <a:ahLst/>
                <a:cxnLst/>
                <a:rect l="l" t="t" r="r" b="b"/>
                <a:pathLst>
                  <a:path w="225" h="3" extrusionOk="0">
                    <a:moveTo>
                      <a:pt x="0" y="0"/>
                    </a:moveTo>
                    <a:cubicBezTo>
                      <a:pt x="7" y="0"/>
                      <a:pt x="29" y="1"/>
                      <a:pt x="45" y="2"/>
                    </a:cubicBezTo>
                    <a:cubicBezTo>
                      <a:pt x="61" y="3"/>
                      <a:pt x="66" y="3"/>
                      <a:pt x="96" y="3"/>
                    </a:cubicBezTo>
                    <a:cubicBezTo>
                      <a:pt x="126" y="3"/>
                      <a:pt x="175" y="3"/>
                      <a:pt x="225" y="3"/>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3" name="Google Shape;503;p12"/>
              <p:cNvSpPr/>
              <p:nvPr/>
            </p:nvSpPr>
            <p:spPr>
              <a:xfrm>
                <a:off x="2408" y="2019"/>
                <a:ext cx="223" cy="3"/>
              </a:xfrm>
              <a:custGeom>
                <a:avLst/>
                <a:gdLst/>
                <a:ahLst/>
                <a:cxnLst/>
                <a:rect l="l" t="t" r="r" b="b"/>
                <a:pathLst>
                  <a:path w="223" h="3" extrusionOk="0">
                    <a:moveTo>
                      <a:pt x="45" y="2"/>
                    </a:moveTo>
                    <a:cubicBezTo>
                      <a:pt x="38" y="2"/>
                      <a:pt x="0" y="3"/>
                      <a:pt x="0" y="3"/>
                    </a:cubicBezTo>
                    <a:cubicBezTo>
                      <a:pt x="0" y="3"/>
                      <a:pt x="6" y="0"/>
                      <a:pt x="43" y="0"/>
                    </a:cubicBezTo>
                    <a:cubicBezTo>
                      <a:pt x="80" y="0"/>
                      <a:pt x="193" y="3"/>
                      <a:pt x="223" y="3"/>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4" name="Google Shape;504;p12"/>
              <p:cNvSpPr/>
              <p:nvPr/>
            </p:nvSpPr>
            <p:spPr>
              <a:xfrm>
                <a:off x="2421" y="2052"/>
                <a:ext cx="209" cy="3"/>
              </a:xfrm>
              <a:custGeom>
                <a:avLst/>
                <a:gdLst/>
                <a:ahLst/>
                <a:cxnLst/>
                <a:rect l="l" t="t" r="r" b="b"/>
                <a:pathLst>
                  <a:path w="209" h="3" extrusionOk="0">
                    <a:moveTo>
                      <a:pt x="0" y="3"/>
                    </a:moveTo>
                    <a:cubicBezTo>
                      <a:pt x="5" y="3"/>
                      <a:pt x="21" y="3"/>
                      <a:pt x="32" y="3"/>
                    </a:cubicBezTo>
                    <a:cubicBezTo>
                      <a:pt x="43" y="3"/>
                      <a:pt x="40" y="0"/>
                      <a:pt x="69" y="0"/>
                    </a:cubicBezTo>
                    <a:cubicBezTo>
                      <a:pt x="98" y="0"/>
                      <a:pt x="153" y="1"/>
                      <a:pt x="209" y="3"/>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5" name="Google Shape;505;p12"/>
              <p:cNvSpPr/>
              <p:nvPr/>
            </p:nvSpPr>
            <p:spPr>
              <a:xfrm>
                <a:off x="2406" y="2086"/>
                <a:ext cx="225" cy="16"/>
              </a:xfrm>
              <a:custGeom>
                <a:avLst/>
                <a:gdLst/>
                <a:ahLst/>
                <a:cxnLst/>
                <a:rect l="l" t="t" r="r" b="b"/>
                <a:pathLst>
                  <a:path w="225" h="16" extrusionOk="0">
                    <a:moveTo>
                      <a:pt x="0" y="16"/>
                    </a:moveTo>
                    <a:cubicBezTo>
                      <a:pt x="7" y="15"/>
                      <a:pt x="33" y="9"/>
                      <a:pt x="47" y="7"/>
                    </a:cubicBezTo>
                    <a:cubicBezTo>
                      <a:pt x="61" y="5"/>
                      <a:pt x="53" y="2"/>
                      <a:pt x="83" y="1"/>
                    </a:cubicBezTo>
                    <a:cubicBezTo>
                      <a:pt x="113" y="0"/>
                      <a:pt x="169" y="1"/>
                      <a:pt x="225" y="2"/>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6" name="Google Shape;506;p12"/>
              <p:cNvSpPr/>
              <p:nvPr/>
            </p:nvSpPr>
            <p:spPr>
              <a:xfrm>
                <a:off x="2423" y="2118"/>
                <a:ext cx="207" cy="23"/>
              </a:xfrm>
              <a:custGeom>
                <a:avLst/>
                <a:gdLst/>
                <a:ahLst/>
                <a:cxnLst/>
                <a:rect l="l" t="t" r="r" b="b"/>
                <a:pathLst>
                  <a:path w="207" h="23" extrusionOk="0">
                    <a:moveTo>
                      <a:pt x="0" y="23"/>
                    </a:moveTo>
                    <a:cubicBezTo>
                      <a:pt x="4" y="22"/>
                      <a:pt x="13" y="18"/>
                      <a:pt x="28" y="14"/>
                    </a:cubicBezTo>
                    <a:cubicBezTo>
                      <a:pt x="43" y="10"/>
                      <a:pt x="58" y="4"/>
                      <a:pt x="88" y="2"/>
                    </a:cubicBezTo>
                    <a:cubicBezTo>
                      <a:pt x="118" y="0"/>
                      <a:pt x="162" y="1"/>
                      <a:pt x="207" y="3"/>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7" name="Google Shape;507;p12"/>
              <p:cNvSpPr/>
              <p:nvPr/>
            </p:nvSpPr>
            <p:spPr>
              <a:xfrm>
                <a:off x="2411" y="2152"/>
                <a:ext cx="219" cy="34"/>
              </a:xfrm>
              <a:custGeom>
                <a:avLst/>
                <a:gdLst/>
                <a:ahLst/>
                <a:cxnLst/>
                <a:rect l="l" t="t" r="r" b="b"/>
                <a:pathLst>
                  <a:path w="219" h="34" extrusionOk="0">
                    <a:moveTo>
                      <a:pt x="42" y="22"/>
                    </a:moveTo>
                    <a:cubicBezTo>
                      <a:pt x="37" y="23"/>
                      <a:pt x="0" y="34"/>
                      <a:pt x="9" y="31"/>
                    </a:cubicBezTo>
                    <a:cubicBezTo>
                      <a:pt x="18" y="28"/>
                      <a:pt x="70" y="8"/>
                      <a:pt x="94" y="4"/>
                    </a:cubicBezTo>
                    <a:cubicBezTo>
                      <a:pt x="118" y="0"/>
                      <a:pt x="135" y="4"/>
                      <a:pt x="156" y="4"/>
                    </a:cubicBezTo>
                    <a:cubicBezTo>
                      <a:pt x="177" y="4"/>
                      <a:pt x="198" y="2"/>
                      <a:pt x="219" y="1"/>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8" name="Google Shape;508;p12"/>
              <p:cNvSpPr/>
              <p:nvPr/>
            </p:nvSpPr>
            <p:spPr>
              <a:xfrm>
                <a:off x="1874" y="2481"/>
                <a:ext cx="301" cy="91"/>
              </a:xfrm>
              <a:custGeom>
                <a:avLst/>
                <a:gdLst/>
                <a:ahLst/>
                <a:cxnLst/>
                <a:rect l="l" t="t" r="r" b="b"/>
                <a:pathLst>
                  <a:path w="301" h="91" extrusionOk="0">
                    <a:moveTo>
                      <a:pt x="0" y="90"/>
                    </a:moveTo>
                    <a:cubicBezTo>
                      <a:pt x="19" y="90"/>
                      <a:pt x="39" y="91"/>
                      <a:pt x="60" y="90"/>
                    </a:cubicBezTo>
                    <a:cubicBezTo>
                      <a:pt x="81" y="89"/>
                      <a:pt x="100" y="91"/>
                      <a:pt x="124" y="87"/>
                    </a:cubicBezTo>
                    <a:cubicBezTo>
                      <a:pt x="148" y="83"/>
                      <a:pt x="183" y="71"/>
                      <a:pt x="205" y="63"/>
                    </a:cubicBezTo>
                    <a:cubicBezTo>
                      <a:pt x="227" y="55"/>
                      <a:pt x="240" y="46"/>
                      <a:pt x="256" y="36"/>
                    </a:cubicBezTo>
                    <a:cubicBezTo>
                      <a:pt x="272" y="26"/>
                      <a:pt x="286" y="13"/>
                      <a:pt x="301"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09" name="Google Shape;509;p12"/>
              <p:cNvSpPr/>
              <p:nvPr/>
            </p:nvSpPr>
            <p:spPr>
              <a:xfrm>
                <a:off x="1872" y="2318"/>
                <a:ext cx="303" cy="44"/>
              </a:xfrm>
              <a:custGeom>
                <a:avLst/>
                <a:gdLst/>
                <a:ahLst/>
                <a:cxnLst/>
                <a:rect l="l" t="t" r="r" b="b"/>
                <a:pathLst>
                  <a:path w="303" h="44" extrusionOk="0">
                    <a:moveTo>
                      <a:pt x="0" y="43"/>
                    </a:moveTo>
                    <a:cubicBezTo>
                      <a:pt x="27" y="43"/>
                      <a:pt x="54" y="43"/>
                      <a:pt x="83" y="43"/>
                    </a:cubicBezTo>
                    <a:cubicBezTo>
                      <a:pt x="112" y="43"/>
                      <a:pt x="151" y="44"/>
                      <a:pt x="177" y="42"/>
                    </a:cubicBezTo>
                    <a:cubicBezTo>
                      <a:pt x="203" y="40"/>
                      <a:pt x="216" y="38"/>
                      <a:pt x="237" y="31"/>
                    </a:cubicBezTo>
                    <a:cubicBezTo>
                      <a:pt x="258" y="24"/>
                      <a:pt x="280" y="12"/>
                      <a:pt x="303"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0" name="Google Shape;510;p12"/>
              <p:cNvSpPr/>
              <p:nvPr/>
            </p:nvSpPr>
            <p:spPr>
              <a:xfrm>
                <a:off x="1874" y="2193"/>
                <a:ext cx="303" cy="22"/>
              </a:xfrm>
              <a:custGeom>
                <a:avLst/>
                <a:gdLst/>
                <a:ahLst/>
                <a:cxnLst/>
                <a:rect l="l" t="t" r="r" b="b"/>
                <a:pathLst>
                  <a:path w="303" h="22" extrusionOk="0">
                    <a:moveTo>
                      <a:pt x="0" y="21"/>
                    </a:moveTo>
                    <a:cubicBezTo>
                      <a:pt x="49" y="21"/>
                      <a:pt x="99" y="22"/>
                      <a:pt x="136" y="21"/>
                    </a:cubicBezTo>
                    <a:cubicBezTo>
                      <a:pt x="173" y="20"/>
                      <a:pt x="192" y="18"/>
                      <a:pt x="220" y="15"/>
                    </a:cubicBezTo>
                    <a:cubicBezTo>
                      <a:pt x="248" y="12"/>
                      <a:pt x="275" y="6"/>
                      <a:pt x="303" y="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1" name="Google Shape;511;p12"/>
              <p:cNvSpPr/>
              <p:nvPr/>
            </p:nvSpPr>
            <p:spPr>
              <a:xfrm>
                <a:off x="1871" y="2080"/>
                <a:ext cx="307" cy="6"/>
              </a:xfrm>
              <a:custGeom>
                <a:avLst/>
                <a:gdLst/>
                <a:ahLst/>
                <a:cxnLst/>
                <a:rect l="l" t="t" r="r" b="b"/>
                <a:pathLst>
                  <a:path w="307" h="6" extrusionOk="0">
                    <a:moveTo>
                      <a:pt x="0" y="5"/>
                    </a:moveTo>
                    <a:cubicBezTo>
                      <a:pt x="69" y="5"/>
                      <a:pt x="139" y="6"/>
                      <a:pt x="184" y="5"/>
                    </a:cubicBezTo>
                    <a:cubicBezTo>
                      <a:pt x="229" y="4"/>
                      <a:pt x="248" y="2"/>
                      <a:pt x="268" y="1"/>
                    </a:cubicBezTo>
                    <a:cubicBezTo>
                      <a:pt x="288" y="0"/>
                      <a:pt x="297" y="0"/>
                      <a:pt x="307" y="1"/>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2" name="Google Shape;512;p12"/>
              <p:cNvSpPr/>
              <p:nvPr/>
            </p:nvSpPr>
            <p:spPr>
              <a:xfrm>
                <a:off x="1872" y="2018"/>
                <a:ext cx="308" cy="1"/>
              </a:xfrm>
              <a:custGeom>
                <a:avLst/>
                <a:gdLst/>
                <a:ahLst/>
                <a:cxnLst/>
                <a:rect l="l" t="t" r="r" b="b"/>
                <a:pathLst>
                  <a:path w="308" h="1" extrusionOk="0">
                    <a:moveTo>
                      <a:pt x="0" y="0"/>
                    </a:moveTo>
                    <a:cubicBezTo>
                      <a:pt x="0" y="0"/>
                      <a:pt x="154" y="0"/>
                      <a:pt x="308" y="1"/>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3" name="Google Shape;513;p12"/>
              <p:cNvSpPr/>
              <p:nvPr/>
            </p:nvSpPr>
            <p:spPr>
              <a:xfrm>
                <a:off x="1877" y="1946"/>
                <a:ext cx="303" cy="10"/>
              </a:xfrm>
              <a:custGeom>
                <a:avLst/>
                <a:gdLst/>
                <a:ahLst/>
                <a:cxnLst/>
                <a:rect l="l" t="t" r="r" b="b"/>
                <a:pathLst>
                  <a:path w="303" h="10" extrusionOk="0">
                    <a:moveTo>
                      <a:pt x="0" y="3"/>
                    </a:moveTo>
                    <a:cubicBezTo>
                      <a:pt x="57" y="1"/>
                      <a:pt x="115" y="0"/>
                      <a:pt x="154" y="1"/>
                    </a:cubicBezTo>
                    <a:cubicBezTo>
                      <a:pt x="193" y="2"/>
                      <a:pt x="209" y="5"/>
                      <a:pt x="234" y="6"/>
                    </a:cubicBezTo>
                    <a:cubicBezTo>
                      <a:pt x="259" y="7"/>
                      <a:pt x="281" y="8"/>
                      <a:pt x="303" y="10"/>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4" name="Google Shape;514;p12"/>
              <p:cNvSpPr/>
              <p:nvPr/>
            </p:nvSpPr>
            <p:spPr>
              <a:xfrm>
                <a:off x="1875" y="1820"/>
                <a:ext cx="305" cy="21"/>
              </a:xfrm>
              <a:custGeom>
                <a:avLst/>
                <a:gdLst/>
                <a:ahLst/>
                <a:cxnLst/>
                <a:rect l="l" t="t" r="r" b="b"/>
                <a:pathLst>
                  <a:path w="305" h="21" extrusionOk="0">
                    <a:moveTo>
                      <a:pt x="0" y="1"/>
                    </a:moveTo>
                    <a:cubicBezTo>
                      <a:pt x="57" y="0"/>
                      <a:pt x="115" y="0"/>
                      <a:pt x="152" y="0"/>
                    </a:cubicBezTo>
                    <a:cubicBezTo>
                      <a:pt x="189" y="0"/>
                      <a:pt x="197" y="0"/>
                      <a:pt x="222" y="3"/>
                    </a:cubicBezTo>
                    <a:cubicBezTo>
                      <a:pt x="247" y="6"/>
                      <a:pt x="276" y="13"/>
                      <a:pt x="305" y="21"/>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5" name="Google Shape;515;p12"/>
              <p:cNvSpPr/>
              <p:nvPr/>
            </p:nvSpPr>
            <p:spPr>
              <a:xfrm>
                <a:off x="1880" y="1674"/>
                <a:ext cx="303" cy="48"/>
              </a:xfrm>
              <a:custGeom>
                <a:avLst/>
                <a:gdLst/>
                <a:ahLst/>
                <a:cxnLst/>
                <a:rect l="l" t="t" r="r" b="b"/>
                <a:pathLst>
                  <a:path w="303" h="48" extrusionOk="0">
                    <a:moveTo>
                      <a:pt x="0" y="2"/>
                    </a:moveTo>
                    <a:cubicBezTo>
                      <a:pt x="52" y="1"/>
                      <a:pt x="104" y="1"/>
                      <a:pt x="139" y="2"/>
                    </a:cubicBezTo>
                    <a:cubicBezTo>
                      <a:pt x="174" y="3"/>
                      <a:pt x="183" y="0"/>
                      <a:pt x="210" y="8"/>
                    </a:cubicBezTo>
                    <a:cubicBezTo>
                      <a:pt x="237" y="16"/>
                      <a:pt x="270" y="32"/>
                      <a:pt x="303" y="48"/>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16" name="Google Shape;516;p12"/>
              <p:cNvSpPr/>
              <p:nvPr/>
            </p:nvSpPr>
            <p:spPr>
              <a:xfrm>
                <a:off x="1881" y="1466"/>
                <a:ext cx="303" cy="97"/>
              </a:xfrm>
              <a:custGeom>
                <a:avLst/>
                <a:gdLst/>
                <a:ahLst/>
                <a:cxnLst/>
                <a:rect l="l" t="t" r="r" b="b"/>
                <a:pathLst>
                  <a:path w="303" h="97" extrusionOk="0">
                    <a:moveTo>
                      <a:pt x="0" y="4"/>
                    </a:moveTo>
                    <a:cubicBezTo>
                      <a:pt x="32" y="2"/>
                      <a:pt x="64" y="0"/>
                      <a:pt x="92" y="3"/>
                    </a:cubicBezTo>
                    <a:cubicBezTo>
                      <a:pt x="120" y="6"/>
                      <a:pt x="141" y="12"/>
                      <a:pt x="168" y="21"/>
                    </a:cubicBezTo>
                    <a:cubicBezTo>
                      <a:pt x="195" y="30"/>
                      <a:pt x="235" y="47"/>
                      <a:pt x="257" y="60"/>
                    </a:cubicBezTo>
                    <a:cubicBezTo>
                      <a:pt x="279" y="73"/>
                      <a:pt x="291" y="85"/>
                      <a:pt x="303" y="97"/>
                    </a:cubicBezTo>
                  </a:path>
                </a:pathLst>
              </a:custGeom>
              <a:noFill/>
              <a:ln w="19050" cap="flat" cmpd="sng">
                <a:solidFill>
                  <a:schemeClr val="dk1"/>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517" name="Google Shape;517;p12"/>
              <p:cNvCxnSpPr/>
              <p:nvPr/>
            </p:nvCxnSpPr>
            <p:spPr>
              <a:xfrm>
                <a:off x="938" y="1476"/>
                <a:ext cx="943" cy="0"/>
              </a:xfrm>
              <a:prstGeom prst="straightConnector1">
                <a:avLst/>
              </a:prstGeom>
              <a:noFill/>
              <a:ln w="19050" cap="flat" cmpd="sng">
                <a:solidFill>
                  <a:schemeClr val="dk1"/>
                </a:solidFill>
                <a:prstDash val="dot"/>
                <a:round/>
                <a:headEnd type="none" w="med" len="med"/>
                <a:tailEnd type="none" w="med" len="med"/>
              </a:ln>
            </p:spPr>
          </p:cxnSp>
          <p:cxnSp>
            <p:nvCxnSpPr>
              <p:cNvPr id="518" name="Google Shape;518;p12"/>
              <p:cNvCxnSpPr/>
              <p:nvPr/>
            </p:nvCxnSpPr>
            <p:spPr>
              <a:xfrm>
                <a:off x="941" y="1673"/>
                <a:ext cx="951" cy="0"/>
              </a:xfrm>
              <a:prstGeom prst="straightConnector1">
                <a:avLst/>
              </a:prstGeom>
              <a:noFill/>
              <a:ln w="19050" cap="flat" cmpd="sng">
                <a:solidFill>
                  <a:schemeClr val="dk1"/>
                </a:solidFill>
                <a:prstDash val="dot"/>
                <a:round/>
                <a:headEnd type="none" w="med" len="med"/>
                <a:tailEnd type="none" w="med" len="med"/>
              </a:ln>
            </p:spPr>
          </p:cxnSp>
          <p:cxnSp>
            <p:nvCxnSpPr>
              <p:cNvPr id="519" name="Google Shape;519;p12"/>
              <p:cNvCxnSpPr/>
              <p:nvPr/>
            </p:nvCxnSpPr>
            <p:spPr>
              <a:xfrm>
                <a:off x="939" y="1818"/>
                <a:ext cx="939" cy="0"/>
              </a:xfrm>
              <a:prstGeom prst="straightConnector1">
                <a:avLst/>
              </a:prstGeom>
              <a:noFill/>
              <a:ln w="19050" cap="flat" cmpd="sng">
                <a:solidFill>
                  <a:schemeClr val="dk1"/>
                </a:solidFill>
                <a:prstDash val="dot"/>
                <a:round/>
                <a:headEnd type="none" w="med" len="med"/>
                <a:tailEnd type="none" w="med" len="med"/>
              </a:ln>
            </p:spPr>
          </p:cxnSp>
          <p:cxnSp>
            <p:nvCxnSpPr>
              <p:cNvPr id="520" name="Google Shape;520;p12"/>
              <p:cNvCxnSpPr/>
              <p:nvPr/>
            </p:nvCxnSpPr>
            <p:spPr>
              <a:xfrm>
                <a:off x="938" y="1947"/>
                <a:ext cx="940" cy="0"/>
              </a:xfrm>
              <a:prstGeom prst="straightConnector1">
                <a:avLst/>
              </a:prstGeom>
              <a:noFill/>
              <a:ln w="19050" cap="flat" cmpd="sng">
                <a:solidFill>
                  <a:schemeClr val="dk1"/>
                </a:solidFill>
                <a:prstDash val="dot"/>
                <a:round/>
                <a:headEnd type="none" w="med" len="med"/>
                <a:tailEnd type="none" w="med" len="med"/>
              </a:ln>
            </p:spPr>
          </p:cxnSp>
          <p:cxnSp>
            <p:nvCxnSpPr>
              <p:cNvPr id="521" name="Google Shape;521;p12"/>
              <p:cNvCxnSpPr/>
              <p:nvPr/>
            </p:nvCxnSpPr>
            <p:spPr>
              <a:xfrm>
                <a:off x="938" y="2016"/>
                <a:ext cx="940" cy="0"/>
              </a:xfrm>
              <a:prstGeom prst="straightConnector1">
                <a:avLst/>
              </a:prstGeom>
              <a:noFill/>
              <a:ln w="19050" cap="flat" cmpd="sng">
                <a:solidFill>
                  <a:schemeClr val="dk1"/>
                </a:solidFill>
                <a:prstDash val="dot"/>
                <a:round/>
                <a:headEnd type="none" w="med" len="med"/>
                <a:tailEnd type="none" w="med" len="med"/>
              </a:ln>
            </p:spPr>
          </p:cxnSp>
          <p:cxnSp>
            <p:nvCxnSpPr>
              <p:cNvPr id="522" name="Google Shape;522;p12"/>
              <p:cNvCxnSpPr/>
              <p:nvPr/>
            </p:nvCxnSpPr>
            <p:spPr>
              <a:xfrm>
                <a:off x="938" y="2084"/>
                <a:ext cx="946" cy="0"/>
              </a:xfrm>
              <a:prstGeom prst="straightConnector1">
                <a:avLst/>
              </a:prstGeom>
              <a:noFill/>
              <a:ln w="19050" cap="flat" cmpd="sng">
                <a:solidFill>
                  <a:schemeClr val="dk1"/>
                </a:solidFill>
                <a:prstDash val="dot"/>
                <a:round/>
                <a:headEnd type="none" w="med" len="med"/>
                <a:tailEnd type="none" w="med" len="med"/>
              </a:ln>
            </p:spPr>
          </p:cxnSp>
          <p:cxnSp>
            <p:nvCxnSpPr>
              <p:cNvPr id="523" name="Google Shape;523;p12"/>
              <p:cNvCxnSpPr/>
              <p:nvPr/>
            </p:nvCxnSpPr>
            <p:spPr>
              <a:xfrm>
                <a:off x="938" y="2213"/>
                <a:ext cx="942" cy="0"/>
              </a:xfrm>
              <a:prstGeom prst="straightConnector1">
                <a:avLst/>
              </a:prstGeom>
              <a:noFill/>
              <a:ln w="19050" cap="flat" cmpd="sng">
                <a:solidFill>
                  <a:schemeClr val="dk1"/>
                </a:solidFill>
                <a:prstDash val="dot"/>
                <a:round/>
                <a:headEnd type="none" w="med" len="med"/>
                <a:tailEnd type="none" w="med" len="med"/>
              </a:ln>
            </p:spPr>
          </p:cxnSp>
          <p:cxnSp>
            <p:nvCxnSpPr>
              <p:cNvPr id="524" name="Google Shape;524;p12"/>
              <p:cNvCxnSpPr/>
              <p:nvPr/>
            </p:nvCxnSpPr>
            <p:spPr>
              <a:xfrm>
                <a:off x="936" y="2358"/>
                <a:ext cx="944" cy="0"/>
              </a:xfrm>
              <a:prstGeom prst="straightConnector1">
                <a:avLst/>
              </a:prstGeom>
              <a:noFill/>
              <a:ln w="19050" cap="flat" cmpd="sng">
                <a:solidFill>
                  <a:schemeClr val="dk1"/>
                </a:solidFill>
                <a:prstDash val="dot"/>
                <a:round/>
                <a:headEnd type="none" w="med" len="med"/>
                <a:tailEnd type="none" w="med" len="med"/>
              </a:ln>
            </p:spPr>
          </p:cxnSp>
          <p:cxnSp>
            <p:nvCxnSpPr>
              <p:cNvPr id="525" name="Google Shape;525;p12"/>
              <p:cNvCxnSpPr/>
              <p:nvPr/>
            </p:nvCxnSpPr>
            <p:spPr>
              <a:xfrm>
                <a:off x="936" y="2568"/>
                <a:ext cx="936" cy="0"/>
              </a:xfrm>
              <a:prstGeom prst="straightConnector1">
                <a:avLst/>
              </a:prstGeom>
              <a:noFill/>
              <a:ln w="19050" cap="flat" cmpd="sng">
                <a:solidFill>
                  <a:schemeClr val="dk1"/>
                </a:solidFill>
                <a:prstDash val="dot"/>
                <a:round/>
                <a:headEnd type="none" w="med" len="med"/>
                <a:tailEnd type="none" w="med" len="med"/>
              </a:ln>
            </p:spPr>
          </p:cxnSp>
          <p:cxnSp>
            <p:nvCxnSpPr>
              <p:cNvPr id="526" name="Google Shape;526;p12"/>
              <p:cNvCxnSpPr/>
              <p:nvPr/>
            </p:nvCxnSpPr>
            <p:spPr>
              <a:xfrm rot="10800000" flipH="1">
                <a:off x="3489" y="1479"/>
                <a:ext cx="1698" cy="336"/>
              </a:xfrm>
              <a:prstGeom prst="straightConnector1">
                <a:avLst/>
              </a:prstGeom>
              <a:noFill/>
              <a:ln w="19050" cap="flat" cmpd="sng">
                <a:solidFill>
                  <a:schemeClr val="dk1"/>
                </a:solidFill>
                <a:prstDash val="dot"/>
                <a:round/>
                <a:headEnd type="none" w="med" len="med"/>
                <a:tailEnd type="none" w="med" len="med"/>
              </a:ln>
            </p:spPr>
          </p:cxnSp>
          <p:cxnSp>
            <p:nvCxnSpPr>
              <p:cNvPr id="527" name="Google Shape;527;p12"/>
              <p:cNvCxnSpPr/>
              <p:nvPr/>
            </p:nvCxnSpPr>
            <p:spPr>
              <a:xfrm rot="10800000" flipH="1">
                <a:off x="3486" y="1674"/>
                <a:ext cx="1698" cy="207"/>
              </a:xfrm>
              <a:prstGeom prst="straightConnector1">
                <a:avLst/>
              </a:prstGeom>
              <a:noFill/>
              <a:ln w="19050" cap="flat" cmpd="sng">
                <a:solidFill>
                  <a:schemeClr val="dk1"/>
                </a:solidFill>
                <a:prstDash val="dot"/>
                <a:round/>
                <a:headEnd type="none" w="med" len="med"/>
                <a:tailEnd type="none" w="med" len="med"/>
              </a:ln>
            </p:spPr>
          </p:cxnSp>
          <p:cxnSp>
            <p:nvCxnSpPr>
              <p:cNvPr id="528" name="Google Shape;528;p12"/>
              <p:cNvCxnSpPr/>
              <p:nvPr/>
            </p:nvCxnSpPr>
            <p:spPr>
              <a:xfrm rot="10800000" flipH="1">
                <a:off x="3492" y="1827"/>
                <a:ext cx="1689" cy="105"/>
              </a:xfrm>
              <a:prstGeom prst="straightConnector1">
                <a:avLst/>
              </a:prstGeom>
              <a:noFill/>
              <a:ln w="19050" cap="flat" cmpd="sng">
                <a:solidFill>
                  <a:schemeClr val="dk1"/>
                </a:solidFill>
                <a:prstDash val="dot"/>
                <a:round/>
                <a:headEnd type="none" w="med" len="med"/>
                <a:tailEnd type="none" w="med" len="med"/>
              </a:ln>
            </p:spPr>
          </p:cxnSp>
          <p:cxnSp>
            <p:nvCxnSpPr>
              <p:cNvPr id="529" name="Google Shape;529;p12"/>
              <p:cNvCxnSpPr/>
              <p:nvPr/>
            </p:nvCxnSpPr>
            <p:spPr>
              <a:xfrm rot="10800000" flipH="1">
                <a:off x="3489" y="1956"/>
                <a:ext cx="1686" cy="27"/>
              </a:xfrm>
              <a:prstGeom prst="straightConnector1">
                <a:avLst/>
              </a:prstGeom>
              <a:noFill/>
              <a:ln w="19050" cap="flat" cmpd="sng">
                <a:solidFill>
                  <a:schemeClr val="dk1"/>
                </a:solidFill>
                <a:prstDash val="dot"/>
                <a:round/>
                <a:headEnd type="none" w="med" len="med"/>
                <a:tailEnd type="none" w="med" len="med"/>
              </a:ln>
            </p:spPr>
          </p:cxnSp>
          <p:cxnSp>
            <p:nvCxnSpPr>
              <p:cNvPr id="530" name="Google Shape;530;p12"/>
              <p:cNvCxnSpPr/>
              <p:nvPr/>
            </p:nvCxnSpPr>
            <p:spPr>
              <a:xfrm>
                <a:off x="3489" y="2022"/>
                <a:ext cx="1686" cy="3"/>
              </a:xfrm>
              <a:prstGeom prst="straightConnector1">
                <a:avLst/>
              </a:prstGeom>
              <a:noFill/>
              <a:ln w="19050" cap="flat" cmpd="sng">
                <a:solidFill>
                  <a:schemeClr val="dk1"/>
                </a:solidFill>
                <a:prstDash val="dot"/>
                <a:round/>
                <a:headEnd type="none" w="med" len="med"/>
                <a:tailEnd type="none" w="med" len="med"/>
              </a:ln>
            </p:spPr>
          </p:cxnSp>
          <p:cxnSp>
            <p:nvCxnSpPr>
              <p:cNvPr id="531" name="Google Shape;531;p12"/>
              <p:cNvCxnSpPr/>
              <p:nvPr/>
            </p:nvCxnSpPr>
            <p:spPr>
              <a:xfrm>
                <a:off x="3486" y="2058"/>
                <a:ext cx="1695" cy="36"/>
              </a:xfrm>
              <a:prstGeom prst="straightConnector1">
                <a:avLst/>
              </a:prstGeom>
              <a:noFill/>
              <a:ln w="19050" cap="flat" cmpd="sng">
                <a:solidFill>
                  <a:schemeClr val="dk1"/>
                </a:solidFill>
                <a:prstDash val="dot"/>
                <a:round/>
                <a:headEnd type="none" w="med" len="med"/>
                <a:tailEnd type="none" w="med" len="med"/>
              </a:ln>
            </p:spPr>
          </p:cxnSp>
          <p:cxnSp>
            <p:nvCxnSpPr>
              <p:cNvPr id="532" name="Google Shape;532;p12"/>
              <p:cNvCxnSpPr/>
              <p:nvPr/>
            </p:nvCxnSpPr>
            <p:spPr>
              <a:xfrm>
                <a:off x="3486" y="2115"/>
                <a:ext cx="1692" cy="111"/>
              </a:xfrm>
              <a:prstGeom prst="straightConnector1">
                <a:avLst/>
              </a:prstGeom>
              <a:noFill/>
              <a:ln w="19050" cap="flat" cmpd="sng">
                <a:solidFill>
                  <a:schemeClr val="dk1"/>
                </a:solidFill>
                <a:prstDash val="dot"/>
                <a:round/>
                <a:headEnd type="none" w="med" len="med"/>
                <a:tailEnd type="none" w="med" len="med"/>
              </a:ln>
            </p:spPr>
          </p:cxnSp>
          <p:cxnSp>
            <p:nvCxnSpPr>
              <p:cNvPr id="533" name="Google Shape;533;p12"/>
              <p:cNvCxnSpPr/>
              <p:nvPr/>
            </p:nvCxnSpPr>
            <p:spPr>
              <a:xfrm>
                <a:off x="3486" y="2169"/>
                <a:ext cx="1704" cy="201"/>
              </a:xfrm>
              <a:prstGeom prst="straightConnector1">
                <a:avLst/>
              </a:prstGeom>
              <a:noFill/>
              <a:ln w="19050" cap="flat" cmpd="sng">
                <a:solidFill>
                  <a:schemeClr val="dk1"/>
                </a:solidFill>
                <a:prstDash val="dot"/>
                <a:round/>
                <a:headEnd type="none" w="med" len="med"/>
                <a:tailEnd type="none" w="med" len="med"/>
              </a:ln>
            </p:spPr>
          </p:cxnSp>
          <p:cxnSp>
            <p:nvCxnSpPr>
              <p:cNvPr id="534" name="Google Shape;534;p12"/>
              <p:cNvCxnSpPr/>
              <p:nvPr/>
            </p:nvCxnSpPr>
            <p:spPr>
              <a:xfrm>
                <a:off x="3486" y="2229"/>
                <a:ext cx="1710" cy="345"/>
              </a:xfrm>
              <a:prstGeom prst="straightConnector1">
                <a:avLst/>
              </a:prstGeom>
              <a:noFill/>
              <a:ln w="19050" cap="flat" cmpd="sng">
                <a:solidFill>
                  <a:schemeClr val="dk1"/>
                </a:solidFill>
                <a:prstDash val="dot"/>
                <a:round/>
                <a:headEnd type="none" w="med" len="med"/>
                <a:tailEnd type="none" w="med" len="med"/>
              </a:ln>
            </p:spPr>
          </p:cxnSp>
          <p:cxnSp>
            <p:nvCxnSpPr>
              <p:cNvPr id="535" name="Google Shape;535;p12"/>
              <p:cNvCxnSpPr/>
              <p:nvPr/>
            </p:nvCxnSpPr>
            <p:spPr>
              <a:xfrm>
                <a:off x="5184" y="1479"/>
                <a:ext cx="612" cy="0"/>
              </a:xfrm>
              <a:prstGeom prst="straightConnector1">
                <a:avLst/>
              </a:prstGeom>
              <a:noFill/>
              <a:ln w="19050" cap="flat" cmpd="sng">
                <a:solidFill>
                  <a:schemeClr val="dk1"/>
                </a:solidFill>
                <a:prstDash val="dot"/>
                <a:round/>
                <a:headEnd type="none" w="med" len="med"/>
                <a:tailEnd type="none" w="med" len="med"/>
              </a:ln>
            </p:spPr>
          </p:cxnSp>
          <p:cxnSp>
            <p:nvCxnSpPr>
              <p:cNvPr id="536" name="Google Shape;536;p12"/>
              <p:cNvCxnSpPr/>
              <p:nvPr/>
            </p:nvCxnSpPr>
            <p:spPr>
              <a:xfrm>
                <a:off x="5187" y="1674"/>
                <a:ext cx="597" cy="0"/>
              </a:xfrm>
              <a:prstGeom prst="straightConnector1">
                <a:avLst/>
              </a:prstGeom>
              <a:noFill/>
              <a:ln w="19050" cap="flat" cmpd="sng">
                <a:solidFill>
                  <a:schemeClr val="dk1"/>
                </a:solidFill>
                <a:prstDash val="dot"/>
                <a:round/>
                <a:headEnd type="none" w="med" len="med"/>
                <a:tailEnd type="none" w="med" len="med"/>
              </a:ln>
            </p:spPr>
          </p:cxnSp>
          <p:cxnSp>
            <p:nvCxnSpPr>
              <p:cNvPr id="537" name="Google Shape;537;p12"/>
              <p:cNvCxnSpPr/>
              <p:nvPr/>
            </p:nvCxnSpPr>
            <p:spPr>
              <a:xfrm>
                <a:off x="5181" y="1824"/>
                <a:ext cx="573" cy="0"/>
              </a:xfrm>
              <a:prstGeom prst="straightConnector1">
                <a:avLst/>
              </a:prstGeom>
              <a:noFill/>
              <a:ln w="19050" cap="flat" cmpd="sng">
                <a:solidFill>
                  <a:schemeClr val="dk1"/>
                </a:solidFill>
                <a:prstDash val="dot"/>
                <a:round/>
                <a:headEnd type="none" w="med" len="med"/>
                <a:tailEnd type="none" w="med" len="med"/>
              </a:ln>
            </p:spPr>
          </p:cxnSp>
          <p:cxnSp>
            <p:nvCxnSpPr>
              <p:cNvPr id="538" name="Google Shape;538;p12"/>
              <p:cNvCxnSpPr/>
              <p:nvPr/>
            </p:nvCxnSpPr>
            <p:spPr>
              <a:xfrm>
                <a:off x="5175" y="1953"/>
                <a:ext cx="567" cy="0"/>
              </a:xfrm>
              <a:prstGeom prst="straightConnector1">
                <a:avLst/>
              </a:prstGeom>
              <a:noFill/>
              <a:ln w="19050" cap="flat" cmpd="sng">
                <a:solidFill>
                  <a:schemeClr val="dk1"/>
                </a:solidFill>
                <a:prstDash val="dot"/>
                <a:round/>
                <a:headEnd type="none" w="med" len="med"/>
                <a:tailEnd type="none" w="med" len="med"/>
              </a:ln>
            </p:spPr>
          </p:cxnSp>
          <p:cxnSp>
            <p:nvCxnSpPr>
              <p:cNvPr id="539" name="Google Shape;539;p12"/>
              <p:cNvCxnSpPr/>
              <p:nvPr/>
            </p:nvCxnSpPr>
            <p:spPr>
              <a:xfrm>
                <a:off x="5166" y="2025"/>
                <a:ext cx="573" cy="0"/>
              </a:xfrm>
              <a:prstGeom prst="straightConnector1">
                <a:avLst/>
              </a:prstGeom>
              <a:noFill/>
              <a:ln w="19050" cap="flat" cmpd="sng">
                <a:solidFill>
                  <a:schemeClr val="dk1"/>
                </a:solidFill>
                <a:prstDash val="dot"/>
                <a:round/>
                <a:headEnd type="none" w="med" len="med"/>
                <a:tailEnd type="none" w="med" len="med"/>
              </a:ln>
            </p:spPr>
          </p:cxnSp>
          <p:cxnSp>
            <p:nvCxnSpPr>
              <p:cNvPr id="540" name="Google Shape;540;p12"/>
              <p:cNvCxnSpPr/>
              <p:nvPr/>
            </p:nvCxnSpPr>
            <p:spPr>
              <a:xfrm>
                <a:off x="5175" y="2097"/>
                <a:ext cx="564" cy="0"/>
              </a:xfrm>
              <a:prstGeom prst="straightConnector1">
                <a:avLst/>
              </a:prstGeom>
              <a:noFill/>
              <a:ln w="19050" cap="flat" cmpd="sng">
                <a:solidFill>
                  <a:schemeClr val="dk1"/>
                </a:solidFill>
                <a:prstDash val="dot"/>
                <a:round/>
                <a:headEnd type="none" w="med" len="med"/>
                <a:tailEnd type="none" w="med" len="med"/>
              </a:ln>
            </p:spPr>
          </p:cxnSp>
          <p:cxnSp>
            <p:nvCxnSpPr>
              <p:cNvPr id="541" name="Google Shape;541;p12"/>
              <p:cNvCxnSpPr/>
              <p:nvPr/>
            </p:nvCxnSpPr>
            <p:spPr>
              <a:xfrm>
                <a:off x="5172" y="2226"/>
                <a:ext cx="573" cy="0"/>
              </a:xfrm>
              <a:prstGeom prst="straightConnector1">
                <a:avLst/>
              </a:prstGeom>
              <a:noFill/>
              <a:ln w="19050" cap="flat" cmpd="sng">
                <a:solidFill>
                  <a:schemeClr val="dk1"/>
                </a:solidFill>
                <a:prstDash val="dot"/>
                <a:round/>
                <a:headEnd type="none" w="med" len="med"/>
                <a:tailEnd type="none" w="med" len="med"/>
              </a:ln>
            </p:spPr>
          </p:cxnSp>
          <p:cxnSp>
            <p:nvCxnSpPr>
              <p:cNvPr id="542" name="Google Shape;542;p12"/>
              <p:cNvCxnSpPr/>
              <p:nvPr/>
            </p:nvCxnSpPr>
            <p:spPr>
              <a:xfrm>
                <a:off x="5187" y="2370"/>
                <a:ext cx="570" cy="0"/>
              </a:xfrm>
              <a:prstGeom prst="straightConnector1">
                <a:avLst/>
              </a:prstGeom>
              <a:noFill/>
              <a:ln w="19050" cap="flat" cmpd="sng">
                <a:solidFill>
                  <a:schemeClr val="dk1"/>
                </a:solidFill>
                <a:prstDash val="dot"/>
                <a:round/>
                <a:headEnd type="none" w="med" len="med"/>
                <a:tailEnd type="none" w="med" len="med"/>
              </a:ln>
            </p:spPr>
          </p:cxnSp>
          <p:cxnSp>
            <p:nvCxnSpPr>
              <p:cNvPr id="543" name="Google Shape;543;p12"/>
              <p:cNvCxnSpPr/>
              <p:nvPr/>
            </p:nvCxnSpPr>
            <p:spPr>
              <a:xfrm>
                <a:off x="5193" y="2577"/>
                <a:ext cx="606" cy="0"/>
              </a:xfrm>
              <a:prstGeom prst="straightConnector1">
                <a:avLst/>
              </a:prstGeom>
              <a:noFill/>
              <a:ln w="19050" cap="flat" cmpd="sng">
                <a:solidFill>
                  <a:schemeClr val="dk1"/>
                </a:solidFill>
                <a:prstDash val="dot"/>
                <a:round/>
                <a:headEnd type="none" w="med" len="med"/>
                <a:tailEnd type="none" w="med" len="med"/>
              </a:ln>
            </p:spPr>
          </p:cxnSp>
        </p:grpSp>
      </p:grpSp>
      <p:sp>
        <p:nvSpPr>
          <p:cNvPr id="544" name="Google Shape;544;p1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11</a:t>
            </a:fld>
            <a:endParaRPr/>
          </a:p>
        </p:txBody>
      </p:sp>
      <p:cxnSp>
        <p:nvCxnSpPr>
          <p:cNvPr id="3" name="Straight Arrow Connector 2">
            <a:extLst>
              <a:ext uri="{FF2B5EF4-FFF2-40B4-BE49-F238E27FC236}">
                <a16:creationId xmlns:a16="http://schemas.microsoft.com/office/drawing/2014/main" id="{BB2D1D48-F215-5007-3F95-01E02D7CD7B5}"/>
              </a:ext>
            </a:extLst>
          </p:cNvPr>
          <p:cNvCxnSpPr>
            <a:cxnSpLocks/>
          </p:cNvCxnSpPr>
          <p:nvPr/>
        </p:nvCxnSpPr>
        <p:spPr>
          <a:xfrm flipH="1">
            <a:off x="4822679" y="2107113"/>
            <a:ext cx="73771" cy="53925"/>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4592B91-B167-A188-6306-0E134DF7FCCB}"/>
              </a:ext>
            </a:extLst>
          </p:cNvPr>
          <p:cNvCxnSpPr>
            <a:cxnSpLocks/>
          </p:cNvCxnSpPr>
          <p:nvPr/>
        </p:nvCxnSpPr>
        <p:spPr>
          <a:xfrm flipH="1">
            <a:off x="5301284" y="1970100"/>
            <a:ext cx="73771" cy="53925"/>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16B5757-D229-D19A-F786-CA19A2D04521}"/>
              </a:ext>
            </a:extLst>
          </p:cNvPr>
          <p:cNvCxnSpPr>
            <a:cxnSpLocks/>
          </p:cNvCxnSpPr>
          <p:nvPr/>
        </p:nvCxnSpPr>
        <p:spPr>
          <a:xfrm flipH="1">
            <a:off x="5777647" y="1943137"/>
            <a:ext cx="91370" cy="53925"/>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6539BBE-BFEC-CF30-3FE1-346CF042FDBD}"/>
              </a:ext>
            </a:extLst>
          </p:cNvPr>
          <p:cNvCxnSpPr>
            <a:cxnSpLocks/>
          </p:cNvCxnSpPr>
          <p:nvPr/>
        </p:nvCxnSpPr>
        <p:spPr>
          <a:xfrm flipH="1">
            <a:off x="6260343" y="1884595"/>
            <a:ext cx="91370" cy="21923"/>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70E7FFA-7904-E892-6CFB-0C8C4A8A8F4C}"/>
              </a:ext>
            </a:extLst>
          </p:cNvPr>
          <p:cNvCxnSpPr>
            <a:cxnSpLocks/>
          </p:cNvCxnSpPr>
          <p:nvPr/>
        </p:nvCxnSpPr>
        <p:spPr>
          <a:xfrm flipH="1" flipV="1">
            <a:off x="4793878" y="2795910"/>
            <a:ext cx="87246" cy="58877"/>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71AA774-0D58-8BEE-8011-0EF6436E342C}"/>
              </a:ext>
            </a:extLst>
          </p:cNvPr>
          <p:cNvCxnSpPr>
            <a:cxnSpLocks/>
          </p:cNvCxnSpPr>
          <p:nvPr/>
        </p:nvCxnSpPr>
        <p:spPr>
          <a:xfrm flipH="1" flipV="1">
            <a:off x="5287809" y="2921486"/>
            <a:ext cx="87246" cy="58877"/>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04D8F87-E811-770C-0E27-C2AD0BD6CAB3}"/>
              </a:ext>
            </a:extLst>
          </p:cNvPr>
          <p:cNvCxnSpPr>
            <a:cxnSpLocks/>
          </p:cNvCxnSpPr>
          <p:nvPr/>
        </p:nvCxnSpPr>
        <p:spPr>
          <a:xfrm flipH="1" flipV="1">
            <a:off x="5777647" y="2959177"/>
            <a:ext cx="87246" cy="58877"/>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AD54878-17B2-5762-32B4-49268ADE1D69}"/>
              </a:ext>
            </a:extLst>
          </p:cNvPr>
          <p:cNvCxnSpPr>
            <a:cxnSpLocks/>
          </p:cNvCxnSpPr>
          <p:nvPr/>
        </p:nvCxnSpPr>
        <p:spPr>
          <a:xfrm flipH="1" flipV="1">
            <a:off x="6230729" y="3074518"/>
            <a:ext cx="109197" cy="19534"/>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anim calcmode="lin" valueType="num">
                                      <p:cBhvr additive="base">
                                        <p:cTn id="7" dur="500"/>
                                        <p:tgtEl>
                                          <p:spTgt spid="4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1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Flow Profile - After Constriction</a:t>
            </a:r>
            <a:endParaRPr/>
          </a:p>
        </p:txBody>
      </p:sp>
      <p:sp>
        <p:nvSpPr>
          <p:cNvPr id="551" name="Google Shape;551;p13"/>
          <p:cNvSpPr/>
          <p:nvPr/>
        </p:nvSpPr>
        <p:spPr>
          <a:xfrm>
            <a:off x="979487" y="1723507"/>
            <a:ext cx="6997943" cy="1025621"/>
          </a:xfrm>
          <a:custGeom>
            <a:avLst/>
            <a:gdLst/>
            <a:ahLst/>
            <a:cxnLst/>
            <a:rect l="l" t="t" r="r" b="b"/>
            <a:pathLst>
              <a:path w="5790" h="798" extrusionOk="0">
                <a:moveTo>
                  <a:pt x="0" y="0"/>
                </a:moveTo>
                <a:cubicBezTo>
                  <a:pt x="193" y="25"/>
                  <a:pt x="387" y="50"/>
                  <a:pt x="558" y="72"/>
                </a:cubicBezTo>
                <a:cubicBezTo>
                  <a:pt x="729" y="94"/>
                  <a:pt x="879" y="111"/>
                  <a:pt x="1026" y="132"/>
                </a:cubicBezTo>
                <a:cubicBezTo>
                  <a:pt x="1173" y="153"/>
                  <a:pt x="1320" y="172"/>
                  <a:pt x="1440" y="198"/>
                </a:cubicBezTo>
                <a:cubicBezTo>
                  <a:pt x="1560" y="224"/>
                  <a:pt x="1668" y="267"/>
                  <a:pt x="1746" y="288"/>
                </a:cubicBezTo>
                <a:cubicBezTo>
                  <a:pt x="1824" y="309"/>
                  <a:pt x="1805" y="310"/>
                  <a:pt x="1908" y="324"/>
                </a:cubicBezTo>
                <a:cubicBezTo>
                  <a:pt x="2011" y="338"/>
                  <a:pt x="2013" y="337"/>
                  <a:pt x="2364" y="372"/>
                </a:cubicBezTo>
                <a:cubicBezTo>
                  <a:pt x="2715" y="407"/>
                  <a:pt x="3692" y="502"/>
                  <a:pt x="4017" y="536"/>
                </a:cubicBezTo>
                <a:cubicBezTo>
                  <a:pt x="4342" y="570"/>
                  <a:pt x="4246" y="564"/>
                  <a:pt x="4317" y="579"/>
                </a:cubicBezTo>
                <a:cubicBezTo>
                  <a:pt x="4388" y="594"/>
                  <a:pt x="4405" y="611"/>
                  <a:pt x="4445" y="624"/>
                </a:cubicBezTo>
                <a:cubicBezTo>
                  <a:pt x="4485" y="637"/>
                  <a:pt x="4503" y="645"/>
                  <a:pt x="4559" y="656"/>
                </a:cubicBezTo>
                <a:cubicBezTo>
                  <a:pt x="4615" y="667"/>
                  <a:pt x="4577" y="666"/>
                  <a:pt x="4782" y="690"/>
                </a:cubicBezTo>
                <a:cubicBezTo>
                  <a:pt x="4987" y="714"/>
                  <a:pt x="5391" y="756"/>
                  <a:pt x="5790" y="798"/>
                </a:cubicBezTo>
              </a:path>
            </a:pathLst>
          </a:custGeom>
          <a:noFill/>
          <a:ln w="28575" cap="flat" cmpd="sng">
            <a:solidFill>
              <a:schemeClr val="hlink"/>
            </a:solidFill>
            <a:prstDash val="dash"/>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552" name="Google Shape;552;p13"/>
          <p:cNvCxnSpPr/>
          <p:nvPr/>
        </p:nvCxnSpPr>
        <p:spPr>
          <a:xfrm>
            <a:off x="1083429" y="3751615"/>
            <a:ext cx="754182" cy="0"/>
          </a:xfrm>
          <a:prstGeom prst="straightConnector1">
            <a:avLst/>
          </a:prstGeom>
          <a:noFill/>
          <a:ln w="28575" cap="flat" cmpd="sng">
            <a:solidFill>
              <a:schemeClr val="hlink"/>
            </a:solidFill>
            <a:prstDash val="dash"/>
            <a:round/>
            <a:headEnd type="none" w="med" len="med"/>
            <a:tailEnd type="none" w="med" len="med"/>
          </a:ln>
        </p:spPr>
      </p:cxnSp>
      <p:sp>
        <p:nvSpPr>
          <p:cNvPr id="553" name="Google Shape;553;p13"/>
          <p:cNvSpPr txBox="1"/>
          <p:nvPr/>
        </p:nvSpPr>
        <p:spPr>
          <a:xfrm>
            <a:off x="1800144" y="3542121"/>
            <a:ext cx="2235958" cy="36886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Energy Grade Line</a:t>
            </a:r>
            <a:endParaRPr/>
          </a:p>
        </p:txBody>
      </p:sp>
      <p:grpSp>
        <p:nvGrpSpPr>
          <p:cNvPr id="554" name="Google Shape;554;p13"/>
          <p:cNvGrpSpPr/>
          <p:nvPr/>
        </p:nvGrpSpPr>
        <p:grpSpPr>
          <a:xfrm>
            <a:off x="974725" y="1885431"/>
            <a:ext cx="7018337" cy="2396972"/>
            <a:chOff x="372" y="1530"/>
            <a:chExt cx="5808" cy="1865"/>
          </a:xfrm>
        </p:grpSpPr>
        <p:sp>
          <p:nvSpPr>
            <p:cNvPr id="555" name="Google Shape;555;p13"/>
            <p:cNvSpPr/>
            <p:nvPr/>
          </p:nvSpPr>
          <p:spPr>
            <a:xfrm>
              <a:off x="372" y="1530"/>
              <a:ext cx="5808" cy="786"/>
            </a:xfrm>
            <a:custGeom>
              <a:avLst/>
              <a:gdLst/>
              <a:ahLst/>
              <a:cxnLst/>
              <a:rect l="l" t="t" r="r" b="b"/>
              <a:pathLst>
                <a:path w="5808" h="786" extrusionOk="0">
                  <a:moveTo>
                    <a:pt x="0" y="0"/>
                  </a:moveTo>
                  <a:cubicBezTo>
                    <a:pt x="238" y="29"/>
                    <a:pt x="476" y="59"/>
                    <a:pt x="630" y="78"/>
                  </a:cubicBezTo>
                  <a:cubicBezTo>
                    <a:pt x="784" y="97"/>
                    <a:pt x="808" y="95"/>
                    <a:pt x="924" y="114"/>
                  </a:cubicBezTo>
                  <a:cubicBezTo>
                    <a:pt x="1040" y="133"/>
                    <a:pt x="1207" y="165"/>
                    <a:pt x="1326" y="192"/>
                  </a:cubicBezTo>
                  <a:cubicBezTo>
                    <a:pt x="1445" y="219"/>
                    <a:pt x="1535" y="249"/>
                    <a:pt x="1638" y="276"/>
                  </a:cubicBezTo>
                  <a:cubicBezTo>
                    <a:pt x="1741" y="303"/>
                    <a:pt x="1850" y="333"/>
                    <a:pt x="1944" y="354"/>
                  </a:cubicBezTo>
                  <a:cubicBezTo>
                    <a:pt x="2038" y="375"/>
                    <a:pt x="2068" y="382"/>
                    <a:pt x="2202" y="402"/>
                  </a:cubicBezTo>
                  <a:cubicBezTo>
                    <a:pt x="2336" y="422"/>
                    <a:pt x="2147" y="410"/>
                    <a:pt x="2748" y="474"/>
                  </a:cubicBezTo>
                  <a:cubicBezTo>
                    <a:pt x="3349" y="538"/>
                    <a:pt x="4578" y="662"/>
                    <a:pt x="5808" y="786"/>
                  </a:cubicBez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556" name="Google Shape;556;p13"/>
            <p:cNvCxnSpPr/>
            <p:nvPr/>
          </p:nvCxnSpPr>
          <p:spPr>
            <a:xfrm>
              <a:off x="447" y="3251"/>
              <a:ext cx="624" cy="0"/>
            </a:xfrm>
            <a:prstGeom prst="straightConnector1">
              <a:avLst/>
            </a:prstGeom>
            <a:noFill/>
            <a:ln w="38100" cap="flat" cmpd="sng">
              <a:solidFill>
                <a:srgbClr val="0066FF"/>
              </a:solidFill>
              <a:prstDash val="solid"/>
              <a:round/>
              <a:headEnd type="none" w="med" len="med"/>
              <a:tailEnd type="none" w="med" len="med"/>
            </a:ln>
          </p:spPr>
        </p:cxnSp>
        <p:sp>
          <p:nvSpPr>
            <p:cNvPr id="557" name="Google Shape;557;p13"/>
            <p:cNvSpPr txBox="1"/>
            <p:nvPr/>
          </p:nvSpPr>
          <p:spPr>
            <a:xfrm>
              <a:off x="1071" y="3108"/>
              <a:ext cx="1430" cy="28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Water Surface</a:t>
              </a:r>
              <a:endParaRPr/>
            </a:p>
          </p:txBody>
        </p:sp>
      </p:grpSp>
      <p:grpSp>
        <p:nvGrpSpPr>
          <p:cNvPr id="558" name="Google Shape;558;p13"/>
          <p:cNvGrpSpPr/>
          <p:nvPr/>
        </p:nvGrpSpPr>
        <p:grpSpPr>
          <a:xfrm>
            <a:off x="914400" y="1399657"/>
            <a:ext cx="7150219" cy="2078348"/>
            <a:chOff x="330" y="1224"/>
            <a:chExt cx="5916" cy="1617"/>
          </a:xfrm>
        </p:grpSpPr>
        <p:sp>
          <p:nvSpPr>
            <p:cNvPr id="559" name="Google Shape;559;p13"/>
            <p:cNvSpPr/>
            <p:nvPr/>
          </p:nvSpPr>
          <p:spPr>
            <a:xfrm>
              <a:off x="5262" y="2768"/>
              <a:ext cx="984" cy="46"/>
            </a:xfrm>
            <a:custGeom>
              <a:avLst/>
              <a:gdLst/>
              <a:ahLst/>
              <a:cxnLst/>
              <a:rect l="l" t="t" r="r" b="b"/>
              <a:pathLst>
                <a:path w="984" h="46" extrusionOk="0">
                  <a:moveTo>
                    <a:pt x="0" y="28"/>
                  </a:moveTo>
                  <a:cubicBezTo>
                    <a:pt x="69" y="37"/>
                    <a:pt x="139" y="46"/>
                    <a:pt x="216" y="46"/>
                  </a:cubicBezTo>
                  <a:cubicBezTo>
                    <a:pt x="293" y="46"/>
                    <a:pt x="391" y="35"/>
                    <a:pt x="462" y="28"/>
                  </a:cubicBezTo>
                  <a:cubicBezTo>
                    <a:pt x="533" y="21"/>
                    <a:pt x="569" y="8"/>
                    <a:pt x="642" y="4"/>
                  </a:cubicBezTo>
                  <a:cubicBezTo>
                    <a:pt x="715" y="0"/>
                    <a:pt x="843" y="3"/>
                    <a:pt x="900" y="4"/>
                  </a:cubicBezTo>
                  <a:cubicBezTo>
                    <a:pt x="957" y="5"/>
                    <a:pt x="970" y="7"/>
                    <a:pt x="984" y="10"/>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560" name="Google Shape;560;p13"/>
            <p:cNvGrpSpPr/>
            <p:nvPr/>
          </p:nvGrpSpPr>
          <p:grpSpPr>
            <a:xfrm>
              <a:off x="330" y="1224"/>
              <a:ext cx="5862" cy="1617"/>
              <a:chOff x="330" y="1224"/>
              <a:chExt cx="5862" cy="1617"/>
            </a:xfrm>
          </p:grpSpPr>
          <p:sp>
            <p:nvSpPr>
              <p:cNvPr id="561" name="Google Shape;561;p13"/>
              <p:cNvSpPr/>
              <p:nvPr/>
            </p:nvSpPr>
            <p:spPr>
              <a:xfrm>
                <a:off x="1296" y="1368"/>
                <a:ext cx="3996" cy="1428"/>
              </a:xfrm>
              <a:custGeom>
                <a:avLst/>
                <a:gdLst/>
                <a:ahLst/>
                <a:cxnLst/>
                <a:rect l="l" t="t" r="r" b="b"/>
                <a:pathLst>
                  <a:path w="3996" h="1428" extrusionOk="0">
                    <a:moveTo>
                      <a:pt x="0" y="1050"/>
                    </a:moveTo>
                    <a:lnTo>
                      <a:pt x="36" y="726"/>
                    </a:lnTo>
                    <a:lnTo>
                      <a:pt x="774" y="354"/>
                    </a:lnTo>
                    <a:lnTo>
                      <a:pt x="816" y="0"/>
                    </a:lnTo>
                    <a:lnTo>
                      <a:pt x="3402" y="252"/>
                    </a:lnTo>
                    <a:lnTo>
                      <a:pt x="3366" y="582"/>
                    </a:lnTo>
                    <a:lnTo>
                      <a:pt x="3996" y="1104"/>
                    </a:lnTo>
                    <a:lnTo>
                      <a:pt x="3960" y="1428"/>
                    </a:lnTo>
                    <a:lnTo>
                      <a:pt x="0" y="1050"/>
                    </a:lnTo>
                    <a:close/>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62" name="Google Shape;562;p13"/>
              <p:cNvSpPr/>
              <p:nvPr/>
            </p:nvSpPr>
            <p:spPr>
              <a:xfrm>
                <a:off x="2328" y="1224"/>
                <a:ext cx="2202" cy="366"/>
              </a:xfrm>
              <a:custGeom>
                <a:avLst/>
                <a:gdLst/>
                <a:ahLst/>
                <a:cxnLst/>
                <a:rect l="l" t="t" r="r" b="b"/>
                <a:pathLst>
                  <a:path w="2202" h="366" extrusionOk="0">
                    <a:moveTo>
                      <a:pt x="0" y="150"/>
                    </a:moveTo>
                    <a:lnTo>
                      <a:pt x="438" y="0"/>
                    </a:lnTo>
                    <a:lnTo>
                      <a:pt x="1620" y="12"/>
                    </a:lnTo>
                    <a:lnTo>
                      <a:pt x="2202" y="366"/>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563" name="Google Shape;563;p13"/>
              <p:cNvSpPr/>
              <p:nvPr/>
            </p:nvSpPr>
            <p:spPr>
              <a:xfrm>
                <a:off x="330" y="2214"/>
                <a:ext cx="960" cy="204"/>
              </a:xfrm>
              <a:custGeom>
                <a:avLst/>
                <a:gdLst/>
                <a:ahLst/>
                <a:cxnLst/>
                <a:rect l="l" t="t" r="r" b="b"/>
                <a:pathLst>
                  <a:path w="960" h="204" extrusionOk="0">
                    <a:moveTo>
                      <a:pt x="0" y="0"/>
                    </a:moveTo>
                    <a:cubicBezTo>
                      <a:pt x="75" y="13"/>
                      <a:pt x="151" y="26"/>
                      <a:pt x="222" y="42"/>
                    </a:cubicBezTo>
                    <a:cubicBezTo>
                      <a:pt x="293" y="58"/>
                      <a:pt x="370" y="80"/>
                      <a:pt x="426" y="96"/>
                    </a:cubicBezTo>
                    <a:cubicBezTo>
                      <a:pt x="482" y="112"/>
                      <a:pt x="503" y="124"/>
                      <a:pt x="558" y="138"/>
                    </a:cubicBezTo>
                    <a:cubicBezTo>
                      <a:pt x="613" y="152"/>
                      <a:pt x="689" y="169"/>
                      <a:pt x="756" y="180"/>
                    </a:cubicBezTo>
                    <a:cubicBezTo>
                      <a:pt x="823" y="191"/>
                      <a:pt x="891" y="197"/>
                      <a:pt x="960" y="204"/>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564" name="Google Shape;564;p13"/>
              <p:cNvCxnSpPr/>
              <p:nvPr/>
            </p:nvCxnSpPr>
            <p:spPr>
              <a:xfrm>
                <a:off x="348" y="1752"/>
                <a:ext cx="5844" cy="570"/>
              </a:xfrm>
              <a:prstGeom prst="straightConnector1">
                <a:avLst/>
              </a:prstGeom>
              <a:noFill/>
              <a:ln w="19050" cap="rnd" cmpd="sng">
                <a:solidFill>
                  <a:schemeClr val="dk1"/>
                </a:solidFill>
                <a:prstDash val="dot"/>
                <a:round/>
                <a:headEnd type="none" w="med" len="med"/>
                <a:tailEnd type="none" w="med" len="med"/>
              </a:ln>
            </p:spPr>
          </p:cxnSp>
          <p:grpSp>
            <p:nvGrpSpPr>
              <p:cNvPr id="565" name="Google Shape;565;p13"/>
              <p:cNvGrpSpPr/>
              <p:nvPr/>
            </p:nvGrpSpPr>
            <p:grpSpPr>
              <a:xfrm rot="-463866">
                <a:off x="1769" y="2465"/>
                <a:ext cx="224" cy="140"/>
                <a:chOff x="1143" y="2256"/>
                <a:chExt cx="224" cy="140"/>
              </a:xfrm>
            </p:grpSpPr>
            <p:cxnSp>
              <p:nvCxnSpPr>
                <p:cNvPr id="566" name="Google Shape;566;p13"/>
                <p:cNvCxnSpPr/>
                <p:nvPr/>
              </p:nvCxnSpPr>
              <p:spPr>
                <a:xfrm rot="553435" flipH="1">
                  <a:off x="1150" y="2259"/>
                  <a:ext cx="48" cy="96"/>
                </a:xfrm>
                <a:prstGeom prst="straightConnector1">
                  <a:avLst/>
                </a:prstGeom>
                <a:noFill/>
                <a:ln w="38100" cap="flat" cmpd="sng">
                  <a:solidFill>
                    <a:schemeClr val="dk1"/>
                  </a:solidFill>
                  <a:prstDash val="solid"/>
                  <a:round/>
                  <a:headEnd type="none" w="med" len="med"/>
                  <a:tailEnd type="none" w="med" len="med"/>
                </a:ln>
              </p:spPr>
            </p:cxnSp>
            <p:cxnSp>
              <p:nvCxnSpPr>
                <p:cNvPr id="567" name="Google Shape;567;p13"/>
                <p:cNvCxnSpPr/>
                <p:nvPr/>
              </p:nvCxnSpPr>
              <p:spPr>
                <a:xfrm rot="553435" flipH="1">
                  <a:off x="1189" y="2269"/>
                  <a:ext cx="48" cy="96"/>
                </a:xfrm>
                <a:prstGeom prst="straightConnector1">
                  <a:avLst/>
                </a:prstGeom>
                <a:noFill/>
                <a:ln w="38100" cap="flat" cmpd="sng">
                  <a:solidFill>
                    <a:schemeClr val="dk1"/>
                  </a:solidFill>
                  <a:prstDash val="solid"/>
                  <a:round/>
                  <a:headEnd type="none" w="med" len="med"/>
                  <a:tailEnd type="none" w="med" len="med"/>
                </a:ln>
              </p:spPr>
            </p:cxnSp>
            <p:cxnSp>
              <p:nvCxnSpPr>
                <p:cNvPr id="568" name="Google Shape;568;p13"/>
                <p:cNvCxnSpPr/>
                <p:nvPr/>
              </p:nvCxnSpPr>
              <p:spPr>
                <a:xfrm rot="553435" flipH="1">
                  <a:off x="1229" y="2277"/>
                  <a:ext cx="48" cy="96"/>
                </a:xfrm>
                <a:prstGeom prst="straightConnector1">
                  <a:avLst/>
                </a:prstGeom>
                <a:noFill/>
                <a:ln w="38100" cap="flat" cmpd="sng">
                  <a:solidFill>
                    <a:schemeClr val="dk1"/>
                  </a:solidFill>
                  <a:prstDash val="solid"/>
                  <a:round/>
                  <a:headEnd type="none" w="med" len="med"/>
                  <a:tailEnd type="none" w="med" len="med"/>
                </a:ln>
              </p:spPr>
            </p:cxnSp>
            <p:cxnSp>
              <p:nvCxnSpPr>
                <p:cNvPr id="569" name="Google Shape;569;p13"/>
                <p:cNvCxnSpPr/>
                <p:nvPr/>
              </p:nvCxnSpPr>
              <p:spPr>
                <a:xfrm rot="553435" flipH="1">
                  <a:off x="1270" y="2287"/>
                  <a:ext cx="48" cy="96"/>
                </a:xfrm>
                <a:prstGeom prst="straightConnector1">
                  <a:avLst/>
                </a:prstGeom>
                <a:noFill/>
                <a:ln w="38100" cap="flat" cmpd="sng">
                  <a:solidFill>
                    <a:schemeClr val="dk1"/>
                  </a:solidFill>
                  <a:prstDash val="solid"/>
                  <a:round/>
                  <a:headEnd type="none" w="med" len="med"/>
                  <a:tailEnd type="none" w="med" len="med"/>
                </a:ln>
              </p:spPr>
            </p:cxnSp>
            <p:cxnSp>
              <p:nvCxnSpPr>
                <p:cNvPr id="570" name="Google Shape;570;p13"/>
                <p:cNvCxnSpPr/>
                <p:nvPr/>
              </p:nvCxnSpPr>
              <p:spPr>
                <a:xfrm rot="553435" flipH="1">
                  <a:off x="1311" y="2297"/>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571" name="Google Shape;571;p13"/>
              <p:cNvGrpSpPr/>
              <p:nvPr/>
            </p:nvGrpSpPr>
            <p:grpSpPr>
              <a:xfrm rot="-156966">
                <a:off x="1968" y="2481"/>
                <a:ext cx="277" cy="138"/>
                <a:chOff x="1344" y="2303"/>
                <a:chExt cx="277" cy="138"/>
              </a:xfrm>
            </p:grpSpPr>
            <p:cxnSp>
              <p:nvCxnSpPr>
                <p:cNvPr id="572" name="Google Shape;572;p13"/>
                <p:cNvCxnSpPr/>
                <p:nvPr/>
              </p:nvCxnSpPr>
              <p:spPr>
                <a:xfrm rot="-2714256" flipH="1">
                  <a:off x="1371" y="2306"/>
                  <a:ext cx="48" cy="96"/>
                </a:xfrm>
                <a:prstGeom prst="straightConnector1">
                  <a:avLst/>
                </a:prstGeom>
                <a:noFill/>
                <a:ln w="38100" cap="flat" cmpd="sng">
                  <a:solidFill>
                    <a:schemeClr val="dk1"/>
                  </a:solidFill>
                  <a:prstDash val="solid"/>
                  <a:round/>
                  <a:headEnd type="none" w="med" len="med"/>
                  <a:tailEnd type="none" w="med" len="med"/>
                </a:ln>
              </p:spPr>
            </p:cxnSp>
            <p:cxnSp>
              <p:nvCxnSpPr>
                <p:cNvPr id="573" name="Google Shape;573;p13"/>
                <p:cNvCxnSpPr/>
                <p:nvPr/>
              </p:nvCxnSpPr>
              <p:spPr>
                <a:xfrm rot="-2714256" flipH="1">
                  <a:off x="1414" y="2315"/>
                  <a:ext cx="48" cy="96"/>
                </a:xfrm>
                <a:prstGeom prst="straightConnector1">
                  <a:avLst/>
                </a:prstGeom>
                <a:noFill/>
                <a:ln w="38100" cap="flat" cmpd="sng">
                  <a:solidFill>
                    <a:schemeClr val="dk1"/>
                  </a:solidFill>
                  <a:prstDash val="solid"/>
                  <a:round/>
                  <a:headEnd type="none" w="med" len="med"/>
                  <a:tailEnd type="none" w="med" len="med"/>
                </a:ln>
              </p:spPr>
            </p:cxnSp>
            <p:cxnSp>
              <p:nvCxnSpPr>
                <p:cNvPr id="574" name="Google Shape;574;p13"/>
                <p:cNvCxnSpPr/>
                <p:nvPr/>
              </p:nvCxnSpPr>
              <p:spPr>
                <a:xfrm rot="-2714256" flipH="1">
                  <a:off x="1459" y="2326"/>
                  <a:ext cx="48" cy="96"/>
                </a:xfrm>
                <a:prstGeom prst="straightConnector1">
                  <a:avLst/>
                </a:prstGeom>
                <a:noFill/>
                <a:ln w="38100" cap="flat" cmpd="sng">
                  <a:solidFill>
                    <a:schemeClr val="dk1"/>
                  </a:solidFill>
                  <a:prstDash val="solid"/>
                  <a:round/>
                  <a:headEnd type="none" w="med" len="med"/>
                  <a:tailEnd type="none" w="med" len="med"/>
                </a:ln>
              </p:spPr>
            </p:cxnSp>
            <p:cxnSp>
              <p:nvCxnSpPr>
                <p:cNvPr id="575" name="Google Shape;575;p13"/>
                <p:cNvCxnSpPr/>
                <p:nvPr/>
              </p:nvCxnSpPr>
              <p:spPr>
                <a:xfrm rot="-2714256" flipH="1">
                  <a:off x="1502" y="2336"/>
                  <a:ext cx="48" cy="96"/>
                </a:xfrm>
                <a:prstGeom prst="straightConnector1">
                  <a:avLst/>
                </a:prstGeom>
                <a:noFill/>
                <a:ln w="38100" cap="flat" cmpd="sng">
                  <a:solidFill>
                    <a:schemeClr val="dk1"/>
                  </a:solidFill>
                  <a:prstDash val="solid"/>
                  <a:round/>
                  <a:headEnd type="none" w="med" len="med"/>
                  <a:tailEnd type="none" w="med" len="med"/>
                </a:ln>
              </p:spPr>
            </p:cxnSp>
            <p:cxnSp>
              <p:nvCxnSpPr>
                <p:cNvPr id="576" name="Google Shape;576;p13"/>
                <p:cNvCxnSpPr/>
                <p:nvPr/>
              </p:nvCxnSpPr>
              <p:spPr>
                <a:xfrm rot="-2714256" flipH="1">
                  <a:off x="1546" y="2342"/>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577" name="Google Shape;577;p13"/>
              <p:cNvGrpSpPr/>
              <p:nvPr/>
            </p:nvGrpSpPr>
            <p:grpSpPr>
              <a:xfrm rot="-463866">
                <a:off x="4007" y="2681"/>
                <a:ext cx="224" cy="140"/>
                <a:chOff x="1143" y="2256"/>
                <a:chExt cx="224" cy="140"/>
              </a:xfrm>
            </p:grpSpPr>
            <p:cxnSp>
              <p:nvCxnSpPr>
                <p:cNvPr id="578" name="Google Shape;578;p13"/>
                <p:cNvCxnSpPr/>
                <p:nvPr/>
              </p:nvCxnSpPr>
              <p:spPr>
                <a:xfrm rot="553435" flipH="1">
                  <a:off x="1150" y="2259"/>
                  <a:ext cx="48" cy="96"/>
                </a:xfrm>
                <a:prstGeom prst="straightConnector1">
                  <a:avLst/>
                </a:prstGeom>
                <a:noFill/>
                <a:ln w="38100" cap="flat" cmpd="sng">
                  <a:solidFill>
                    <a:schemeClr val="dk1"/>
                  </a:solidFill>
                  <a:prstDash val="solid"/>
                  <a:round/>
                  <a:headEnd type="none" w="med" len="med"/>
                  <a:tailEnd type="none" w="med" len="med"/>
                </a:ln>
              </p:spPr>
            </p:cxnSp>
            <p:cxnSp>
              <p:nvCxnSpPr>
                <p:cNvPr id="579" name="Google Shape;579;p13"/>
                <p:cNvCxnSpPr/>
                <p:nvPr/>
              </p:nvCxnSpPr>
              <p:spPr>
                <a:xfrm rot="553435" flipH="1">
                  <a:off x="1189" y="2269"/>
                  <a:ext cx="48" cy="96"/>
                </a:xfrm>
                <a:prstGeom prst="straightConnector1">
                  <a:avLst/>
                </a:prstGeom>
                <a:noFill/>
                <a:ln w="38100" cap="flat" cmpd="sng">
                  <a:solidFill>
                    <a:schemeClr val="dk1"/>
                  </a:solidFill>
                  <a:prstDash val="solid"/>
                  <a:round/>
                  <a:headEnd type="none" w="med" len="med"/>
                  <a:tailEnd type="none" w="med" len="med"/>
                </a:ln>
              </p:spPr>
            </p:cxnSp>
            <p:cxnSp>
              <p:nvCxnSpPr>
                <p:cNvPr id="580" name="Google Shape;580;p13"/>
                <p:cNvCxnSpPr/>
                <p:nvPr/>
              </p:nvCxnSpPr>
              <p:spPr>
                <a:xfrm rot="553435" flipH="1">
                  <a:off x="1229" y="2277"/>
                  <a:ext cx="48" cy="96"/>
                </a:xfrm>
                <a:prstGeom prst="straightConnector1">
                  <a:avLst/>
                </a:prstGeom>
                <a:noFill/>
                <a:ln w="38100" cap="flat" cmpd="sng">
                  <a:solidFill>
                    <a:schemeClr val="dk1"/>
                  </a:solidFill>
                  <a:prstDash val="solid"/>
                  <a:round/>
                  <a:headEnd type="none" w="med" len="med"/>
                  <a:tailEnd type="none" w="med" len="med"/>
                </a:ln>
              </p:spPr>
            </p:cxnSp>
            <p:cxnSp>
              <p:nvCxnSpPr>
                <p:cNvPr id="581" name="Google Shape;581;p13"/>
                <p:cNvCxnSpPr/>
                <p:nvPr/>
              </p:nvCxnSpPr>
              <p:spPr>
                <a:xfrm rot="553435" flipH="1">
                  <a:off x="1270" y="2287"/>
                  <a:ext cx="48" cy="96"/>
                </a:xfrm>
                <a:prstGeom prst="straightConnector1">
                  <a:avLst/>
                </a:prstGeom>
                <a:noFill/>
                <a:ln w="38100" cap="flat" cmpd="sng">
                  <a:solidFill>
                    <a:schemeClr val="dk1"/>
                  </a:solidFill>
                  <a:prstDash val="solid"/>
                  <a:round/>
                  <a:headEnd type="none" w="med" len="med"/>
                  <a:tailEnd type="none" w="med" len="med"/>
                </a:ln>
              </p:spPr>
            </p:cxnSp>
            <p:cxnSp>
              <p:nvCxnSpPr>
                <p:cNvPr id="582" name="Google Shape;582;p13"/>
                <p:cNvCxnSpPr/>
                <p:nvPr/>
              </p:nvCxnSpPr>
              <p:spPr>
                <a:xfrm rot="553435" flipH="1">
                  <a:off x="1311" y="2297"/>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583" name="Google Shape;583;p13"/>
              <p:cNvGrpSpPr/>
              <p:nvPr/>
            </p:nvGrpSpPr>
            <p:grpSpPr>
              <a:xfrm rot="-156966">
                <a:off x="4206" y="2697"/>
                <a:ext cx="277" cy="138"/>
                <a:chOff x="1344" y="2303"/>
                <a:chExt cx="277" cy="138"/>
              </a:xfrm>
            </p:grpSpPr>
            <p:cxnSp>
              <p:nvCxnSpPr>
                <p:cNvPr id="584" name="Google Shape;584;p13"/>
                <p:cNvCxnSpPr/>
                <p:nvPr/>
              </p:nvCxnSpPr>
              <p:spPr>
                <a:xfrm rot="-2714256" flipH="1">
                  <a:off x="1371" y="2306"/>
                  <a:ext cx="48" cy="96"/>
                </a:xfrm>
                <a:prstGeom prst="straightConnector1">
                  <a:avLst/>
                </a:prstGeom>
                <a:noFill/>
                <a:ln w="38100" cap="flat" cmpd="sng">
                  <a:solidFill>
                    <a:schemeClr val="dk1"/>
                  </a:solidFill>
                  <a:prstDash val="solid"/>
                  <a:round/>
                  <a:headEnd type="none" w="med" len="med"/>
                  <a:tailEnd type="none" w="med" len="med"/>
                </a:ln>
              </p:spPr>
            </p:cxnSp>
            <p:cxnSp>
              <p:nvCxnSpPr>
                <p:cNvPr id="585" name="Google Shape;585;p13"/>
                <p:cNvCxnSpPr/>
                <p:nvPr/>
              </p:nvCxnSpPr>
              <p:spPr>
                <a:xfrm rot="-2714256" flipH="1">
                  <a:off x="1414" y="2315"/>
                  <a:ext cx="48" cy="96"/>
                </a:xfrm>
                <a:prstGeom prst="straightConnector1">
                  <a:avLst/>
                </a:prstGeom>
                <a:noFill/>
                <a:ln w="38100" cap="flat" cmpd="sng">
                  <a:solidFill>
                    <a:schemeClr val="dk1"/>
                  </a:solidFill>
                  <a:prstDash val="solid"/>
                  <a:round/>
                  <a:headEnd type="none" w="med" len="med"/>
                  <a:tailEnd type="none" w="med" len="med"/>
                </a:ln>
              </p:spPr>
            </p:cxnSp>
            <p:cxnSp>
              <p:nvCxnSpPr>
                <p:cNvPr id="586" name="Google Shape;586;p13"/>
                <p:cNvCxnSpPr/>
                <p:nvPr/>
              </p:nvCxnSpPr>
              <p:spPr>
                <a:xfrm rot="-2714256" flipH="1">
                  <a:off x="1459" y="2326"/>
                  <a:ext cx="48" cy="96"/>
                </a:xfrm>
                <a:prstGeom prst="straightConnector1">
                  <a:avLst/>
                </a:prstGeom>
                <a:noFill/>
                <a:ln w="38100" cap="flat" cmpd="sng">
                  <a:solidFill>
                    <a:schemeClr val="dk1"/>
                  </a:solidFill>
                  <a:prstDash val="solid"/>
                  <a:round/>
                  <a:headEnd type="none" w="med" len="med"/>
                  <a:tailEnd type="none" w="med" len="med"/>
                </a:ln>
              </p:spPr>
            </p:cxnSp>
            <p:cxnSp>
              <p:nvCxnSpPr>
                <p:cNvPr id="587" name="Google Shape;587;p13"/>
                <p:cNvCxnSpPr/>
                <p:nvPr/>
              </p:nvCxnSpPr>
              <p:spPr>
                <a:xfrm rot="-2714256" flipH="1">
                  <a:off x="1502" y="2336"/>
                  <a:ext cx="48" cy="96"/>
                </a:xfrm>
                <a:prstGeom prst="straightConnector1">
                  <a:avLst/>
                </a:prstGeom>
                <a:noFill/>
                <a:ln w="38100" cap="flat" cmpd="sng">
                  <a:solidFill>
                    <a:schemeClr val="dk1"/>
                  </a:solidFill>
                  <a:prstDash val="solid"/>
                  <a:round/>
                  <a:headEnd type="none" w="med" len="med"/>
                  <a:tailEnd type="none" w="med" len="med"/>
                </a:ln>
              </p:spPr>
            </p:cxnSp>
            <p:cxnSp>
              <p:nvCxnSpPr>
                <p:cNvPr id="588" name="Google Shape;588;p13"/>
                <p:cNvCxnSpPr/>
                <p:nvPr/>
              </p:nvCxnSpPr>
              <p:spPr>
                <a:xfrm rot="-2714256" flipH="1">
                  <a:off x="1546" y="2342"/>
                  <a:ext cx="48" cy="96"/>
                </a:xfrm>
                <a:prstGeom prst="straightConnector1">
                  <a:avLst/>
                </a:prstGeom>
                <a:noFill/>
                <a:ln w="38100" cap="flat" cmpd="sng">
                  <a:solidFill>
                    <a:schemeClr val="dk1"/>
                  </a:solidFill>
                  <a:prstDash val="solid"/>
                  <a:round/>
                  <a:headEnd type="none" w="med" len="med"/>
                  <a:tailEnd type="none" w="med" len="med"/>
                </a:ln>
              </p:spPr>
            </p:cxnSp>
          </p:grpSp>
        </p:grpSp>
      </p:grpSp>
      <p:sp>
        <p:nvSpPr>
          <p:cNvPr id="589" name="Google Shape;589;p1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558"/>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nodeType="afterEffect">
                                  <p:stCondLst>
                                    <p:cond delay="2000"/>
                                  </p:stCondLst>
                                  <p:childTnLst>
                                    <p:set>
                                      <p:cBhvr>
                                        <p:cTn id="9" dur="1" fill="hold">
                                          <p:stCondLst>
                                            <p:cond delay="0"/>
                                          </p:stCondLst>
                                        </p:cTn>
                                        <p:tgtEl>
                                          <p:spTgt spid="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14" descr="00278-dry"/>
          <p:cNvPicPr preferRelativeResize="0"/>
          <p:nvPr/>
        </p:nvPicPr>
        <p:blipFill rotWithShape="1">
          <a:blip r:embed="rId3">
            <a:alphaModFix/>
          </a:blip>
          <a:srcRect t="-1" b="166"/>
          <a:stretch/>
        </p:blipFill>
        <p:spPr>
          <a:xfrm>
            <a:off x="0" y="-1"/>
            <a:ext cx="9144000" cy="5086351"/>
          </a:xfrm>
          <a:prstGeom prst="rect">
            <a:avLst/>
          </a:prstGeom>
          <a:noFill/>
          <a:ln>
            <a:noFill/>
          </a:ln>
        </p:spPr>
      </p:pic>
      <p:sp>
        <p:nvSpPr>
          <p:cNvPr id="596" name="Google Shape;596;p14"/>
          <p:cNvSpPr txBox="1">
            <a:spLocks noGrp="1"/>
          </p:cNvSpPr>
          <p:nvPr>
            <p:ph type="title" idx="4294967295"/>
          </p:nvPr>
        </p:nvSpPr>
        <p:spPr>
          <a:xfrm>
            <a:off x="3810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00278 - Battle River</a:t>
            </a:r>
            <a:endParaRPr/>
          </a:p>
        </p:txBody>
      </p:sp>
      <p:sp>
        <p:nvSpPr>
          <p:cNvPr id="597" name="Google Shape;597;p1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15"/>
          <p:cNvPicPr preferRelativeResize="0"/>
          <p:nvPr/>
        </p:nvPicPr>
        <p:blipFill rotWithShape="1">
          <a:blip r:embed="rId3">
            <a:alphaModFix/>
          </a:blip>
          <a:srcRect b="15866"/>
          <a:stretch/>
        </p:blipFill>
        <p:spPr>
          <a:xfrm>
            <a:off x="0" y="-3363"/>
            <a:ext cx="9144000" cy="5089713"/>
          </a:xfrm>
          <a:prstGeom prst="rect">
            <a:avLst/>
          </a:prstGeom>
          <a:noFill/>
          <a:ln>
            <a:noFill/>
          </a:ln>
        </p:spPr>
      </p:pic>
      <p:sp>
        <p:nvSpPr>
          <p:cNvPr id="604" name="Google Shape;604;p15"/>
          <p:cNvSpPr txBox="1">
            <a:spLocks noGrp="1"/>
          </p:cNvSpPr>
          <p:nvPr>
            <p:ph type="title" idx="4294967295"/>
          </p:nvPr>
        </p:nvSpPr>
        <p:spPr>
          <a:xfrm>
            <a:off x="4572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00278 - Battle River</a:t>
            </a:r>
            <a:endParaRPr/>
          </a:p>
        </p:txBody>
      </p:sp>
      <p:sp>
        <p:nvSpPr>
          <p:cNvPr id="605" name="Google Shape;605;p1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16" descr="B16"/>
          <p:cNvPicPr preferRelativeResize="0"/>
          <p:nvPr/>
        </p:nvPicPr>
        <p:blipFill rotWithShape="1">
          <a:blip r:embed="rId3">
            <a:alphaModFix/>
          </a:blip>
          <a:srcRect t="7270" b="9486"/>
          <a:stretch/>
        </p:blipFill>
        <p:spPr>
          <a:xfrm>
            <a:off x="0" y="0"/>
            <a:ext cx="9153525" cy="5010150"/>
          </a:xfrm>
          <a:prstGeom prst="rect">
            <a:avLst/>
          </a:prstGeom>
          <a:noFill/>
          <a:ln>
            <a:noFill/>
          </a:ln>
        </p:spPr>
      </p:pic>
      <p:sp>
        <p:nvSpPr>
          <p:cNvPr id="612" name="Google Shape;612;p16"/>
          <p:cNvSpPr txBox="1">
            <a:spLocks noGrp="1"/>
          </p:cNvSpPr>
          <p:nvPr>
            <p:ph type="title" idx="4294967295"/>
          </p:nvPr>
        </p:nvSpPr>
        <p:spPr>
          <a:xfrm>
            <a:off x="467544"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00278 - Battle River</a:t>
            </a:r>
            <a:endParaRPr/>
          </a:p>
        </p:txBody>
      </p:sp>
      <p:sp>
        <p:nvSpPr>
          <p:cNvPr id="613" name="Google Shape;613;p1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17" descr="B26"/>
          <p:cNvPicPr preferRelativeResize="0"/>
          <p:nvPr/>
        </p:nvPicPr>
        <p:blipFill rotWithShape="1">
          <a:blip r:embed="rId3">
            <a:alphaModFix/>
          </a:blip>
          <a:srcRect b="14739"/>
          <a:stretch/>
        </p:blipFill>
        <p:spPr>
          <a:xfrm>
            <a:off x="9524" y="0"/>
            <a:ext cx="9134475" cy="5086350"/>
          </a:xfrm>
          <a:prstGeom prst="rect">
            <a:avLst/>
          </a:prstGeom>
          <a:noFill/>
          <a:ln>
            <a:noFill/>
          </a:ln>
        </p:spPr>
      </p:pic>
      <p:sp>
        <p:nvSpPr>
          <p:cNvPr id="620" name="Google Shape;620;p17"/>
          <p:cNvSpPr txBox="1">
            <a:spLocks noGrp="1"/>
          </p:cNvSpPr>
          <p:nvPr>
            <p:ph type="title" idx="4294967295"/>
          </p:nvPr>
        </p:nvSpPr>
        <p:spPr>
          <a:xfrm>
            <a:off x="467544" y="477069"/>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Simonette River</a:t>
            </a:r>
            <a:endParaRPr/>
          </a:p>
        </p:txBody>
      </p:sp>
      <p:sp>
        <p:nvSpPr>
          <p:cNvPr id="621" name="Google Shape;621;p1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18" descr="B27"/>
          <p:cNvPicPr preferRelativeResize="0"/>
          <p:nvPr/>
        </p:nvPicPr>
        <p:blipFill rotWithShape="1">
          <a:blip r:embed="rId3">
            <a:alphaModFix/>
          </a:blip>
          <a:srcRect b="13396"/>
          <a:stretch/>
        </p:blipFill>
        <p:spPr>
          <a:xfrm>
            <a:off x="0" y="-9525"/>
            <a:ext cx="9144000" cy="5095875"/>
          </a:xfrm>
          <a:prstGeom prst="rect">
            <a:avLst/>
          </a:prstGeom>
          <a:noFill/>
          <a:ln>
            <a:noFill/>
          </a:ln>
        </p:spPr>
      </p:pic>
      <p:sp>
        <p:nvSpPr>
          <p:cNvPr id="628" name="Google Shape;628;p18"/>
          <p:cNvSpPr txBox="1">
            <a:spLocks noGrp="1"/>
          </p:cNvSpPr>
          <p:nvPr>
            <p:ph type="title" idx="4294967295"/>
          </p:nvPr>
        </p:nvSpPr>
        <p:spPr>
          <a:xfrm>
            <a:off x="4572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Simonette River</a:t>
            </a:r>
            <a:endParaRPr/>
          </a:p>
        </p:txBody>
      </p:sp>
      <p:sp>
        <p:nvSpPr>
          <p:cNvPr id="629" name="Google Shape;629;p18"/>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19" descr="B28"/>
          <p:cNvPicPr preferRelativeResize="0"/>
          <p:nvPr/>
        </p:nvPicPr>
        <p:blipFill rotWithShape="1">
          <a:blip r:embed="rId3">
            <a:alphaModFix/>
          </a:blip>
          <a:srcRect b="15346"/>
          <a:stretch/>
        </p:blipFill>
        <p:spPr>
          <a:xfrm>
            <a:off x="0" y="0"/>
            <a:ext cx="9144000" cy="5086350"/>
          </a:xfrm>
          <a:prstGeom prst="rect">
            <a:avLst/>
          </a:prstGeom>
          <a:noFill/>
          <a:ln>
            <a:noFill/>
          </a:ln>
        </p:spPr>
      </p:pic>
      <p:sp>
        <p:nvSpPr>
          <p:cNvPr id="636" name="Google Shape;636;p19"/>
          <p:cNvSpPr txBox="1">
            <a:spLocks noGrp="1"/>
          </p:cNvSpPr>
          <p:nvPr>
            <p:ph type="title" idx="4294967295"/>
          </p:nvPr>
        </p:nvSpPr>
        <p:spPr>
          <a:xfrm>
            <a:off x="76200" y="43243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Simonette River</a:t>
            </a:r>
            <a:endParaRPr/>
          </a:p>
        </p:txBody>
      </p:sp>
      <p:sp>
        <p:nvSpPr>
          <p:cNvPr id="637" name="Google Shape;637;p1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21" descr="B30"/>
          <p:cNvPicPr preferRelativeResize="0"/>
          <p:nvPr/>
        </p:nvPicPr>
        <p:blipFill rotWithShape="1">
          <a:blip r:embed="rId3">
            <a:alphaModFix/>
          </a:blip>
          <a:srcRect t="9313"/>
          <a:stretch/>
        </p:blipFill>
        <p:spPr>
          <a:xfrm>
            <a:off x="0" y="0"/>
            <a:ext cx="9144000" cy="5105400"/>
          </a:xfrm>
          <a:prstGeom prst="rect">
            <a:avLst/>
          </a:prstGeom>
          <a:noFill/>
          <a:ln>
            <a:noFill/>
          </a:ln>
        </p:spPr>
      </p:pic>
      <p:sp>
        <p:nvSpPr>
          <p:cNvPr id="652" name="Google Shape;652;p21"/>
          <p:cNvSpPr txBox="1">
            <a:spLocks noGrp="1"/>
          </p:cNvSpPr>
          <p:nvPr>
            <p:ph type="title" idx="4294967295"/>
          </p:nvPr>
        </p:nvSpPr>
        <p:spPr>
          <a:xfrm>
            <a:off x="3048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a:t>
            </a:r>
            <a:br>
              <a:rPr lang="en-US"/>
            </a:br>
            <a:r>
              <a:rPr lang="en-US"/>
              <a:t>Simonette River</a:t>
            </a:r>
            <a:endParaRPr/>
          </a:p>
        </p:txBody>
      </p:sp>
      <p:sp>
        <p:nvSpPr>
          <p:cNvPr id="653" name="Google Shape;653;p2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 descr="06990photo"/>
          <p:cNvPicPr preferRelativeResize="0"/>
          <p:nvPr/>
        </p:nvPicPr>
        <p:blipFill rotWithShape="1">
          <a:blip r:embed="rId3">
            <a:alphaModFix/>
          </a:blip>
          <a:srcRect/>
          <a:stretch/>
        </p:blipFill>
        <p:spPr>
          <a:xfrm>
            <a:off x="1828800" y="526256"/>
            <a:ext cx="5351463" cy="40909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57" name="Google Shape;157;p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22" descr="B31"/>
          <p:cNvPicPr preferRelativeResize="0"/>
          <p:nvPr/>
        </p:nvPicPr>
        <p:blipFill rotWithShape="1">
          <a:blip r:embed="rId3">
            <a:alphaModFix/>
          </a:blip>
          <a:srcRect t="9317"/>
          <a:stretch/>
        </p:blipFill>
        <p:spPr>
          <a:xfrm>
            <a:off x="0" y="0"/>
            <a:ext cx="9144000" cy="5114925"/>
          </a:xfrm>
          <a:prstGeom prst="rect">
            <a:avLst/>
          </a:prstGeom>
          <a:noFill/>
          <a:ln>
            <a:noFill/>
          </a:ln>
        </p:spPr>
      </p:pic>
      <p:sp>
        <p:nvSpPr>
          <p:cNvPr id="660" name="Google Shape;660;p22"/>
          <p:cNvSpPr txBox="1">
            <a:spLocks noGrp="1"/>
          </p:cNvSpPr>
          <p:nvPr>
            <p:ph type="title" idx="4294967295"/>
          </p:nvPr>
        </p:nvSpPr>
        <p:spPr>
          <a:xfrm>
            <a:off x="152400" y="2095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Simonette River</a:t>
            </a:r>
            <a:endParaRPr/>
          </a:p>
        </p:txBody>
      </p:sp>
      <p:sp>
        <p:nvSpPr>
          <p:cNvPr id="661" name="Google Shape;661;p2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23" descr="B32"/>
          <p:cNvPicPr preferRelativeResize="0"/>
          <p:nvPr/>
        </p:nvPicPr>
        <p:blipFill rotWithShape="1">
          <a:blip r:embed="rId3">
            <a:alphaModFix/>
          </a:blip>
          <a:srcRect t="8042" b="6054"/>
          <a:stretch/>
        </p:blipFill>
        <p:spPr>
          <a:xfrm>
            <a:off x="0" y="-1"/>
            <a:ext cx="9144000" cy="5086351"/>
          </a:xfrm>
          <a:prstGeom prst="rect">
            <a:avLst/>
          </a:prstGeom>
          <a:noFill/>
          <a:ln>
            <a:noFill/>
          </a:ln>
        </p:spPr>
      </p:pic>
      <p:sp>
        <p:nvSpPr>
          <p:cNvPr id="668" name="Google Shape;668;p23"/>
          <p:cNvSpPr txBox="1">
            <a:spLocks noGrp="1"/>
          </p:cNvSpPr>
          <p:nvPr>
            <p:ph type="title" idx="4294967295"/>
          </p:nvPr>
        </p:nvSpPr>
        <p:spPr>
          <a:xfrm>
            <a:off x="381000" y="323851"/>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Simonette River</a:t>
            </a:r>
            <a:endParaRPr/>
          </a:p>
        </p:txBody>
      </p:sp>
      <p:sp>
        <p:nvSpPr>
          <p:cNvPr id="669" name="Google Shape;669;p2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24" descr="B33"/>
          <p:cNvPicPr preferRelativeResize="0"/>
          <p:nvPr/>
        </p:nvPicPr>
        <p:blipFill rotWithShape="1">
          <a:blip r:embed="rId3">
            <a:alphaModFix/>
          </a:blip>
          <a:srcRect t="12646" b="971"/>
          <a:stretch/>
        </p:blipFill>
        <p:spPr>
          <a:xfrm>
            <a:off x="0" y="0"/>
            <a:ext cx="9144000" cy="5086350"/>
          </a:xfrm>
          <a:prstGeom prst="rect">
            <a:avLst/>
          </a:prstGeom>
          <a:noFill/>
          <a:ln>
            <a:noFill/>
          </a:ln>
        </p:spPr>
      </p:pic>
      <p:sp>
        <p:nvSpPr>
          <p:cNvPr id="676" name="Google Shape;676;p24"/>
          <p:cNvSpPr txBox="1">
            <a:spLocks noGrp="1"/>
          </p:cNvSpPr>
          <p:nvPr>
            <p:ph type="title" idx="4294967295"/>
          </p:nvPr>
        </p:nvSpPr>
        <p:spPr>
          <a:xfrm>
            <a:off x="3048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75194 - Simonette River</a:t>
            </a:r>
            <a:endParaRPr/>
          </a:p>
        </p:txBody>
      </p:sp>
      <p:sp>
        <p:nvSpPr>
          <p:cNvPr id="677" name="Google Shape;677;p2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24"/>
          <p:cNvPicPr preferRelativeResize="0"/>
          <p:nvPr/>
        </p:nvPicPr>
        <p:blipFill>
          <a:blip r:embed="rId3"/>
          <a:srcRect t="12917" b="12917"/>
          <a:stretch/>
        </p:blipFill>
        <p:spPr>
          <a:xfrm>
            <a:off x="-1357145" y="-754912"/>
            <a:ext cx="12393740" cy="6894018"/>
          </a:xfrm>
          <a:prstGeom prst="rect">
            <a:avLst/>
          </a:prstGeom>
          <a:noFill/>
          <a:ln>
            <a:noFill/>
          </a:ln>
        </p:spPr>
      </p:pic>
      <p:sp>
        <p:nvSpPr>
          <p:cNvPr id="676" name="Google Shape;676;p24"/>
          <p:cNvSpPr txBox="1">
            <a:spLocks noGrp="1"/>
          </p:cNvSpPr>
          <p:nvPr>
            <p:ph type="title" idx="4294967295"/>
          </p:nvPr>
        </p:nvSpPr>
        <p:spPr>
          <a:xfrm>
            <a:off x="3048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File 111 – Bow River Cochrane</a:t>
            </a:r>
            <a:endParaRPr dirty="0"/>
          </a:p>
        </p:txBody>
      </p:sp>
      <p:sp>
        <p:nvSpPr>
          <p:cNvPr id="677" name="Google Shape;677;p2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174320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24"/>
          <p:cNvPicPr preferRelativeResize="0"/>
          <p:nvPr/>
        </p:nvPicPr>
        <p:blipFill>
          <a:blip r:embed="rId3"/>
          <a:srcRect t="12917" b="12917"/>
          <a:stretch/>
        </p:blipFill>
        <p:spPr>
          <a:xfrm>
            <a:off x="-1414489" y="-786809"/>
            <a:ext cx="11832005" cy="6581553"/>
          </a:xfrm>
          <a:prstGeom prst="rect">
            <a:avLst/>
          </a:prstGeom>
          <a:noFill/>
          <a:ln>
            <a:noFill/>
          </a:ln>
        </p:spPr>
      </p:pic>
      <p:sp>
        <p:nvSpPr>
          <p:cNvPr id="676" name="Google Shape;676;p24"/>
          <p:cNvSpPr txBox="1">
            <a:spLocks noGrp="1"/>
          </p:cNvSpPr>
          <p:nvPr>
            <p:ph type="title" idx="4294967295"/>
          </p:nvPr>
        </p:nvSpPr>
        <p:spPr>
          <a:xfrm>
            <a:off x="3048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File 111 – Bow River Cochrane</a:t>
            </a:r>
            <a:endParaRPr dirty="0"/>
          </a:p>
        </p:txBody>
      </p:sp>
      <p:sp>
        <p:nvSpPr>
          <p:cNvPr id="677" name="Google Shape;677;p2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081758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24"/>
          <p:cNvPicPr preferRelativeResize="0"/>
          <p:nvPr/>
        </p:nvPicPr>
        <p:blipFill>
          <a:blip r:embed="rId3"/>
          <a:srcRect t="12917" b="12917"/>
          <a:stretch/>
        </p:blipFill>
        <p:spPr>
          <a:xfrm>
            <a:off x="-1414489" y="-786809"/>
            <a:ext cx="11832005" cy="6581553"/>
          </a:xfrm>
          <a:prstGeom prst="rect">
            <a:avLst/>
          </a:prstGeom>
          <a:noFill/>
          <a:ln>
            <a:noFill/>
          </a:ln>
        </p:spPr>
      </p:pic>
      <p:sp>
        <p:nvSpPr>
          <p:cNvPr id="676" name="Google Shape;676;p24"/>
          <p:cNvSpPr txBox="1">
            <a:spLocks noGrp="1"/>
          </p:cNvSpPr>
          <p:nvPr>
            <p:ph type="title" idx="4294967295"/>
          </p:nvPr>
        </p:nvSpPr>
        <p:spPr>
          <a:xfrm>
            <a:off x="-255180" y="-574158"/>
            <a:ext cx="3859618" cy="57415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File 13545 – Elbow River </a:t>
            </a:r>
            <a:endParaRPr dirty="0"/>
          </a:p>
        </p:txBody>
      </p:sp>
      <p:sp>
        <p:nvSpPr>
          <p:cNvPr id="677" name="Google Shape;677;p2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308142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24"/>
          <p:cNvPicPr preferRelativeResize="0"/>
          <p:nvPr/>
        </p:nvPicPr>
        <p:blipFill>
          <a:blip r:embed="rId3"/>
          <a:srcRect t="12917" b="12917"/>
          <a:stretch/>
        </p:blipFill>
        <p:spPr>
          <a:xfrm>
            <a:off x="-589091" y="-542259"/>
            <a:ext cx="11880868" cy="6581553"/>
          </a:xfrm>
          <a:prstGeom prst="rect">
            <a:avLst/>
          </a:prstGeom>
          <a:noFill/>
          <a:ln>
            <a:noFill/>
          </a:ln>
        </p:spPr>
      </p:pic>
      <p:sp>
        <p:nvSpPr>
          <p:cNvPr id="676" name="Google Shape;676;p24"/>
          <p:cNvSpPr txBox="1">
            <a:spLocks noGrp="1"/>
          </p:cNvSpPr>
          <p:nvPr>
            <p:ph type="title" idx="4294967295"/>
          </p:nvPr>
        </p:nvSpPr>
        <p:spPr>
          <a:xfrm>
            <a:off x="-255180" y="-574158"/>
            <a:ext cx="3859618" cy="57415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File 13545 – Elbow River </a:t>
            </a:r>
            <a:endParaRPr dirty="0"/>
          </a:p>
        </p:txBody>
      </p:sp>
      <p:sp>
        <p:nvSpPr>
          <p:cNvPr id="677" name="Google Shape;677;p2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566826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25" descr="07107_1974-2"/>
          <p:cNvPicPr preferRelativeResize="0"/>
          <p:nvPr/>
        </p:nvPicPr>
        <p:blipFill rotWithShape="1">
          <a:blip r:embed="rId3">
            <a:alphaModFix/>
          </a:blip>
          <a:srcRect l="208" t="5141" r="-207" b="14127"/>
          <a:stretch/>
        </p:blipFill>
        <p:spPr>
          <a:xfrm>
            <a:off x="0" y="0"/>
            <a:ext cx="9144000" cy="5086350"/>
          </a:xfrm>
          <a:prstGeom prst="rect">
            <a:avLst/>
          </a:prstGeom>
          <a:noFill/>
          <a:ln>
            <a:noFill/>
          </a:ln>
        </p:spPr>
      </p:pic>
      <p:sp>
        <p:nvSpPr>
          <p:cNvPr id="684" name="Google Shape;684;p25"/>
          <p:cNvSpPr txBox="1">
            <a:spLocks noGrp="1"/>
          </p:cNvSpPr>
          <p:nvPr>
            <p:ph type="title" idx="4294967295"/>
          </p:nvPr>
        </p:nvSpPr>
        <p:spPr>
          <a:xfrm>
            <a:off x="228600" y="4295775"/>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solidFill>
                  <a:schemeClr val="lt1"/>
                </a:solidFill>
              </a:rPr>
              <a:t>File 07107 - Iron Creek</a:t>
            </a:r>
            <a:endParaRPr>
              <a:solidFill>
                <a:schemeClr val="lt1"/>
              </a:solidFill>
            </a:endParaRPr>
          </a:p>
        </p:txBody>
      </p:sp>
      <p:sp>
        <p:nvSpPr>
          <p:cNvPr id="685" name="Google Shape;685;p2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25"/>
          <p:cNvPicPr preferRelativeResize="0"/>
          <p:nvPr/>
        </p:nvPicPr>
        <p:blipFill>
          <a:blip r:embed="rId3"/>
          <a:srcRect t="12917" b="12917"/>
          <a:stretch/>
        </p:blipFill>
        <p:spPr>
          <a:xfrm>
            <a:off x="-1562986" y="-869411"/>
            <a:ext cx="12386930" cy="6890230"/>
          </a:xfrm>
          <a:prstGeom prst="rect">
            <a:avLst/>
          </a:prstGeom>
          <a:noFill/>
          <a:ln>
            <a:noFill/>
          </a:ln>
        </p:spPr>
      </p:pic>
      <p:sp>
        <p:nvSpPr>
          <p:cNvPr id="684" name="Google Shape;684;p25"/>
          <p:cNvSpPr txBox="1">
            <a:spLocks noGrp="1"/>
          </p:cNvSpPr>
          <p:nvPr>
            <p:ph type="title" idx="4294967295"/>
          </p:nvPr>
        </p:nvSpPr>
        <p:spPr>
          <a:xfrm>
            <a:off x="228600" y="4295775"/>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kumimoji="0" lang="en-US" sz="2400" b="0" i="0" u="none" strike="noStrike" kern="0" cap="none" spc="0" normalizeH="0" baseline="0" noProof="0" dirty="0">
                <a:ln>
                  <a:noFill/>
                </a:ln>
                <a:solidFill>
                  <a:srgbClr val="FFFFFF"/>
                </a:solidFill>
                <a:effectLst/>
                <a:uLnTx/>
                <a:uFillTx/>
                <a:latin typeface="Arial"/>
                <a:cs typeface="Arial"/>
                <a:sym typeface="Arial"/>
              </a:rPr>
              <a:t>File 76887 – Smith Creek</a:t>
            </a:r>
            <a:endParaRPr dirty="0">
              <a:solidFill>
                <a:schemeClr val="lt1"/>
              </a:solidFill>
            </a:endParaRPr>
          </a:p>
        </p:txBody>
      </p:sp>
      <p:sp>
        <p:nvSpPr>
          <p:cNvPr id="685" name="Google Shape;685;p2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822424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25"/>
          <p:cNvPicPr preferRelativeResize="0"/>
          <p:nvPr/>
        </p:nvPicPr>
        <p:blipFill>
          <a:blip r:embed="rId3"/>
          <a:srcRect t="12917" b="12917"/>
          <a:stretch/>
        </p:blipFill>
        <p:spPr>
          <a:xfrm>
            <a:off x="-1488558" y="-828011"/>
            <a:ext cx="12386930" cy="6890229"/>
          </a:xfrm>
          <a:prstGeom prst="rect">
            <a:avLst/>
          </a:prstGeom>
          <a:noFill/>
          <a:ln>
            <a:noFill/>
          </a:ln>
        </p:spPr>
      </p:pic>
      <p:sp>
        <p:nvSpPr>
          <p:cNvPr id="684" name="Google Shape;684;p25"/>
          <p:cNvSpPr txBox="1">
            <a:spLocks noGrp="1"/>
          </p:cNvSpPr>
          <p:nvPr>
            <p:ph type="title" idx="4294967295"/>
          </p:nvPr>
        </p:nvSpPr>
        <p:spPr>
          <a:xfrm>
            <a:off x="228600" y="4295775"/>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solidFill>
                  <a:schemeClr val="lt1"/>
                </a:solidFill>
              </a:rPr>
              <a:t>File 76887 – Smith Creek </a:t>
            </a:r>
            <a:endParaRPr dirty="0">
              <a:solidFill>
                <a:schemeClr val="lt1"/>
              </a:solidFill>
            </a:endParaRPr>
          </a:p>
        </p:txBody>
      </p:sp>
      <p:sp>
        <p:nvSpPr>
          <p:cNvPr id="685" name="Google Shape;685;p2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257361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p>
            <a:pPr marL="342900" lvl="0" indent="-342900" algn="l" rtl="0">
              <a:spcBef>
                <a:spcPts val="0"/>
              </a:spcBef>
              <a:spcAft>
                <a:spcPts val="0"/>
              </a:spcAft>
              <a:buClr>
                <a:srgbClr val="F2F2F2"/>
              </a:buClr>
              <a:buSzPts val="1800"/>
              <a:buFont typeface="Arial"/>
              <a:buChar char="•"/>
            </a:pPr>
            <a:r>
              <a:rPr lang="en-US"/>
              <a:t>Hydrotechnical Design</a:t>
            </a:r>
            <a:endParaRPr/>
          </a:p>
          <a:p>
            <a:pPr marL="342900" lvl="0" indent="-228600" algn="l" rtl="0">
              <a:spcBef>
                <a:spcPts val="360"/>
              </a:spcBef>
              <a:spcAft>
                <a:spcPts val="0"/>
              </a:spcAft>
              <a:buClr>
                <a:srgbClr val="F2F2F2"/>
              </a:buClr>
              <a:buSzPts val="1800"/>
              <a:buFont typeface="Arial"/>
              <a:buNone/>
            </a:pPr>
            <a:endParaRPr/>
          </a:p>
          <a:p>
            <a:pPr marL="342900" lvl="0" indent="-342900" algn="l" rtl="0">
              <a:spcBef>
                <a:spcPts val="360"/>
              </a:spcBef>
              <a:spcAft>
                <a:spcPts val="0"/>
              </a:spcAft>
              <a:buClr>
                <a:srgbClr val="F2F2F2"/>
              </a:buClr>
              <a:buSzPts val="1800"/>
              <a:buFont typeface="Arial"/>
              <a:buChar char="•"/>
            </a:pPr>
            <a:r>
              <a:rPr lang="en-US"/>
              <a:t>River Issues</a:t>
            </a:r>
            <a:endParaRPr/>
          </a:p>
          <a:p>
            <a:pPr marL="742950" lvl="1" indent="-285750" algn="l" rtl="0">
              <a:spcBef>
                <a:spcPts val="320"/>
              </a:spcBef>
              <a:spcAft>
                <a:spcPts val="0"/>
              </a:spcAft>
              <a:buClr>
                <a:srgbClr val="F2F2F2"/>
              </a:buClr>
              <a:buSzPts val="1600"/>
              <a:buChar char="▪"/>
            </a:pPr>
            <a:r>
              <a:rPr lang="en-US" sz="1600"/>
              <a:t>Lateral Stability</a:t>
            </a:r>
            <a:endParaRPr/>
          </a:p>
          <a:p>
            <a:pPr marL="742950" lvl="1" indent="-285750" algn="l" rtl="0">
              <a:spcBef>
                <a:spcPts val="320"/>
              </a:spcBef>
              <a:spcAft>
                <a:spcPts val="0"/>
              </a:spcAft>
              <a:buClr>
                <a:srgbClr val="F2F2F2"/>
              </a:buClr>
              <a:buSzPts val="1600"/>
              <a:buChar char="▪"/>
            </a:pPr>
            <a:r>
              <a:rPr lang="en-US" sz="1600"/>
              <a:t>Vertical Stability </a:t>
            </a:r>
            <a:endParaRPr/>
          </a:p>
          <a:p>
            <a:pPr marL="742950" lvl="1" indent="-285750" algn="l" rtl="0">
              <a:spcBef>
                <a:spcPts val="320"/>
              </a:spcBef>
              <a:spcAft>
                <a:spcPts val="0"/>
              </a:spcAft>
              <a:buClr>
                <a:srgbClr val="F2F2F2"/>
              </a:buClr>
              <a:buSzPts val="1600"/>
              <a:buChar char="▪"/>
            </a:pPr>
            <a:r>
              <a:rPr lang="en-US" sz="1600"/>
              <a:t>Blockage - ice, drift</a:t>
            </a:r>
            <a:endParaRPr/>
          </a:p>
          <a:p>
            <a:pPr marL="742950" lvl="1" indent="-184150" algn="l" rtl="0">
              <a:spcBef>
                <a:spcPts val="320"/>
              </a:spcBef>
              <a:spcAft>
                <a:spcPts val="0"/>
              </a:spcAft>
              <a:buClr>
                <a:srgbClr val="F2F2F2"/>
              </a:buClr>
              <a:buSzPts val="1600"/>
              <a:buNone/>
            </a:pPr>
            <a:endParaRPr sz="1600"/>
          </a:p>
          <a:p>
            <a:pPr marL="342900" lvl="0" indent="-342900" algn="l" rtl="0">
              <a:spcBef>
                <a:spcPts val="360"/>
              </a:spcBef>
              <a:spcAft>
                <a:spcPts val="0"/>
              </a:spcAft>
              <a:buClr>
                <a:srgbClr val="F2F2F2"/>
              </a:buClr>
              <a:buSzPts val="1800"/>
              <a:buFont typeface="Arial"/>
              <a:buChar char="•"/>
            </a:pPr>
            <a:r>
              <a:rPr lang="en-US"/>
              <a:t>River Protection Works</a:t>
            </a:r>
            <a:endParaRPr/>
          </a:p>
          <a:p>
            <a:pPr marL="742950" lvl="1" indent="-171450" algn="l" rtl="0">
              <a:spcBef>
                <a:spcPts val="360"/>
              </a:spcBef>
              <a:spcAft>
                <a:spcPts val="0"/>
              </a:spcAft>
              <a:buClr>
                <a:srgbClr val="F2F2F2"/>
              </a:buClr>
              <a:buSzPts val="1800"/>
              <a:buNone/>
            </a:pPr>
            <a:endParaRPr/>
          </a:p>
        </p:txBody>
      </p:sp>
      <p:sp>
        <p:nvSpPr>
          <p:cNvPr id="164" name="Google Shape;164;p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Overview</a:t>
            </a:r>
            <a:endParaRPr/>
          </a:p>
        </p:txBody>
      </p:sp>
      <p:sp>
        <p:nvSpPr>
          <p:cNvPr id="165" name="Google Shape;165;p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691" name="Google Shape;691;p26" descr="constriction"/>
          <p:cNvPicPr preferRelativeResize="0"/>
          <p:nvPr/>
        </p:nvPicPr>
        <p:blipFill rotWithShape="1">
          <a:blip r:embed="rId3">
            <a:alphaModFix/>
          </a:blip>
          <a:srcRect/>
          <a:stretch/>
        </p:blipFill>
        <p:spPr>
          <a:xfrm>
            <a:off x="0" y="1047750"/>
            <a:ext cx="9124950" cy="4017401"/>
          </a:xfrm>
          <a:prstGeom prst="rect">
            <a:avLst/>
          </a:prstGeom>
          <a:noFill/>
          <a:ln>
            <a:noFill/>
          </a:ln>
        </p:spPr>
      </p:pic>
      <p:sp>
        <p:nvSpPr>
          <p:cNvPr id="692" name="Google Shape;692;p26"/>
          <p:cNvSpPr txBox="1">
            <a:spLocks noGrp="1"/>
          </p:cNvSpPr>
          <p:nvPr>
            <p:ph type="title" idx="4294967295"/>
          </p:nvPr>
        </p:nvSpPr>
        <p:spPr>
          <a:xfrm>
            <a:off x="304800" y="361950"/>
            <a:ext cx="6858000" cy="79533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BF76474 – Smoky River at Grande Cache</a:t>
            </a:r>
            <a:endParaRPr/>
          </a:p>
        </p:txBody>
      </p:sp>
      <p:sp>
        <p:nvSpPr>
          <p:cNvPr id="693" name="Google Shape;693;p2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27" descr="80827_1986-2"/>
          <p:cNvPicPr preferRelativeResize="0"/>
          <p:nvPr/>
        </p:nvPicPr>
        <p:blipFill rotWithShape="1">
          <a:blip r:embed="rId3">
            <a:alphaModFix/>
          </a:blip>
          <a:srcRect/>
          <a:stretch/>
        </p:blipFill>
        <p:spPr>
          <a:xfrm>
            <a:off x="1657350" y="742950"/>
            <a:ext cx="5829300" cy="4007283"/>
          </a:xfrm>
          <a:prstGeom prst="rect">
            <a:avLst/>
          </a:prstGeom>
          <a:noFill/>
          <a:ln>
            <a:noFill/>
          </a:ln>
        </p:spPr>
      </p:pic>
      <p:sp>
        <p:nvSpPr>
          <p:cNvPr id="700" name="Google Shape;700;p27"/>
          <p:cNvSpPr txBox="1">
            <a:spLocks noGrp="1"/>
          </p:cNvSpPr>
          <p:nvPr>
            <p:ph type="title" idx="4294967295"/>
          </p:nvPr>
        </p:nvSpPr>
        <p:spPr>
          <a:xfrm>
            <a:off x="381000" y="243317"/>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80827 - Nelson Creek</a:t>
            </a:r>
            <a:br>
              <a:rPr lang="en-US"/>
            </a:br>
            <a:endParaRPr/>
          </a:p>
        </p:txBody>
      </p:sp>
      <p:sp>
        <p:nvSpPr>
          <p:cNvPr id="701" name="Google Shape;701;p2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28" descr="C3"/>
          <p:cNvPicPr preferRelativeResize="0"/>
          <p:nvPr/>
        </p:nvPicPr>
        <p:blipFill rotWithShape="1">
          <a:blip r:embed="rId3">
            <a:alphaModFix/>
          </a:blip>
          <a:srcRect/>
          <a:stretch/>
        </p:blipFill>
        <p:spPr>
          <a:xfrm>
            <a:off x="0" y="895350"/>
            <a:ext cx="9109702" cy="4171950"/>
          </a:xfrm>
          <a:prstGeom prst="rect">
            <a:avLst/>
          </a:prstGeom>
          <a:noFill/>
          <a:ln>
            <a:noFill/>
          </a:ln>
        </p:spPr>
      </p:pic>
      <p:sp>
        <p:nvSpPr>
          <p:cNvPr id="708" name="Google Shape;708;p28"/>
          <p:cNvSpPr txBox="1">
            <a:spLocks noGrp="1"/>
          </p:cNvSpPr>
          <p:nvPr>
            <p:ph type="title" idx="4294967295"/>
          </p:nvPr>
        </p:nvSpPr>
        <p:spPr>
          <a:xfrm>
            <a:off x="34298" y="3619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80827 - Nelson Creek</a:t>
            </a:r>
            <a:endParaRPr/>
          </a:p>
        </p:txBody>
      </p:sp>
      <p:sp>
        <p:nvSpPr>
          <p:cNvPr id="709" name="Google Shape;709;p28"/>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29" descr="C8"/>
          <p:cNvPicPr preferRelativeResize="0"/>
          <p:nvPr/>
        </p:nvPicPr>
        <p:blipFill rotWithShape="1">
          <a:blip r:embed="rId3">
            <a:alphaModFix/>
          </a:blip>
          <a:srcRect l="-104" t="11619" r="103" b="4531"/>
          <a:stretch/>
        </p:blipFill>
        <p:spPr>
          <a:xfrm>
            <a:off x="-1360967" y="-757039"/>
            <a:ext cx="12099851" cy="6730543"/>
          </a:xfrm>
          <a:prstGeom prst="rect">
            <a:avLst/>
          </a:prstGeom>
          <a:noFill/>
          <a:ln>
            <a:noFill/>
          </a:ln>
        </p:spPr>
      </p:pic>
      <p:sp>
        <p:nvSpPr>
          <p:cNvPr id="715" name="Google Shape;715;p29"/>
          <p:cNvSpPr txBox="1">
            <a:spLocks noGrp="1"/>
          </p:cNvSpPr>
          <p:nvPr>
            <p:ph type="title" idx="4294967295"/>
          </p:nvPr>
        </p:nvSpPr>
        <p:spPr>
          <a:xfrm>
            <a:off x="304800" y="5143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79475 - Bald Mountain Creek</a:t>
            </a:r>
            <a:endParaRPr/>
          </a:p>
        </p:txBody>
      </p:sp>
      <p:sp>
        <p:nvSpPr>
          <p:cNvPr id="716" name="Google Shape;716;p2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30" descr="C6"/>
          <p:cNvPicPr preferRelativeResize="0"/>
          <p:nvPr/>
        </p:nvPicPr>
        <p:blipFill rotWithShape="1">
          <a:blip r:embed="rId3">
            <a:alphaModFix/>
          </a:blip>
          <a:srcRect b="9685"/>
          <a:stretch/>
        </p:blipFill>
        <p:spPr>
          <a:xfrm>
            <a:off x="-1169581" y="-672066"/>
            <a:ext cx="11802139" cy="6589528"/>
          </a:xfrm>
          <a:prstGeom prst="rect">
            <a:avLst/>
          </a:prstGeom>
          <a:noFill/>
          <a:ln>
            <a:noFill/>
          </a:ln>
        </p:spPr>
      </p:pic>
      <p:sp>
        <p:nvSpPr>
          <p:cNvPr id="723" name="Google Shape;723;p30"/>
          <p:cNvSpPr txBox="1">
            <a:spLocks noGrp="1"/>
          </p:cNvSpPr>
          <p:nvPr>
            <p:ph type="title" idx="4294967295"/>
          </p:nvPr>
        </p:nvSpPr>
        <p:spPr>
          <a:xfrm>
            <a:off x="3810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79475 - Bald Mountain Creek</a:t>
            </a:r>
            <a:endParaRPr/>
          </a:p>
        </p:txBody>
      </p:sp>
      <p:sp>
        <p:nvSpPr>
          <p:cNvPr id="724" name="Google Shape;724;p30"/>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31" descr="C4"/>
          <p:cNvPicPr preferRelativeResize="0"/>
          <p:nvPr/>
        </p:nvPicPr>
        <p:blipFill rotWithShape="1">
          <a:blip r:embed="rId3">
            <a:alphaModFix/>
          </a:blip>
          <a:srcRect b="10847"/>
          <a:stretch/>
        </p:blipFill>
        <p:spPr>
          <a:xfrm>
            <a:off x="0" y="-28575"/>
            <a:ext cx="9144000" cy="5114925"/>
          </a:xfrm>
          <a:prstGeom prst="rect">
            <a:avLst/>
          </a:prstGeom>
          <a:noFill/>
          <a:ln>
            <a:noFill/>
          </a:ln>
        </p:spPr>
      </p:pic>
      <p:sp>
        <p:nvSpPr>
          <p:cNvPr id="731" name="Google Shape;731;p31"/>
          <p:cNvSpPr txBox="1">
            <a:spLocks noGrp="1"/>
          </p:cNvSpPr>
          <p:nvPr>
            <p:ph type="title" idx="4294967295"/>
          </p:nvPr>
        </p:nvSpPr>
        <p:spPr>
          <a:xfrm>
            <a:off x="381000" y="315515"/>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79475 - Bald Mountain Creek</a:t>
            </a:r>
            <a:endParaRPr/>
          </a:p>
        </p:txBody>
      </p:sp>
      <p:sp>
        <p:nvSpPr>
          <p:cNvPr id="732" name="Google Shape;732;p3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Google Shape;738;p32" descr="C7"/>
          <p:cNvPicPr preferRelativeResize="0"/>
          <p:nvPr/>
        </p:nvPicPr>
        <p:blipFill rotWithShape="1">
          <a:blip r:embed="rId3">
            <a:alphaModFix/>
          </a:blip>
          <a:srcRect b="18585"/>
          <a:stretch/>
        </p:blipFill>
        <p:spPr>
          <a:xfrm>
            <a:off x="0" y="1"/>
            <a:ext cx="9144000" cy="5086350"/>
          </a:xfrm>
          <a:prstGeom prst="rect">
            <a:avLst/>
          </a:prstGeom>
          <a:noFill/>
          <a:ln>
            <a:noFill/>
          </a:ln>
        </p:spPr>
      </p:pic>
      <p:sp>
        <p:nvSpPr>
          <p:cNvPr id="739" name="Google Shape;739;p32"/>
          <p:cNvSpPr txBox="1">
            <a:spLocks noGrp="1"/>
          </p:cNvSpPr>
          <p:nvPr>
            <p:ph type="title" idx="4294967295"/>
          </p:nvPr>
        </p:nvSpPr>
        <p:spPr>
          <a:xfrm>
            <a:off x="381000" y="2857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79475 - Bald Mountain Creek</a:t>
            </a:r>
            <a:endParaRPr/>
          </a:p>
        </p:txBody>
      </p:sp>
      <p:sp>
        <p:nvSpPr>
          <p:cNvPr id="740" name="Google Shape;740;p3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33" descr="01324-1990-4"/>
          <p:cNvPicPr preferRelativeResize="0"/>
          <p:nvPr/>
        </p:nvPicPr>
        <p:blipFill rotWithShape="1">
          <a:blip r:embed="rId3">
            <a:alphaModFix/>
          </a:blip>
          <a:srcRect t="7721" b="8661"/>
          <a:stretch/>
        </p:blipFill>
        <p:spPr>
          <a:xfrm>
            <a:off x="0" y="0"/>
            <a:ext cx="9144000" cy="5086350"/>
          </a:xfrm>
          <a:prstGeom prst="rect">
            <a:avLst/>
          </a:prstGeom>
          <a:noFill/>
          <a:ln>
            <a:noFill/>
          </a:ln>
        </p:spPr>
      </p:pic>
      <p:sp>
        <p:nvSpPr>
          <p:cNvPr id="747" name="Google Shape;747;p33"/>
          <p:cNvSpPr txBox="1">
            <a:spLocks noGrp="1"/>
          </p:cNvSpPr>
          <p:nvPr>
            <p:ph type="title" idx="4294967295"/>
          </p:nvPr>
        </p:nvSpPr>
        <p:spPr>
          <a:xfrm>
            <a:off x="381000" y="295276"/>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01324 - Pigeon Creek</a:t>
            </a:r>
            <a:endParaRPr/>
          </a:p>
        </p:txBody>
      </p:sp>
      <p:sp>
        <p:nvSpPr>
          <p:cNvPr id="748" name="Google Shape;748;p3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p34" descr="01324-1990-3"/>
          <p:cNvPicPr preferRelativeResize="0"/>
          <p:nvPr/>
        </p:nvPicPr>
        <p:blipFill rotWithShape="1">
          <a:blip r:embed="rId3">
            <a:alphaModFix/>
          </a:blip>
          <a:srcRect b="16790"/>
          <a:stretch/>
        </p:blipFill>
        <p:spPr>
          <a:xfrm>
            <a:off x="0" y="1"/>
            <a:ext cx="9144000" cy="5086350"/>
          </a:xfrm>
          <a:prstGeom prst="rect">
            <a:avLst/>
          </a:prstGeom>
          <a:noFill/>
          <a:ln>
            <a:noFill/>
          </a:ln>
        </p:spPr>
      </p:pic>
      <p:sp>
        <p:nvSpPr>
          <p:cNvPr id="755" name="Google Shape;755;p34"/>
          <p:cNvSpPr txBox="1">
            <a:spLocks noGrp="1"/>
          </p:cNvSpPr>
          <p:nvPr>
            <p:ph type="title" idx="4294967295"/>
          </p:nvPr>
        </p:nvSpPr>
        <p:spPr>
          <a:xfrm>
            <a:off x="228600" y="4400550"/>
            <a:ext cx="3810000" cy="457200"/>
          </a:xfrm>
          <a:prstGeom prst="rect">
            <a:avLst/>
          </a:prstGeom>
          <a:solidFill>
            <a:schemeClr val="lt1"/>
          </a:solid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01324 - Pigeon Creek</a:t>
            </a:r>
            <a:br>
              <a:rPr lang="en-US"/>
            </a:br>
            <a:endParaRPr/>
          </a:p>
        </p:txBody>
      </p:sp>
      <p:sp>
        <p:nvSpPr>
          <p:cNvPr id="756" name="Google Shape;756;p3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35" descr="78230_1986-1"/>
          <p:cNvPicPr preferRelativeResize="0"/>
          <p:nvPr/>
        </p:nvPicPr>
        <p:blipFill rotWithShape="1">
          <a:blip r:embed="rId3">
            <a:alphaModFix/>
          </a:blip>
          <a:srcRect r="26084"/>
          <a:stretch/>
        </p:blipFill>
        <p:spPr>
          <a:xfrm>
            <a:off x="-1392865" y="-779638"/>
            <a:ext cx="12195544" cy="6701198"/>
          </a:xfrm>
          <a:prstGeom prst="rect">
            <a:avLst/>
          </a:prstGeom>
          <a:noFill/>
          <a:ln>
            <a:noFill/>
          </a:ln>
        </p:spPr>
      </p:pic>
      <p:sp>
        <p:nvSpPr>
          <p:cNvPr id="763" name="Google Shape;763;p35"/>
          <p:cNvSpPr txBox="1">
            <a:spLocks noGrp="1"/>
          </p:cNvSpPr>
          <p:nvPr>
            <p:ph type="title" idx="4294967295"/>
          </p:nvPr>
        </p:nvSpPr>
        <p:spPr>
          <a:xfrm>
            <a:off x="228600" y="361950"/>
            <a:ext cx="5829300" cy="85725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File 78230 - Brewster Creek</a:t>
            </a:r>
            <a:endParaRPr/>
          </a:p>
        </p:txBody>
      </p:sp>
      <p:sp>
        <p:nvSpPr>
          <p:cNvPr id="764" name="Google Shape;764;p3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p:nvPr/>
        </p:nvSpPr>
        <p:spPr>
          <a:xfrm>
            <a:off x="3249579" y="2057400"/>
            <a:ext cx="2675797"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b="1" i="0" u="none" strike="noStrike" cap="none">
                <a:solidFill>
                  <a:schemeClr val="dk1"/>
                </a:solidFill>
                <a:latin typeface="Calibri"/>
                <a:ea typeface="Calibri"/>
                <a:cs typeface="Calibri"/>
                <a:sym typeface="Calibri"/>
              </a:rPr>
              <a:t>Hydrotechnical Design</a:t>
            </a:r>
            <a:endParaRPr sz="1800" b="0" i="0" u="none" strike="noStrike" cap="none">
              <a:solidFill>
                <a:schemeClr val="dk1"/>
              </a:solidFill>
              <a:latin typeface="Calibri"/>
              <a:ea typeface="Calibri"/>
              <a:cs typeface="Calibri"/>
              <a:sym typeface="Calibri"/>
            </a:endParaRPr>
          </a:p>
        </p:txBody>
      </p:sp>
      <p:sp>
        <p:nvSpPr>
          <p:cNvPr id="172" name="Google Shape;172;p4"/>
          <p:cNvSpPr/>
          <p:nvPr/>
        </p:nvSpPr>
        <p:spPr>
          <a:xfrm>
            <a:off x="4587446" y="2152993"/>
            <a:ext cx="65" cy="323165"/>
          </a:xfrm>
          <a:prstGeom prst="rect">
            <a:avLst/>
          </a:prstGeom>
          <a:noFill/>
          <a:ln w="38100" cap="flat" cmpd="sng">
            <a:solidFill>
              <a:schemeClr val="dk1"/>
            </a:solidFill>
            <a:prstDash val="solid"/>
            <a:miter lim="800000"/>
            <a:headEnd type="none" w="sm" len="sm"/>
            <a:tailEnd type="none" w="sm" len="sm"/>
          </a:ln>
        </p:spPr>
        <p:txBody>
          <a:bodyPr spcFirstLastPara="1" wrap="square" lIns="0" tIns="0" rIns="0" bIns="0" anchor="ctr" anchorCtr="0">
            <a:spAutoFit/>
          </a:bodyPr>
          <a:lstStyle/>
          <a:p>
            <a:pPr marL="0" marR="0" lvl="0" indent="0" algn="ctr" rtl="0">
              <a:spcBef>
                <a:spcPts val="0"/>
              </a:spcBef>
              <a:spcAft>
                <a:spcPts val="0"/>
              </a:spcAft>
              <a:buNone/>
            </a:pPr>
            <a:endParaRPr sz="2100" b="0" i="0" u="none" strike="noStrike" cap="none">
              <a:solidFill>
                <a:schemeClr val="dk1"/>
              </a:solidFill>
              <a:latin typeface="Arial"/>
              <a:ea typeface="Arial"/>
              <a:cs typeface="Arial"/>
              <a:sym typeface="Arial"/>
            </a:endParaRPr>
          </a:p>
        </p:txBody>
      </p:sp>
      <p:sp>
        <p:nvSpPr>
          <p:cNvPr id="173" name="Google Shape;173;p4"/>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US"/>
              <a:t>Hydrotechnical Design</a:t>
            </a:r>
            <a:endParaRPr/>
          </a:p>
        </p:txBody>
      </p:sp>
      <p:sp>
        <p:nvSpPr>
          <p:cNvPr id="174" name="Google Shape;174;p4"/>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1">
                                            <p:txEl>
                                              <p:pRg st="0" end="0"/>
                                            </p:txEl>
                                          </p:spTgt>
                                        </p:tgtEl>
                                        <p:attrNameLst>
                                          <p:attrName>style.visibility</p:attrName>
                                        </p:attrNameLst>
                                      </p:cBhvr>
                                      <p:to>
                                        <p:strVal val="visible"/>
                                      </p:to>
                                    </p:set>
                                    <p:anim calcmode="lin" valueType="num">
                                      <p:cBhvr additive="base">
                                        <p:cTn id="7" dur="500"/>
                                        <p:tgtEl>
                                          <p:spTgt spid="171">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36" descr="C14"/>
          <p:cNvPicPr preferRelativeResize="0"/>
          <p:nvPr/>
        </p:nvPicPr>
        <p:blipFill rotWithShape="1">
          <a:blip r:embed="rId3">
            <a:alphaModFix/>
          </a:blip>
          <a:srcRect b="18219"/>
          <a:stretch/>
        </p:blipFill>
        <p:spPr>
          <a:xfrm>
            <a:off x="0" y="0"/>
            <a:ext cx="9144000" cy="5010150"/>
          </a:xfrm>
          <a:prstGeom prst="rect">
            <a:avLst/>
          </a:prstGeom>
          <a:noFill/>
          <a:ln>
            <a:noFill/>
          </a:ln>
        </p:spPr>
      </p:pic>
      <p:sp>
        <p:nvSpPr>
          <p:cNvPr id="771" name="Google Shape;771;p36"/>
          <p:cNvSpPr txBox="1">
            <a:spLocks noGrp="1"/>
          </p:cNvSpPr>
          <p:nvPr>
            <p:ph type="title" idx="4294967295"/>
          </p:nvPr>
        </p:nvSpPr>
        <p:spPr>
          <a:xfrm>
            <a:off x="304799" y="446101"/>
            <a:ext cx="5308821" cy="419100"/>
          </a:xfrm>
          <a:prstGeom prst="rect">
            <a:avLst/>
          </a:prstGeom>
          <a:solidFill>
            <a:schemeClr val="lt1"/>
          </a:solid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File 81653 – Unnamed Watercourse</a:t>
            </a:r>
            <a:endParaRPr dirty="0"/>
          </a:p>
        </p:txBody>
      </p:sp>
      <p:sp>
        <p:nvSpPr>
          <p:cNvPr id="772" name="Google Shape;772;p3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37"/>
          <p:cNvSpPr txBox="1"/>
          <p:nvPr/>
        </p:nvSpPr>
        <p:spPr>
          <a:xfrm>
            <a:off x="3886200" y="2057400"/>
            <a:ext cx="1495025"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Calibri"/>
                <a:ea typeface="Calibri"/>
                <a:cs typeface="Calibri"/>
                <a:sym typeface="Calibri"/>
              </a:rPr>
              <a:t>River Issues</a:t>
            </a:r>
            <a:endParaRPr sz="1800">
              <a:solidFill>
                <a:schemeClr val="dk1"/>
              </a:solidFill>
              <a:latin typeface="Calibri"/>
              <a:ea typeface="Calibri"/>
              <a:cs typeface="Calibri"/>
              <a:sym typeface="Calibri"/>
            </a:endParaRPr>
          </a:p>
        </p:txBody>
      </p:sp>
      <p:sp>
        <p:nvSpPr>
          <p:cNvPr id="779" name="Google Shape;779;p37"/>
          <p:cNvSpPr/>
          <p:nvPr/>
        </p:nvSpPr>
        <p:spPr>
          <a:xfrm>
            <a:off x="4587446" y="2152993"/>
            <a:ext cx="65" cy="323165"/>
          </a:xfrm>
          <a:prstGeom prst="rect">
            <a:avLst/>
          </a:prstGeom>
          <a:noFill/>
          <a:ln w="38100" cap="flat" cmpd="sng">
            <a:solidFill>
              <a:schemeClr val="dk1"/>
            </a:solidFill>
            <a:prstDash val="solid"/>
            <a:miter lim="800000"/>
            <a:headEnd type="none" w="sm" len="sm"/>
            <a:tailEnd type="none" w="sm" len="sm"/>
          </a:ln>
        </p:spPr>
        <p:txBody>
          <a:bodyPr spcFirstLastPara="1" wrap="square" lIns="0" tIns="0" rIns="0" bIns="0" anchor="ctr" anchorCtr="0">
            <a:spAutoFit/>
          </a:bodyPr>
          <a:lstStyle/>
          <a:p>
            <a:pPr marL="0" marR="0" lvl="0" indent="0" algn="ctr" rtl="0">
              <a:spcBef>
                <a:spcPts val="0"/>
              </a:spcBef>
              <a:spcAft>
                <a:spcPts val="0"/>
              </a:spcAft>
              <a:buNone/>
            </a:pPr>
            <a:endParaRPr sz="2100">
              <a:solidFill>
                <a:schemeClr val="dk1"/>
              </a:solidFill>
              <a:latin typeface="Arial"/>
              <a:ea typeface="Arial"/>
              <a:cs typeface="Arial"/>
              <a:sym typeface="Arial"/>
            </a:endParaRPr>
          </a:p>
        </p:txBody>
      </p:sp>
      <p:sp>
        <p:nvSpPr>
          <p:cNvPr id="780" name="Google Shape;780;p37"/>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US"/>
              <a:t>River Issues</a:t>
            </a:r>
            <a:endParaRPr/>
          </a:p>
        </p:txBody>
      </p:sp>
      <p:sp>
        <p:nvSpPr>
          <p:cNvPr id="781" name="Google Shape;781;p37"/>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lt1"/>
              </a:buClr>
              <a:buSzPts val="1800"/>
              <a:buNone/>
            </a:pPr>
            <a:r>
              <a:rPr lang="en-US"/>
              <a:t>Lateral Stream Stability</a:t>
            </a:r>
            <a:endParaRPr/>
          </a:p>
        </p:txBody>
      </p:sp>
      <p:sp>
        <p:nvSpPr>
          <p:cNvPr id="782" name="Google Shape;782;p37"/>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78">
                                            <p:txEl>
                                              <p:pRg st="0" end="0"/>
                                            </p:txEl>
                                          </p:spTgt>
                                        </p:tgtEl>
                                        <p:attrNameLst>
                                          <p:attrName>style.visibility</p:attrName>
                                        </p:attrNameLst>
                                      </p:cBhvr>
                                      <p:to>
                                        <p:strVal val="visible"/>
                                      </p:to>
                                    </p:set>
                                    <p:anim calcmode="lin" valueType="num">
                                      <p:cBhvr additive="base">
                                        <p:cTn id="7" dur="500"/>
                                        <p:tgtEl>
                                          <p:spTgt spid="778">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3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42</a:t>
            </a:fld>
            <a:endParaRPr/>
          </a:p>
        </p:txBody>
      </p:sp>
      <p:sp>
        <p:nvSpPr>
          <p:cNvPr id="788" name="Google Shape;788;p3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Stability of Stream Types</a:t>
            </a:r>
            <a:endParaRPr/>
          </a:p>
        </p:txBody>
      </p:sp>
      <p:pic>
        <p:nvPicPr>
          <p:cNvPr id="4" name="Picture 3">
            <a:extLst>
              <a:ext uri="{FF2B5EF4-FFF2-40B4-BE49-F238E27FC236}">
                <a16:creationId xmlns:a16="http://schemas.microsoft.com/office/drawing/2014/main" id="{107017DC-28D7-463C-ADC2-5D2C16C4E3F8}"/>
              </a:ext>
            </a:extLst>
          </p:cNvPr>
          <p:cNvPicPr>
            <a:picLocks noChangeAspect="1"/>
          </p:cNvPicPr>
          <p:nvPr/>
        </p:nvPicPr>
        <p:blipFill>
          <a:blip r:embed="rId3"/>
          <a:stretch>
            <a:fillRect/>
          </a:stretch>
        </p:blipFill>
        <p:spPr>
          <a:xfrm>
            <a:off x="1671076" y="859414"/>
            <a:ext cx="5709253" cy="4284086"/>
          </a:xfrm>
          <a:prstGeom prst="rect">
            <a:avLst/>
          </a:prstGeom>
        </p:spPr>
      </p:pic>
      <p:sp>
        <p:nvSpPr>
          <p:cNvPr id="5" name="TextBox 4">
            <a:extLst>
              <a:ext uri="{FF2B5EF4-FFF2-40B4-BE49-F238E27FC236}">
                <a16:creationId xmlns:a16="http://schemas.microsoft.com/office/drawing/2014/main" id="{0DBD90A5-4967-484F-A208-F6F415985D97}"/>
              </a:ext>
            </a:extLst>
          </p:cNvPr>
          <p:cNvSpPr txBox="1"/>
          <p:nvPr/>
        </p:nvSpPr>
        <p:spPr>
          <a:xfrm>
            <a:off x="7895771" y="1402114"/>
            <a:ext cx="1048130" cy="307777"/>
          </a:xfrm>
          <a:prstGeom prst="rect">
            <a:avLst/>
          </a:prstGeom>
          <a:noFill/>
        </p:spPr>
        <p:txBody>
          <a:bodyPr wrap="square" rtlCol="0">
            <a:spAutoFit/>
          </a:bodyPr>
          <a:lstStyle/>
          <a:p>
            <a:r>
              <a:rPr lang="en-CA" dirty="0">
                <a:solidFill>
                  <a:schemeClr val="accent2"/>
                </a:solidFill>
              </a:rPr>
              <a:t>Mountains</a:t>
            </a:r>
            <a:endParaRPr lang="en-US" dirty="0">
              <a:solidFill>
                <a:schemeClr val="accent2"/>
              </a:solidFill>
            </a:endParaRPr>
          </a:p>
        </p:txBody>
      </p:sp>
      <p:sp>
        <p:nvSpPr>
          <p:cNvPr id="79" name="TextBox 78">
            <a:extLst>
              <a:ext uri="{FF2B5EF4-FFF2-40B4-BE49-F238E27FC236}">
                <a16:creationId xmlns:a16="http://schemas.microsoft.com/office/drawing/2014/main" id="{707EA4ED-C9A3-498F-888C-DBB7B7BF3B43}"/>
              </a:ext>
            </a:extLst>
          </p:cNvPr>
          <p:cNvSpPr txBox="1"/>
          <p:nvPr/>
        </p:nvSpPr>
        <p:spPr>
          <a:xfrm>
            <a:off x="365225" y="1402115"/>
            <a:ext cx="1048130" cy="307777"/>
          </a:xfrm>
          <a:prstGeom prst="rect">
            <a:avLst/>
          </a:prstGeom>
          <a:noFill/>
        </p:spPr>
        <p:txBody>
          <a:bodyPr wrap="square" rtlCol="0">
            <a:spAutoFit/>
          </a:bodyPr>
          <a:lstStyle/>
          <a:p>
            <a:r>
              <a:rPr lang="en-CA" dirty="0">
                <a:solidFill>
                  <a:schemeClr val="accent2"/>
                </a:solidFill>
              </a:rPr>
              <a:t>Prairies</a:t>
            </a:r>
            <a:endParaRPr lang="en-US" dirty="0">
              <a:solidFill>
                <a:schemeClr val="accent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A195A8-917D-408B-924D-C4D95AF30FB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43</a:t>
            </a:fld>
            <a:endParaRPr lang="en-US"/>
          </a:p>
        </p:txBody>
      </p:sp>
      <p:sp>
        <p:nvSpPr>
          <p:cNvPr id="4" name="Title 3">
            <a:extLst>
              <a:ext uri="{FF2B5EF4-FFF2-40B4-BE49-F238E27FC236}">
                <a16:creationId xmlns:a16="http://schemas.microsoft.com/office/drawing/2014/main" id="{BE7DD807-EB14-4501-BFD2-AEAD02F3D313}"/>
              </a:ext>
            </a:extLst>
          </p:cNvPr>
          <p:cNvSpPr>
            <a:spLocks noGrp="1"/>
          </p:cNvSpPr>
          <p:nvPr>
            <p:ph type="title"/>
          </p:nvPr>
        </p:nvSpPr>
        <p:spPr/>
        <p:txBody>
          <a:bodyPr/>
          <a:lstStyle/>
          <a:p>
            <a:r>
              <a:rPr lang="en-CA" dirty="0"/>
              <a:t>Meander </a:t>
            </a:r>
            <a:r>
              <a:rPr lang="en-CA" dirty="0" err="1"/>
              <a:t>Cutoff</a:t>
            </a:r>
            <a:endParaRPr lang="en-US" dirty="0"/>
          </a:p>
        </p:txBody>
      </p:sp>
      <p:pic>
        <p:nvPicPr>
          <p:cNvPr id="6" name="Picture 5">
            <a:extLst>
              <a:ext uri="{FF2B5EF4-FFF2-40B4-BE49-F238E27FC236}">
                <a16:creationId xmlns:a16="http://schemas.microsoft.com/office/drawing/2014/main" id="{FD8AE281-62A8-4294-B3D3-FF46FF7E3033}"/>
              </a:ext>
            </a:extLst>
          </p:cNvPr>
          <p:cNvPicPr>
            <a:picLocks noChangeAspect="1"/>
          </p:cNvPicPr>
          <p:nvPr/>
        </p:nvPicPr>
        <p:blipFill rotWithShape="1">
          <a:blip r:embed="rId2"/>
          <a:srcRect t="12862"/>
          <a:stretch/>
        </p:blipFill>
        <p:spPr>
          <a:xfrm>
            <a:off x="1136204" y="963612"/>
            <a:ext cx="6458851" cy="4017707"/>
          </a:xfrm>
          <a:prstGeom prst="rect">
            <a:avLst/>
          </a:prstGeom>
        </p:spPr>
      </p:pic>
    </p:spTree>
    <p:extLst>
      <p:ext uri="{BB962C8B-B14F-4D97-AF65-F5344CB8AC3E}">
        <p14:creationId xmlns:p14="http://schemas.microsoft.com/office/powerpoint/2010/main" val="2104108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39" descr="09259_2001-COMPOSITE"/>
          <p:cNvPicPr preferRelativeResize="0"/>
          <p:nvPr/>
        </p:nvPicPr>
        <p:blipFill rotWithShape="1">
          <a:blip r:embed="rId3">
            <a:alphaModFix/>
          </a:blip>
          <a:srcRect/>
          <a:stretch/>
        </p:blipFill>
        <p:spPr>
          <a:xfrm>
            <a:off x="1637392" y="859414"/>
            <a:ext cx="5663293" cy="3944584"/>
          </a:xfrm>
          <a:prstGeom prst="rect">
            <a:avLst/>
          </a:prstGeom>
          <a:noFill/>
          <a:ln>
            <a:noFill/>
          </a:ln>
        </p:spPr>
      </p:pic>
      <p:sp>
        <p:nvSpPr>
          <p:cNvPr id="866" name="Google Shape;866;p3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BF9259 – Freeman River</a:t>
            </a:r>
            <a:endParaRPr/>
          </a:p>
        </p:txBody>
      </p:sp>
      <p:sp>
        <p:nvSpPr>
          <p:cNvPr id="867" name="Google Shape;867;p3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40" descr="08036_1990-4"/>
          <p:cNvPicPr preferRelativeResize="0"/>
          <p:nvPr/>
        </p:nvPicPr>
        <p:blipFill rotWithShape="1">
          <a:blip r:embed="rId3">
            <a:alphaModFix/>
          </a:blip>
          <a:srcRect l="-49" t="13839" r="48" b="4046"/>
          <a:stretch/>
        </p:blipFill>
        <p:spPr>
          <a:xfrm>
            <a:off x="-4482" y="0"/>
            <a:ext cx="9148482" cy="5086350"/>
          </a:xfrm>
          <a:prstGeom prst="rect">
            <a:avLst/>
          </a:prstGeom>
          <a:noFill/>
          <a:ln>
            <a:noFill/>
          </a:ln>
        </p:spPr>
      </p:pic>
      <p:sp>
        <p:nvSpPr>
          <p:cNvPr id="874" name="Google Shape;874;p40"/>
          <p:cNvSpPr txBox="1">
            <a:spLocks noGrp="1"/>
          </p:cNvSpPr>
          <p:nvPr>
            <p:ph type="title" idx="4294967295"/>
          </p:nvPr>
        </p:nvSpPr>
        <p:spPr>
          <a:xfrm>
            <a:off x="381000" y="438150"/>
            <a:ext cx="3962400" cy="457200"/>
          </a:xfrm>
          <a:prstGeom prst="rect">
            <a:avLst/>
          </a:prstGeom>
          <a:solidFill>
            <a:schemeClr val="lt1"/>
          </a:solid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BF8036 – Redwillow River</a:t>
            </a:r>
            <a:endParaRPr/>
          </a:p>
        </p:txBody>
      </p:sp>
      <p:sp>
        <p:nvSpPr>
          <p:cNvPr id="875" name="Google Shape;875;p40"/>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41" descr="13078 Looking US 4"/>
          <p:cNvPicPr preferRelativeResize="0"/>
          <p:nvPr/>
        </p:nvPicPr>
        <p:blipFill rotWithShape="1">
          <a:blip r:embed="rId3">
            <a:alphaModFix/>
          </a:blip>
          <a:srcRect t="25832"/>
          <a:stretch/>
        </p:blipFill>
        <p:spPr>
          <a:xfrm>
            <a:off x="0" y="-1"/>
            <a:ext cx="9144000" cy="5086351"/>
          </a:xfrm>
          <a:prstGeom prst="rect">
            <a:avLst/>
          </a:prstGeom>
          <a:noFill/>
          <a:ln>
            <a:noFill/>
          </a:ln>
        </p:spPr>
      </p:pic>
      <p:sp>
        <p:nvSpPr>
          <p:cNvPr id="882" name="Google Shape;882;p41"/>
          <p:cNvSpPr txBox="1">
            <a:spLocks noGrp="1"/>
          </p:cNvSpPr>
          <p:nvPr>
            <p:ph type="title" idx="4294967295"/>
          </p:nvPr>
        </p:nvSpPr>
        <p:spPr>
          <a:xfrm>
            <a:off x="457200" y="514350"/>
            <a:ext cx="4648200" cy="457200"/>
          </a:xfrm>
          <a:prstGeom prst="rect">
            <a:avLst/>
          </a:prstGeom>
          <a:solidFill>
            <a:schemeClr val="lt1"/>
          </a:solid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BF13078 – Little Red Deer River</a:t>
            </a:r>
            <a:endParaRPr/>
          </a:p>
        </p:txBody>
      </p:sp>
      <p:sp>
        <p:nvSpPr>
          <p:cNvPr id="883" name="Google Shape;883;p4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41"/>
          <p:cNvPicPr preferRelativeResize="0"/>
          <p:nvPr/>
        </p:nvPicPr>
        <p:blipFill>
          <a:blip r:embed="rId3"/>
          <a:srcRect t="12917" b="12917"/>
          <a:stretch/>
        </p:blipFill>
        <p:spPr>
          <a:xfrm>
            <a:off x="0" y="-1"/>
            <a:ext cx="9144000" cy="5086351"/>
          </a:xfrm>
          <a:prstGeom prst="rect">
            <a:avLst/>
          </a:prstGeom>
          <a:noFill/>
          <a:ln>
            <a:noFill/>
          </a:ln>
        </p:spPr>
      </p:pic>
      <p:sp>
        <p:nvSpPr>
          <p:cNvPr id="882" name="Google Shape;882;p41"/>
          <p:cNvSpPr txBox="1">
            <a:spLocks noGrp="1"/>
          </p:cNvSpPr>
          <p:nvPr>
            <p:ph type="title" idx="4294967295"/>
          </p:nvPr>
        </p:nvSpPr>
        <p:spPr>
          <a:xfrm>
            <a:off x="457200" y="514350"/>
            <a:ext cx="5677786" cy="457200"/>
          </a:xfrm>
          <a:prstGeom prst="rect">
            <a:avLst/>
          </a:prstGeom>
          <a:solidFill>
            <a:schemeClr val="lt1"/>
          </a:solid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BF 9311 WCTS – North Milk River</a:t>
            </a:r>
            <a:endParaRPr dirty="0"/>
          </a:p>
        </p:txBody>
      </p:sp>
      <p:sp>
        <p:nvSpPr>
          <p:cNvPr id="883" name="Google Shape;883;p4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2400303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896"/>
        <p:cNvGrpSpPr/>
        <p:nvPr/>
      </p:nvGrpSpPr>
      <p:grpSpPr>
        <a:xfrm>
          <a:off x="0" y="0"/>
          <a:ext cx="0" cy="0"/>
          <a:chOff x="0" y="0"/>
          <a:chExt cx="0" cy="0"/>
        </a:xfrm>
      </p:grpSpPr>
      <p:pic>
        <p:nvPicPr>
          <p:cNvPr id="897" name="Google Shape;897;p43" descr="B4"/>
          <p:cNvPicPr preferRelativeResize="0"/>
          <p:nvPr/>
        </p:nvPicPr>
        <p:blipFill rotWithShape="1">
          <a:blip r:embed="rId3">
            <a:alphaModFix/>
          </a:blip>
          <a:srcRect l="-104" t="9664" r="103" b="9688"/>
          <a:stretch/>
        </p:blipFill>
        <p:spPr>
          <a:xfrm>
            <a:off x="0" y="-1"/>
            <a:ext cx="9143999" cy="5069943"/>
          </a:xfrm>
          <a:prstGeom prst="rect">
            <a:avLst/>
          </a:prstGeom>
          <a:solidFill>
            <a:srgbClr val="FFFFFF"/>
          </a:solidFill>
          <a:ln>
            <a:noFill/>
          </a:ln>
        </p:spPr>
      </p:pic>
      <p:sp>
        <p:nvSpPr>
          <p:cNvPr id="898" name="Google Shape;898;p43"/>
          <p:cNvSpPr txBox="1"/>
          <p:nvPr/>
        </p:nvSpPr>
        <p:spPr>
          <a:xfrm>
            <a:off x="467544" y="483518"/>
            <a:ext cx="3723456" cy="488032"/>
          </a:xfrm>
          <a:prstGeom prst="rect">
            <a:avLst/>
          </a:prstGeom>
          <a:solidFill>
            <a:schemeClr val="lt1"/>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File 75904 - Island Creek</a:t>
            </a:r>
            <a:endParaRPr/>
          </a:p>
        </p:txBody>
      </p:sp>
      <p:sp>
        <p:nvSpPr>
          <p:cNvPr id="899" name="Google Shape;899;p4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45" descr="ISLANDP2"/>
          <p:cNvPicPr preferRelativeResize="0"/>
          <p:nvPr/>
        </p:nvPicPr>
        <p:blipFill rotWithShape="1">
          <a:blip r:embed="rId3">
            <a:alphaModFix/>
          </a:blip>
          <a:srcRect t="4405"/>
          <a:stretch/>
        </p:blipFill>
        <p:spPr>
          <a:xfrm>
            <a:off x="0" y="-1"/>
            <a:ext cx="9144000" cy="5069943"/>
          </a:xfrm>
          <a:prstGeom prst="rect">
            <a:avLst/>
          </a:prstGeom>
          <a:solidFill>
            <a:srgbClr val="FFFFFF"/>
          </a:solidFill>
          <a:ln>
            <a:noFill/>
          </a:ln>
        </p:spPr>
      </p:pic>
      <p:sp>
        <p:nvSpPr>
          <p:cNvPr id="914" name="Google Shape;914;p45"/>
          <p:cNvSpPr txBox="1">
            <a:spLocks noGrp="1"/>
          </p:cNvSpPr>
          <p:nvPr>
            <p:ph type="body" idx="1"/>
          </p:nvPr>
        </p:nvSpPr>
        <p:spPr>
          <a:xfrm>
            <a:off x="467544" y="483518"/>
            <a:ext cx="38758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75904 - Island Creek</a:t>
            </a:r>
            <a:endParaRPr sz="2400">
              <a:solidFill>
                <a:schemeClr val="dk1"/>
              </a:solidFill>
            </a:endParaRPr>
          </a:p>
        </p:txBody>
      </p:sp>
      <p:sp>
        <p:nvSpPr>
          <p:cNvPr id="915" name="Google Shape;915;p4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The Hydrologic Cycle</a:t>
            </a:r>
            <a:endParaRPr/>
          </a:p>
        </p:txBody>
      </p:sp>
      <p:pic>
        <p:nvPicPr>
          <p:cNvPr id="181" name="Google Shape;181;p5" descr="A picture containing sky&#10;&#10;Description automatically generated"/>
          <p:cNvPicPr preferRelativeResize="0"/>
          <p:nvPr/>
        </p:nvPicPr>
        <p:blipFill rotWithShape="1">
          <a:blip r:embed="rId3">
            <a:alphaModFix/>
          </a:blip>
          <a:srcRect/>
          <a:stretch/>
        </p:blipFill>
        <p:spPr>
          <a:xfrm>
            <a:off x="762000" y="1044150"/>
            <a:ext cx="6705600" cy="3771900"/>
          </a:xfrm>
          <a:prstGeom prst="rect">
            <a:avLst/>
          </a:prstGeom>
          <a:noFill/>
          <a:ln>
            <a:noFill/>
          </a:ln>
        </p:spPr>
      </p:pic>
      <p:sp>
        <p:nvSpPr>
          <p:cNvPr id="182" name="Google Shape;182;p5"/>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46" descr="B8"/>
          <p:cNvPicPr preferRelativeResize="0"/>
          <p:nvPr/>
        </p:nvPicPr>
        <p:blipFill rotWithShape="1">
          <a:blip r:embed="rId3">
            <a:alphaModFix/>
          </a:blip>
          <a:srcRect t="8333" b="9524"/>
          <a:stretch/>
        </p:blipFill>
        <p:spPr>
          <a:xfrm>
            <a:off x="0" y="-1"/>
            <a:ext cx="9143999" cy="5069943"/>
          </a:xfrm>
          <a:prstGeom prst="rect">
            <a:avLst/>
          </a:prstGeom>
          <a:solidFill>
            <a:srgbClr val="FFFFFF"/>
          </a:solidFill>
          <a:ln>
            <a:noFill/>
          </a:ln>
        </p:spPr>
      </p:pic>
      <p:sp>
        <p:nvSpPr>
          <p:cNvPr id="922" name="Google Shape;922;p46"/>
          <p:cNvSpPr txBox="1">
            <a:spLocks noGrp="1"/>
          </p:cNvSpPr>
          <p:nvPr>
            <p:ph type="body" idx="1"/>
          </p:nvPr>
        </p:nvSpPr>
        <p:spPr>
          <a:xfrm>
            <a:off x="467544" y="483518"/>
            <a:ext cx="43330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73204 - Whitehorse Creek</a:t>
            </a:r>
            <a:endParaRPr sz="2400">
              <a:solidFill>
                <a:schemeClr val="dk1"/>
              </a:solidFill>
            </a:endParaRPr>
          </a:p>
        </p:txBody>
      </p:sp>
      <p:sp>
        <p:nvSpPr>
          <p:cNvPr id="923" name="Google Shape;923;p4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Google Shape;929;p47" descr="B9"/>
          <p:cNvPicPr preferRelativeResize="0"/>
          <p:nvPr/>
        </p:nvPicPr>
        <p:blipFill rotWithShape="1">
          <a:blip r:embed="rId3">
            <a:alphaModFix/>
          </a:blip>
          <a:srcRect t="19934"/>
          <a:stretch/>
        </p:blipFill>
        <p:spPr>
          <a:xfrm>
            <a:off x="0" y="0"/>
            <a:ext cx="9144000" cy="5069942"/>
          </a:xfrm>
          <a:prstGeom prst="rect">
            <a:avLst/>
          </a:prstGeom>
          <a:solidFill>
            <a:srgbClr val="FFFFFF"/>
          </a:solidFill>
          <a:ln>
            <a:noFill/>
          </a:ln>
        </p:spPr>
      </p:pic>
      <p:sp>
        <p:nvSpPr>
          <p:cNvPr id="930" name="Google Shape;930;p47"/>
          <p:cNvSpPr txBox="1">
            <a:spLocks noGrp="1"/>
          </p:cNvSpPr>
          <p:nvPr>
            <p:ph type="body" idx="1"/>
          </p:nvPr>
        </p:nvSpPr>
        <p:spPr>
          <a:xfrm>
            <a:off x="467544" y="483518"/>
            <a:ext cx="44854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73204 - Whitehorse Creek</a:t>
            </a:r>
            <a:endParaRPr sz="2400">
              <a:solidFill>
                <a:schemeClr val="dk1"/>
              </a:solidFill>
            </a:endParaRPr>
          </a:p>
        </p:txBody>
      </p:sp>
      <p:sp>
        <p:nvSpPr>
          <p:cNvPr id="931" name="Google Shape;931;p4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945" name="Google Shape;945;p49" descr="BF73204 Looking US At Old Bridge 2"/>
          <p:cNvPicPr preferRelativeResize="0"/>
          <p:nvPr/>
        </p:nvPicPr>
        <p:blipFill rotWithShape="1">
          <a:blip r:embed="rId3">
            <a:alphaModFix/>
          </a:blip>
          <a:srcRect t="21721" b="4352"/>
          <a:stretch/>
        </p:blipFill>
        <p:spPr>
          <a:xfrm>
            <a:off x="20" y="10"/>
            <a:ext cx="9143980" cy="5069932"/>
          </a:xfrm>
          <a:prstGeom prst="rect">
            <a:avLst/>
          </a:prstGeom>
          <a:solidFill>
            <a:srgbClr val="FFFFFF"/>
          </a:solidFill>
          <a:ln>
            <a:noFill/>
          </a:ln>
        </p:spPr>
      </p:pic>
      <p:sp>
        <p:nvSpPr>
          <p:cNvPr id="946" name="Google Shape;946;p49"/>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a:t>File 73204 - Whitehorse Creek</a:t>
            </a:r>
            <a:br>
              <a:rPr lang="en-US" sz="2400"/>
            </a:br>
            <a:endParaRPr sz="2400"/>
          </a:p>
        </p:txBody>
      </p:sp>
      <p:sp>
        <p:nvSpPr>
          <p:cNvPr id="947" name="Google Shape;947;p4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50" descr="BF73204 New Culvert From Old Bridge"/>
          <p:cNvPicPr preferRelativeResize="0"/>
          <p:nvPr/>
        </p:nvPicPr>
        <p:blipFill rotWithShape="1">
          <a:blip r:embed="rId3">
            <a:alphaModFix/>
          </a:blip>
          <a:srcRect t="19106" b="6967"/>
          <a:stretch/>
        </p:blipFill>
        <p:spPr>
          <a:xfrm>
            <a:off x="20" y="10"/>
            <a:ext cx="9143980" cy="5069932"/>
          </a:xfrm>
          <a:prstGeom prst="rect">
            <a:avLst/>
          </a:prstGeom>
          <a:solidFill>
            <a:srgbClr val="FFFFFF"/>
          </a:solidFill>
          <a:ln>
            <a:noFill/>
          </a:ln>
        </p:spPr>
      </p:pic>
      <p:sp>
        <p:nvSpPr>
          <p:cNvPr id="954" name="Google Shape;954;p50"/>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a:t>File 73204 - Whitehorse Creek</a:t>
            </a:r>
            <a:endParaRPr sz="2400"/>
          </a:p>
        </p:txBody>
      </p:sp>
      <p:sp>
        <p:nvSpPr>
          <p:cNvPr id="955" name="Google Shape;955;p50"/>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51"/>
          <p:cNvSpPr txBox="1"/>
          <p:nvPr/>
        </p:nvSpPr>
        <p:spPr>
          <a:xfrm>
            <a:off x="3314701" y="2057400"/>
            <a:ext cx="2589427"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Calibri"/>
                <a:ea typeface="Calibri"/>
                <a:cs typeface="Calibri"/>
                <a:sym typeface="Calibri"/>
              </a:rPr>
              <a:t>Blockage - Drift, ice …</a:t>
            </a:r>
            <a:endParaRPr sz="1800">
              <a:solidFill>
                <a:schemeClr val="dk1"/>
              </a:solidFill>
              <a:latin typeface="Calibri"/>
              <a:ea typeface="Calibri"/>
              <a:cs typeface="Calibri"/>
              <a:sym typeface="Calibri"/>
            </a:endParaRPr>
          </a:p>
        </p:txBody>
      </p:sp>
      <p:sp>
        <p:nvSpPr>
          <p:cNvPr id="962" name="Google Shape;962;p51"/>
          <p:cNvSpPr/>
          <p:nvPr/>
        </p:nvSpPr>
        <p:spPr>
          <a:xfrm>
            <a:off x="4587446" y="2152993"/>
            <a:ext cx="65" cy="323165"/>
          </a:xfrm>
          <a:prstGeom prst="rect">
            <a:avLst/>
          </a:prstGeom>
          <a:noFill/>
          <a:ln w="38100" cap="flat" cmpd="sng">
            <a:solidFill>
              <a:schemeClr val="dk1"/>
            </a:solidFill>
            <a:prstDash val="solid"/>
            <a:miter lim="800000"/>
            <a:headEnd type="none" w="sm" len="sm"/>
            <a:tailEnd type="none" w="sm" len="sm"/>
          </a:ln>
        </p:spPr>
        <p:txBody>
          <a:bodyPr spcFirstLastPara="1" wrap="square" lIns="0" tIns="0" rIns="0" bIns="0" anchor="ctr" anchorCtr="0">
            <a:spAutoFit/>
          </a:bodyPr>
          <a:lstStyle/>
          <a:p>
            <a:pPr marL="0" marR="0" lvl="0" indent="0" algn="ctr" rtl="0">
              <a:spcBef>
                <a:spcPts val="0"/>
              </a:spcBef>
              <a:spcAft>
                <a:spcPts val="0"/>
              </a:spcAft>
              <a:buNone/>
            </a:pPr>
            <a:endParaRPr sz="2100">
              <a:solidFill>
                <a:schemeClr val="dk1"/>
              </a:solidFill>
              <a:latin typeface="Arial"/>
              <a:ea typeface="Arial"/>
              <a:cs typeface="Arial"/>
              <a:sym typeface="Arial"/>
            </a:endParaRPr>
          </a:p>
        </p:txBody>
      </p:sp>
      <p:sp>
        <p:nvSpPr>
          <p:cNvPr id="963" name="Google Shape;963;p51"/>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US"/>
              <a:t>River Issues</a:t>
            </a:r>
            <a:endParaRPr/>
          </a:p>
        </p:txBody>
      </p:sp>
      <p:sp>
        <p:nvSpPr>
          <p:cNvPr id="964" name="Google Shape;964;p51"/>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lt1"/>
              </a:buClr>
              <a:buSzPts val="1800"/>
              <a:buNone/>
            </a:pPr>
            <a:r>
              <a:rPr lang="en-US"/>
              <a:t>Blockages, Drift, Ice…</a:t>
            </a:r>
            <a:endParaRPr/>
          </a:p>
        </p:txBody>
      </p:sp>
      <p:sp>
        <p:nvSpPr>
          <p:cNvPr id="965" name="Google Shape;965;p5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61">
                                            <p:txEl>
                                              <p:pRg st="0" end="0"/>
                                            </p:txEl>
                                          </p:spTgt>
                                        </p:tgtEl>
                                        <p:attrNameLst>
                                          <p:attrName>style.visibility</p:attrName>
                                        </p:attrNameLst>
                                      </p:cBhvr>
                                      <p:to>
                                        <p:strVal val="visible"/>
                                      </p:to>
                                    </p:set>
                                    <p:anim calcmode="lin" valueType="num">
                                      <p:cBhvr additive="base">
                                        <p:cTn id="7" dur="500"/>
                                        <p:tgtEl>
                                          <p:spTgt spid="961">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pic>
        <p:nvPicPr>
          <p:cNvPr id="971" name="Google Shape;971;p52" descr="C1"/>
          <p:cNvPicPr preferRelativeResize="0"/>
          <p:nvPr/>
        </p:nvPicPr>
        <p:blipFill rotWithShape="1">
          <a:blip r:embed="rId3">
            <a:alphaModFix/>
          </a:blip>
          <a:srcRect l="1541" r="14594" b="1"/>
          <a:stretch/>
        </p:blipFill>
        <p:spPr>
          <a:xfrm>
            <a:off x="20" y="10"/>
            <a:ext cx="9143980" cy="5069932"/>
          </a:xfrm>
          <a:prstGeom prst="rect">
            <a:avLst/>
          </a:prstGeom>
          <a:solidFill>
            <a:srgbClr val="FFFFFF"/>
          </a:solidFill>
          <a:ln>
            <a:noFill/>
          </a:ln>
        </p:spPr>
      </p:pic>
      <p:sp>
        <p:nvSpPr>
          <p:cNvPr id="972" name="Google Shape;972;p52"/>
          <p:cNvSpPr txBox="1">
            <a:spLocks noGrp="1"/>
          </p:cNvSpPr>
          <p:nvPr>
            <p:ph type="body" idx="1"/>
          </p:nvPr>
        </p:nvSpPr>
        <p:spPr>
          <a:xfrm>
            <a:off x="467544" y="483518"/>
            <a:ext cx="4561656" cy="488032"/>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78889 - Whitecourt Creek</a:t>
            </a:r>
            <a:endParaRPr sz="2400">
              <a:solidFill>
                <a:schemeClr val="dk1"/>
              </a:solidFill>
            </a:endParaRPr>
          </a:p>
        </p:txBody>
      </p:sp>
      <p:sp>
        <p:nvSpPr>
          <p:cNvPr id="973" name="Google Shape;973;p5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pic>
        <p:nvPicPr>
          <p:cNvPr id="979" name="Google Shape;979;p53" descr="71979_1971-drift1"/>
          <p:cNvPicPr preferRelativeResize="0"/>
          <p:nvPr/>
        </p:nvPicPr>
        <p:blipFill rotWithShape="1">
          <a:blip r:embed="rId3">
            <a:alphaModFix/>
          </a:blip>
          <a:srcRect t="17553"/>
          <a:stretch/>
        </p:blipFill>
        <p:spPr>
          <a:xfrm>
            <a:off x="0" y="-1"/>
            <a:ext cx="9144000" cy="5069943"/>
          </a:xfrm>
          <a:prstGeom prst="rect">
            <a:avLst/>
          </a:prstGeom>
          <a:solidFill>
            <a:srgbClr val="FFFFFF"/>
          </a:solidFill>
          <a:ln>
            <a:noFill/>
          </a:ln>
        </p:spPr>
      </p:pic>
      <p:sp>
        <p:nvSpPr>
          <p:cNvPr id="980" name="Google Shape;980;p53"/>
          <p:cNvSpPr txBox="1">
            <a:spLocks noGrp="1"/>
          </p:cNvSpPr>
          <p:nvPr>
            <p:ph type="body" idx="1"/>
          </p:nvPr>
        </p:nvSpPr>
        <p:spPr>
          <a:xfrm>
            <a:off x="467544" y="483518"/>
            <a:ext cx="37996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71979 - Heart River</a:t>
            </a:r>
            <a:endParaRPr sz="2400">
              <a:solidFill>
                <a:schemeClr val="dk1"/>
              </a:solidFill>
            </a:endParaRPr>
          </a:p>
        </p:txBody>
      </p:sp>
      <p:sp>
        <p:nvSpPr>
          <p:cNvPr id="981" name="Google Shape;981;p5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54"/>
          <p:cNvPicPr preferRelativeResize="0"/>
          <p:nvPr/>
        </p:nvPicPr>
        <p:blipFill rotWithShape="1">
          <a:blip r:embed="rId3">
            <a:alphaModFix/>
          </a:blip>
          <a:srcRect t="19798"/>
          <a:stretch/>
        </p:blipFill>
        <p:spPr>
          <a:xfrm>
            <a:off x="-152400" y="-1"/>
            <a:ext cx="9296399" cy="5069943"/>
          </a:xfrm>
          <a:prstGeom prst="rect">
            <a:avLst/>
          </a:prstGeom>
          <a:solidFill>
            <a:srgbClr val="FFFFFF"/>
          </a:solidFill>
          <a:ln>
            <a:noFill/>
          </a:ln>
        </p:spPr>
      </p:pic>
      <p:sp>
        <p:nvSpPr>
          <p:cNvPr id="988" name="Google Shape;988;p54"/>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a:t>File 72964 – Howard Ck</a:t>
            </a:r>
            <a:endParaRPr sz="2400"/>
          </a:p>
        </p:txBody>
      </p:sp>
      <p:sp>
        <p:nvSpPr>
          <p:cNvPr id="989" name="Google Shape;989;p5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54"/>
          <p:cNvPicPr preferRelativeResize="0"/>
          <p:nvPr/>
        </p:nvPicPr>
        <p:blipFill>
          <a:blip r:embed="rId3"/>
          <a:srcRect t="13642" b="13642"/>
          <a:stretch/>
        </p:blipFill>
        <p:spPr>
          <a:xfrm>
            <a:off x="-152400" y="-1"/>
            <a:ext cx="9296399" cy="5069943"/>
          </a:xfrm>
          <a:prstGeom prst="rect">
            <a:avLst/>
          </a:prstGeom>
          <a:solidFill>
            <a:srgbClr val="FFFFFF"/>
          </a:solidFill>
          <a:ln>
            <a:noFill/>
          </a:ln>
        </p:spPr>
      </p:pic>
      <p:sp>
        <p:nvSpPr>
          <p:cNvPr id="988" name="Google Shape;988;p54"/>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dirty="0"/>
              <a:t>File 74364 – Tributary to Bow River</a:t>
            </a:r>
            <a:endParaRPr sz="2400" dirty="0"/>
          </a:p>
        </p:txBody>
      </p:sp>
      <p:sp>
        <p:nvSpPr>
          <p:cNvPr id="989" name="Google Shape;989;p5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58</a:t>
            </a:fld>
            <a:endParaRPr/>
          </a:p>
        </p:txBody>
      </p:sp>
    </p:spTree>
    <p:extLst>
      <p:ext uri="{BB962C8B-B14F-4D97-AF65-F5344CB8AC3E}">
        <p14:creationId xmlns:p14="http://schemas.microsoft.com/office/powerpoint/2010/main" val="3200291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54"/>
          <p:cNvPicPr preferRelativeResize="0"/>
          <p:nvPr/>
        </p:nvPicPr>
        <p:blipFill>
          <a:blip r:embed="rId3"/>
          <a:srcRect t="13642" b="13642"/>
          <a:stretch/>
        </p:blipFill>
        <p:spPr>
          <a:xfrm>
            <a:off x="-1371600" y="-664911"/>
            <a:ext cx="12067953" cy="6581456"/>
          </a:xfrm>
          <a:prstGeom prst="rect">
            <a:avLst/>
          </a:prstGeom>
          <a:solidFill>
            <a:srgbClr val="FFFFFF"/>
          </a:solidFill>
          <a:ln>
            <a:noFill/>
          </a:ln>
        </p:spPr>
      </p:pic>
      <p:sp>
        <p:nvSpPr>
          <p:cNvPr id="988" name="Google Shape;988;p54"/>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dirty="0"/>
              <a:t>File 74364 – Tributary to Bow River</a:t>
            </a:r>
            <a:endParaRPr sz="2400" dirty="0"/>
          </a:p>
        </p:txBody>
      </p:sp>
      <p:sp>
        <p:nvSpPr>
          <p:cNvPr id="989" name="Google Shape;989;p5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894152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6"/>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Area</a:t>
            </a:r>
            <a:endParaRPr/>
          </a:p>
          <a:p>
            <a:pPr marL="342900" lvl="0" indent="-342900" algn="l" rtl="0">
              <a:spcBef>
                <a:spcPts val="360"/>
              </a:spcBef>
              <a:spcAft>
                <a:spcPts val="0"/>
              </a:spcAft>
              <a:buClr>
                <a:schemeClr val="dk1"/>
              </a:buClr>
              <a:buSzPts val="1800"/>
              <a:buFont typeface="Arial"/>
              <a:buChar char="•"/>
            </a:pPr>
            <a:r>
              <a:rPr lang="en-US"/>
              <a:t>Shape</a:t>
            </a:r>
            <a:endParaRPr/>
          </a:p>
          <a:p>
            <a:pPr marL="342900" lvl="0" indent="-342900" algn="l" rtl="0">
              <a:spcBef>
                <a:spcPts val="360"/>
              </a:spcBef>
              <a:spcAft>
                <a:spcPts val="0"/>
              </a:spcAft>
              <a:buClr>
                <a:schemeClr val="dk1"/>
              </a:buClr>
              <a:buSzPts val="1800"/>
              <a:buFont typeface="Arial"/>
              <a:buChar char="•"/>
            </a:pPr>
            <a:r>
              <a:rPr lang="en-US"/>
              <a:t>Slope</a:t>
            </a:r>
            <a:endParaRPr/>
          </a:p>
          <a:p>
            <a:pPr marL="342900" lvl="0" indent="-342900" algn="l" rtl="0">
              <a:spcBef>
                <a:spcPts val="360"/>
              </a:spcBef>
              <a:spcAft>
                <a:spcPts val="0"/>
              </a:spcAft>
              <a:buClr>
                <a:schemeClr val="dk1"/>
              </a:buClr>
              <a:buSzPts val="1800"/>
              <a:buFont typeface="Arial"/>
              <a:buChar char="•"/>
            </a:pPr>
            <a:r>
              <a:rPr lang="en-US"/>
              <a:t>Storage</a:t>
            </a:r>
            <a:endParaRPr/>
          </a:p>
          <a:p>
            <a:pPr marL="342900" lvl="0" indent="-342900" algn="l" rtl="0">
              <a:spcBef>
                <a:spcPts val="360"/>
              </a:spcBef>
              <a:spcAft>
                <a:spcPts val="0"/>
              </a:spcAft>
              <a:buClr>
                <a:schemeClr val="dk1"/>
              </a:buClr>
              <a:buSzPts val="1800"/>
              <a:buFont typeface="Arial"/>
              <a:buChar char="•"/>
            </a:pPr>
            <a:r>
              <a:rPr lang="en-US"/>
              <a:t>Density</a:t>
            </a:r>
            <a:endParaRPr/>
          </a:p>
          <a:p>
            <a:pPr marL="342900" lvl="0" indent="-342900" algn="l" rtl="0">
              <a:spcBef>
                <a:spcPts val="360"/>
              </a:spcBef>
              <a:spcAft>
                <a:spcPts val="0"/>
              </a:spcAft>
              <a:buClr>
                <a:schemeClr val="dk1"/>
              </a:buClr>
              <a:buSzPts val="1800"/>
              <a:buFont typeface="Arial"/>
              <a:buChar char="•"/>
            </a:pPr>
            <a:r>
              <a:rPr lang="en-US"/>
              <a:t>Vegetation</a:t>
            </a:r>
            <a:endParaRPr/>
          </a:p>
          <a:p>
            <a:pPr marL="342900" lvl="0" indent="-342900" algn="l" rtl="0">
              <a:spcBef>
                <a:spcPts val="360"/>
              </a:spcBef>
              <a:spcAft>
                <a:spcPts val="0"/>
              </a:spcAft>
              <a:buClr>
                <a:schemeClr val="dk1"/>
              </a:buClr>
              <a:buSzPts val="1800"/>
              <a:buFont typeface="Arial"/>
              <a:buChar char="•"/>
            </a:pPr>
            <a:r>
              <a:rPr lang="en-US"/>
              <a:t>Soil Type</a:t>
            </a:r>
            <a:endParaRPr/>
          </a:p>
          <a:p>
            <a:pPr marL="342900" lvl="0" indent="-342900" algn="l" rtl="0">
              <a:spcBef>
                <a:spcPts val="360"/>
              </a:spcBef>
              <a:spcAft>
                <a:spcPts val="0"/>
              </a:spcAft>
              <a:buClr>
                <a:schemeClr val="dk1"/>
              </a:buClr>
              <a:buSzPts val="1800"/>
              <a:buFont typeface="Arial"/>
              <a:buChar char="•"/>
            </a:pPr>
            <a:r>
              <a:rPr lang="en-US"/>
              <a:t>Initial Moisture</a:t>
            </a:r>
            <a:endParaRPr/>
          </a:p>
        </p:txBody>
      </p:sp>
      <p:sp>
        <p:nvSpPr>
          <p:cNvPr id="191" name="Google Shape;191;p6"/>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a:t>
            </a:fld>
            <a:endParaRPr/>
          </a:p>
        </p:txBody>
      </p:sp>
      <p:sp>
        <p:nvSpPr>
          <p:cNvPr id="189" name="Google Shape;189;p6"/>
          <p:cNvSpPr txBox="1">
            <a:spLocks noGrp="1"/>
          </p:cNvSpPr>
          <p:nvPr>
            <p:ph type="body" idx="3"/>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800"/>
              <a:buNone/>
            </a:pPr>
            <a:r>
              <a:rPr lang="en-US"/>
              <a:t>Drainage Basin Parameters</a:t>
            </a:r>
            <a:endParaRPr/>
          </a:p>
        </p:txBody>
      </p:sp>
      <p:pic>
        <p:nvPicPr>
          <p:cNvPr id="4" name="Picture 3">
            <a:extLst>
              <a:ext uri="{FF2B5EF4-FFF2-40B4-BE49-F238E27FC236}">
                <a16:creationId xmlns:a16="http://schemas.microsoft.com/office/drawing/2014/main" id="{3E0ED37F-ACBB-4E23-9409-EBD791161108}"/>
              </a:ext>
            </a:extLst>
          </p:cNvPr>
          <p:cNvPicPr>
            <a:picLocks noChangeAspect="1"/>
          </p:cNvPicPr>
          <p:nvPr/>
        </p:nvPicPr>
        <p:blipFill>
          <a:blip r:embed="rId3"/>
          <a:stretch>
            <a:fillRect/>
          </a:stretch>
        </p:blipFill>
        <p:spPr>
          <a:xfrm>
            <a:off x="3376398" y="979695"/>
            <a:ext cx="5520714" cy="324852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56" descr="06754_1948-1"/>
          <p:cNvPicPr preferRelativeResize="0"/>
          <p:nvPr/>
        </p:nvPicPr>
        <p:blipFill rotWithShape="1">
          <a:blip r:embed="rId3">
            <a:alphaModFix/>
          </a:blip>
          <a:srcRect t="1744" b="18764"/>
          <a:stretch/>
        </p:blipFill>
        <p:spPr>
          <a:xfrm>
            <a:off x="20" y="10"/>
            <a:ext cx="9143980" cy="5069932"/>
          </a:xfrm>
          <a:prstGeom prst="rect">
            <a:avLst/>
          </a:prstGeom>
          <a:solidFill>
            <a:srgbClr val="FFFFFF"/>
          </a:solidFill>
          <a:ln>
            <a:noFill/>
          </a:ln>
        </p:spPr>
      </p:pic>
      <p:sp>
        <p:nvSpPr>
          <p:cNvPr id="1005" name="Google Shape;1005;p56"/>
          <p:cNvSpPr txBox="1">
            <a:spLocks noGrp="1"/>
          </p:cNvSpPr>
          <p:nvPr>
            <p:ph type="body" idx="1"/>
          </p:nvPr>
        </p:nvSpPr>
        <p:spPr>
          <a:xfrm>
            <a:off x="467544" y="483518"/>
            <a:ext cx="42568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BF 6754 Bow River at Cluny</a:t>
            </a:r>
            <a:endParaRPr sz="2400">
              <a:solidFill>
                <a:schemeClr val="dk1"/>
              </a:solidFill>
            </a:endParaRPr>
          </a:p>
        </p:txBody>
      </p:sp>
      <p:sp>
        <p:nvSpPr>
          <p:cNvPr id="1006" name="Google Shape;1006;p5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pic>
        <p:nvPicPr>
          <p:cNvPr id="1012" name="Google Shape;1012;p57" descr="00181_1979-1"/>
          <p:cNvPicPr preferRelativeResize="0"/>
          <p:nvPr/>
        </p:nvPicPr>
        <p:blipFill rotWithShape="1">
          <a:blip r:embed="rId3">
            <a:alphaModFix/>
          </a:blip>
          <a:srcRect t="14370"/>
          <a:stretch/>
        </p:blipFill>
        <p:spPr>
          <a:xfrm>
            <a:off x="0" y="-1"/>
            <a:ext cx="9144000" cy="5069943"/>
          </a:xfrm>
          <a:prstGeom prst="rect">
            <a:avLst/>
          </a:prstGeom>
          <a:solidFill>
            <a:srgbClr val="FFFFFF"/>
          </a:solidFill>
          <a:ln>
            <a:noFill/>
          </a:ln>
        </p:spPr>
      </p:pic>
      <p:sp>
        <p:nvSpPr>
          <p:cNvPr id="1013" name="Google Shape;1013;p57"/>
          <p:cNvSpPr txBox="1">
            <a:spLocks noGrp="1"/>
          </p:cNvSpPr>
          <p:nvPr>
            <p:ph type="body" idx="1"/>
          </p:nvPr>
        </p:nvSpPr>
        <p:spPr>
          <a:xfrm>
            <a:off x="467544" y="483518"/>
            <a:ext cx="30376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Ice scarring on trees</a:t>
            </a:r>
            <a:endParaRPr sz="2400">
              <a:solidFill>
                <a:schemeClr val="dk1"/>
              </a:solidFill>
            </a:endParaRPr>
          </a:p>
        </p:txBody>
      </p:sp>
      <p:sp>
        <p:nvSpPr>
          <p:cNvPr id="1014" name="Google Shape;1014;p5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58" descr="00204_1970-1"/>
          <p:cNvPicPr preferRelativeResize="0"/>
          <p:nvPr/>
        </p:nvPicPr>
        <p:blipFill rotWithShape="1">
          <a:blip r:embed="rId3">
            <a:alphaModFix/>
          </a:blip>
          <a:srcRect/>
          <a:stretch/>
        </p:blipFill>
        <p:spPr>
          <a:xfrm>
            <a:off x="1600200" y="1146001"/>
            <a:ext cx="2476500" cy="3657997"/>
          </a:xfrm>
          <a:prstGeom prst="rect">
            <a:avLst/>
          </a:prstGeom>
          <a:noFill/>
          <a:ln>
            <a:noFill/>
          </a:ln>
        </p:spPr>
      </p:pic>
      <p:pic>
        <p:nvPicPr>
          <p:cNvPr id="1021" name="Google Shape;1021;p58" descr="01061_1983-1"/>
          <p:cNvPicPr preferRelativeResize="0"/>
          <p:nvPr/>
        </p:nvPicPr>
        <p:blipFill rotWithShape="1">
          <a:blip r:embed="rId4">
            <a:alphaModFix/>
          </a:blip>
          <a:srcRect/>
          <a:stretch/>
        </p:blipFill>
        <p:spPr>
          <a:xfrm>
            <a:off x="5181600" y="1122784"/>
            <a:ext cx="2476500" cy="3681214"/>
          </a:xfrm>
          <a:prstGeom prst="rect">
            <a:avLst/>
          </a:prstGeom>
          <a:noFill/>
          <a:ln>
            <a:noFill/>
          </a:ln>
        </p:spPr>
      </p:pic>
      <p:sp>
        <p:nvSpPr>
          <p:cNvPr id="1022" name="Google Shape;1022;p5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000"/>
              <a:t>Ice impact damage and abrasion on piers</a:t>
            </a:r>
            <a:br>
              <a:rPr lang="en-US" sz="3000"/>
            </a:br>
            <a:endParaRPr sz="3000"/>
          </a:p>
        </p:txBody>
      </p:sp>
      <p:sp>
        <p:nvSpPr>
          <p:cNvPr id="1023" name="Google Shape;1023;p5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58"/>
          <p:cNvPicPr preferRelativeResize="0"/>
          <p:nvPr/>
        </p:nvPicPr>
        <p:blipFill>
          <a:blip r:embed="rId3"/>
          <a:srcRect/>
          <a:stretch/>
        </p:blipFill>
        <p:spPr>
          <a:xfrm>
            <a:off x="418532" y="1377572"/>
            <a:ext cx="4153468" cy="3115102"/>
          </a:xfrm>
          <a:prstGeom prst="rect">
            <a:avLst/>
          </a:prstGeom>
          <a:noFill/>
          <a:ln>
            <a:noFill/>
          </a:ln>
        </p:spPr>
      </p:pic>
      <p:pic>
        <p:nvPicPr>
          <p:cNvPr id="1021" name="Google Shape;1021;p58"/>
          <p:cNvPicPr preferRelativeResize="0"/>
          <p:nvPr/>
        </p:nvPicPr>
        <p:blipFill>
          <a:blip r:embed="rId4"/>
          <a:srcRect/>
          <a:stretch/>
        </p:blipFill>
        <p:spPr>
          <a:xfrm>
            <a:off x="4690281" y="1377572"/>
            <a:ext cx="4153468" cy="3115101"/>
          </a:xfrm>
          <a:prstGeom prst="rect">
            <a:avLst/>
          </a:prstGeom>
          <a:noFill/>
          <a:ln>
            <a:noFill/>
          </a:ln>
        </p:spPr>
      </p:pic>
      <p:sp>
        <p:nvSpPr>
          <p:cNvPr id="1022" name="Google Shape;1022;p5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3000" dirty="0"/>
              <a:t>BF 7363</a:t>
            </a:r>
            <a:br>
              <a:rPr lang="en-US" sz="3000" dirty="0"/>
            </a:br>
            <a:endParaRPr sz="3000" dirty="0"/>
          </a:p>
        </p:txBody>
      </p:sp>
      <p:sp>
        <p:nvSpPr>
          <p:cNvPr id="1023" name="Google Shape;1023;p5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63</a:t>
            </a:fld>
            <a:endParaRPr/>
          </a:p>
        </p:txBody>
      </p:sp>
      <p:sp>
        <p:nvSpPr>
          <p:cNvPr id="2" name="Oval 1">
            <a:extLst>
              <a:ext uri="{FF2B5EF4-FFF2-40B4-BE49-F238E27FC236}">
                <a16:creationId xmlns:a16="http://schemas.microsoft.com/office/drawing/2014/main" id="{139C45BB-A088-AE20-67E1-A38D2C7A52AD}"/>
              </a:ext>
            </a:extLst>
          </p:cNvPr>
          <p:cNvSpPr/>
          <p:nvPr/>
        </p:nvSpPr>
        <p:spPr>
          <a:xfrm>
            <a:off x="2306472" y="3408404"/>
            <a:ext cx="593678" cy="532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Oval 2">
            <a:extLst>
              <a:ext uri="{FF2B5EF4-FFF2-40B4-BE49-F238E27FC236}">
                <a16:creationId xmlns:a16="http://schemas.microsoft.com/office/drawing/2014/main" id="{6589F8FD-6C3D-57A6-01A3-C1A1BE2FA4CA}"/>
              </a:ext>
            </a:extLst>
          </p:cNvPr>
          <p:cNvSpPr/>
          <p:nvPr/>
        </p:nvSpPr>
        <p:spPr>
          <a:xfrm>
            <a:off x="6389427" y="3240082"/>
            <a:ext cx="593678" cy="532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450107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29" name="Google Shape;1029;p59" descr="B20"/>
          <p:cNvPicPr preferRelativeResize="0"/>
          <p:nvPr/>
        </p:nvPicPr>
        <p:blipFill rotWithShape="1">
          <a:blip r:embed="rId3">
            <a:alphaModFix/>
          </a:blip>
          <a:srcRect t="10798" b="7964"/>
          <a:stretch/>
        </p:blipFill>
        <p:spPr>
          <a:xfrm>
            <a:off x="20" y="10"/>
            <a:ext cx="9143980" cy="5069932"/>
          </a:xfrm>
          <a:prstGeom prst="rect">
            <a:avLst/>
          </a:prstGeom>
          <a:solidFill>
            <a:srgbClr val="FFFFFF"/>
          </a:solidFill>
          <a:ln>
            <a:noFill/>
          </a:ln>
        </p:spPr>
      </p:pic>
      <p:sp>
        <p:nvSpPr>
          <p:cNvPr id="1030" name="Google Shape;1030;p59"/>
          <p:cNvSpPr txBox="1">
            <a:spLocks noGrp="1"/>
          </p:cNvSpPr>
          <p:nvPr>
            <p:ph type="body" idx="1"/>
          </p:nvPr>
        </p:nvSpPr>
        <p:spPr>
          <a:xfrm>
            <a:off x="467544" y="483518"/>
            <a:ext cx="2123256" cy="411832"/>
          </a:xfrm>
          <a:prstGeom prst="rect">
            <a:avLst/>
          </a:prstGeom>
          <a:solidFill>
            <a:schemeClr val="lt1"/>
          </a:solidFill>
          <a:ln>
            <a:noFill/>
          </a:ln>
        </p:spPr>
        <p:txBody>
          <a:bodyPr spcFirstLastPara="1" wrap="square" lIns="68575" tIns="34275" rIns="68575" bIns="34275" anchor="t" anchorCtr="0">
            <a:normAutofit lnSpcReduction="10000"/>
          </a:bodyPr>
          <a:lstStyle/>
          <a:p>
            <a:pPr marL="0" lvl="0" indent="0" algn="l" rtl="0">
              <a:spcBef>
                <a:spcPts val="0"/>
              </a:spcBef>
              <a:spcAft>
                <a:spcPts val="0"/>
              </a:spcAft>
              <a:buClr>
                <a:schemeClr val="dk1"/>
              </a:buClr>
              <a:buSzPts val="2400"/>
              <a:buNone/>
            </a:pPr>
            <a:r>
              <a:rPr lang="en-US" sz="2400">
                <a:solidFill>
                  <a:schemeClr val="dk1"/>
                </a:solidFill>
              </a:rPr>
              <a:t>Other debris?</a:t>
            </a:r>
            <a:endParaRPr sz="2400">
              <a:solidFill>
                <a:schemeClr val="dk1"/>
              </a:solidFill>
            </a:endParaRPr>
          </a:p>
        </p:txBody>
      </p:sp>
      <p:sp>
        <p:nvSpPr>
          <p:cNvPr id="1031" name="Google Shape;1031;p5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60"/>
          <p:cNvSpPr txBox="1"/>
          <p:nvPr/>
        </p:nvSpPr>
        <p:spPr>
          <a:xfrm>
            <a:off x="3314701" y="2057400"/>
            <a:ext cx="2589427"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Calibri"/>
                <a:ea typeface="Calibri"/>
                <a:cs typeface="Calibri"/>
                <a:sym typeface="Calibri"/>
              </a:rPr>
              <a:t>Blockage - Drift, ice …</a:t>
            </a:r>
            <a:endParaRPr sz="1800">
              <a:solidFill>
                <a:schemeClr val="dk1"/>
              </a:solidFill>
              <a:latin typeface="Calibri"/>
              <a:ea typeface="Calibri"/>
              <a:cs typeface="Calibri"/>
              <a:sym typeface="Calibri"/>
            </a:endParaRPr>
          </a:p>
        </p:txBody>
      </p:sp>
      <p:sp>
        <p:nvSpPr>
          <p:cNvPr id="1038" name="Google Shape;1038;p60"/>
          <p:cNvSpPr/>
          <p:nvPr/>
        </p:nvSpPr>
        <p:spPr>
          <a:xfrm>
            <a:off x="4587446" y="2152993"/>
            <a:ext cx="65" cy="323165"/>
          </a:xfrm>
          <a:prstGeom prst="rect">
            <a:avLst/>
          </a:prstGeom>
          <a:noFill/>
          <a:ln w="38100" cap="flat" cmpd="sng">
            <a:solidFill>
              <a:schemeClr val="dk1"/>
            </a:solidFill>
            <a:prstDash val="solid"/>
            <a:miter lim="800000"/>
            <a:headEnd type="none" w="sm" len="sm"/>
            <a:tailEnd type="none" w="sm" len="sm"/>
          </a:ln>
        </p:spPr>
        <p:txBody>
          <a:bodyPr spcFirstLastPara="1" wrap="square" lIns="0" tIns="0" rIns="0" bIns="0" anchor="ctr" anchorCtr="0">
            <a:spAutoFit/>
          </a:bodyPr>
          <a:lstStyle/>
          <a:p>
            <a:pPr marL="0" marR="0" lvl="0" indent="0" algn="ctr" rtl="0">
              <a:spcBef>
                <a:spcPts val="0"/>
              </a:spcBef>
              <a:spcAft>
                <a:spcPts val="0"/>
              </a:spcAft>
              <a:buNone/>
            </a:pPr>
            <a:endParaRPr sz="2100">
              <a:solidFill>
                <a:schemeClr val="dk1"/>
              </a:solidFill>
              <a:latin typeface="Arial"/>
              <a:ea typeface="Arial"/>
              <a:cs typeface="Arial"/>
              <a:sym typeface="Arial"/>
            </a:endParaRPr>
          </a:p>
        </p:txBody>
      </p:sp>
      <p:sp>
        <p:nvSpPr>
          <p:cNvPr id="1039" name="Google Shape;1039;p60"/>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US"/>
              <a:t>River Issues</a:t>
            </a:r>
            <a:endParaRPr/>
          </a:p>
        </p:txBody>
      </p:sp>
      <p:sp>
        <p:nvSpPr>
          <p:cNvPr id="1040" name="Google Shape;1040;p60"/>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lt1"/>
              </a:buClr>
              <a:buSzPts val="1800"/>
              <a:buNone/>
            </a:pPr>
            <a:r>
              <a:rPr lang="en-US"/>
              <a:t>Vertical Stream Stability</a:t>
            </a:r>
            <a:endParaRPr/>
          </a:p>
        </p:txBody>
      </p:sp>
      <p:sp>
        <p:nvSpPr>
          <p:cNvPr id="1041" name="Google Shape;1041;p6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37">
                                            <p:txEl>
                                              <p:pRg st="0" end="0"/>
                                            </p:txEl>
                                          </p:spTgt>
                                        </p:tgtEl>
                                        <p:attrNameLst>
                                          <p:attrName>style.visibility</p:attrName>
                                        </p:attrNameLst>
                                      </p:cBhvr>
                                      <p:to>
                                        <p:strVal val="visible"/>
                                      </p:to>
                                    </p:set>
                                    <p:anim calcmode="lin" valueType="num">
                                      <p:cBhvr additive="base">
                                        <p:cTn id="7" dur="500"/>
                                        <p:tgtEl>
                                          <p:spTgt spid="1037">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61"/>
          <p:cNvSpPr txBox="1">
            <a:spLocks noGrp="1"/>
          </p:cNvSpPr>
          <p:nvPr>
            <p:ph type="title"/>
          </p:nvPr>
        </p:nvSpPr>
        <p:spPr>
          <a:xfrm>
            <a:off x="539552" y="362514"/>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b="1" dirty="0"/>
              <a:t>Typical Stream Profile</a:t>
            </a:r>
            <a:br>
              <a:rPr lang="en-US" sz="3000" dirty="0">
                <a:latin typeface="Times New Roman"/>
                <a:ea typeface="Times New Roman"/>
                <a:cs typeface="Times New Roman"/>
                <a:sym typeface="Times New Roman"/>
              </a:rPr>
            </a:br>
            <a:endParaRPr dirty="0"/>
          </a:p>
        </p:txBody>
      </p:sp>
      <p:grpSp>
        <p:nvGrpSpPr>
          <p:cNvPr id="1048" name="Google Shape;1048;p61"/>
          <p:cNvGrpSpPr/>
          <p:nvPr/>
        </p:nvGrpSpPr>
        <p:grpSpPr>
          <a:xfrm>
            <a:off x="5375391" y="987004"/>
            <a:ext cx="1840404" cy="1376470"/>
            <a:chOff x="3983" y="739"/>
            <a:chExt cx="1249" cy="1099"/>
          </a:xfrm>
        </p:grpSpPr>
        <p:sp>
          <p:nvSpPr>
            <p:cNvPr id="1049" name="Google Shape;1049;p61"/>
            <p:cNvSpPr txBox="1"/>
            <p:nvPr/>
          </p:nvSpPr>
          <p:spPr>
            <a:xfrm>
              <a:off x="4036" y="739"/>
              <a:ext cx="1196"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Deposition Reach</a:t>
              </a:r>
              <a:endParaRPr dirty="0"/>
            </a:p>
          </p:txBody>
        </p:sp>
        <p:sp>
          <p:nvSpPr>
            <p:cNvPr id="1050" name="Google Shape;1050;p61"/>
            <p:cNvSpPr txBox="1"/>
            <p:nvPr/>
          </p:nvSpPr>
          <p:spPr>
            <a:xfrm>
              <a:off x="3983" y="1095"/>
              <a:ext cx="1093" cy="246"/>
            </a:xfrm>
            <a:prstGeom prst="rect">
              <a:avLst/>
            </a:prstGeom>
            <a:noFill/>
            <a:ln>
              <a:noFill/>
            </a:ln>
          </p:spPr>
          <p:txBody>
            <a:bodyPr spcFirstLastPara="1" wrap="square" lIns="91425" tIns="45700" rIns="91425" bIns="45700" anchor="ctr" anchorCtr="0">
              <a:spAutoFit/>
            </a:bodyPr>
            <a:lstStyle/>
            <a:p>
              <a:pPr marL="0" marR="0" lvl="0" indent="-8890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Flatter Slope</a:t>
              </a:r>
              <a:endParaRPr dirty="0"/>
            </a:p>
          </p:txBody>
        </p:sp>
        <p:sp>
          <p:nvSpPr>
            <p:cNvPr id="1051" name="Google Shape;1051;p61"/>
            <p:cNvSpPr txBox="1"/>
            <p:nvPr/>
          </p:nvSpPr>
          <p:spPr>
            <a:xfrm>
              <a:off x="4072" y="1334"/>
              <a:ext cx="903" cy="246"/>
            </a:xfrm>
            <a:prstGeom prst="rect">
              <a:avLst/>
            </a:prstGeom>
            <a:noFill/>
            <a:ln>
              <a:noFill/>
            </a:ln>
          </p:spPr>
          <p:txBody>
            <a:bodyPr spcFirstLastPara="1" wrap="square" lIns="91425" tIns="45700" rIns="91425" bIns="45700" anchor="ctr" anchorCtr="0">
              <a:spAutoFit/>
            </a:bodyPr>
            <a:lstStyle/>
            <a:p>
              <a:pPr marL="0" marR="0" lvl="0" indent="-8890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Aggradation</a:t>
              </a:r>
              <a:endParaRPr dirty="0"/>
            </a:p>
          </p:txBody>
        </p:sp>
        <p:sp>
          <p:nvSpPr>
            <p:cNvPr id="1052" name="Google Shape;1052;p61"/>
            <p:cNvSpPr txBox="1"/>
            <p:nvPr/>
          </p:nvSpPr>
          <p:spPr>
            <a:xfrm>
              <a:off x="4059" y="1592"/>
              <a:ext cx="941" cy="246"/>
            </a:xfrm>
            <a:prstGeom prst="rect">
              <a:avLst/>
            </a:prstGeom>
            <a:noFill/>
            <a:ln>
              <a:noFill/>
            </a:ln>
          </p:spPr>
          <p:txBody>
            <a:bodyPr spcFirstLastPara="1" wrap="square" lIns="91425" tIns="45700" rIns="91425" bIns="45700" anchor="ctr" anchorCtr="0">
              <a:spAutoFit/>
            </a:bodyPr>
            <a:lstStyle/>
            <a:p>
              <a:pPr marL="0" marR="0" lvl="0" indent="-8890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Deltas, Fans</a:t>
              </a:r>
              <a:endParaRPr dirty="0"/>
            </a:p>
          </p:txBody>
        </p:sp>
      </p:grpSp>
      <p:grpSp>
        <p:nvGrpSpPr>
          <p:cNvPr id="1053" name="Google Shape;1053;p61"/>
          <p:cNvGrpSpPr/>
          <p:nvPr/>
        </p:nvGrpSpPr>
        <p:grpSpPr>
          <a:xfrm>
            <a:off x="1066063" y="1301527"/>
            <a:ext cx="6984949" cy="3251423"/>
            <a:chOff x="929" y="978"/>
            <a:chExt cx="4741" cy="2596"/>
          </a:xfrm>
        </p:grpSpPr>
        <p:sp>
          <p:nvSpPr>
            <p:cNvPr id="1054" name="Google Shape;1054;p61"/>
            <p:cNvSpPr txBox="1"/>
            <p:nvPr/>
          </p:nvSpPr>
          <p:spPr>
            <a:xfrm>
              <a:off x="3019" y="2829"/>
              <a:ext cx="609" cy="24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dirty="0">
                  <a:solidFill>
                    <a:schemeClr val="dk1"/>
                  </a:solidFill>
                  <a:latin typeface="Arial"/>
                  <a:ea typeface="Arial"/>
                  <a:cs typeface="Arial"/>
                  <a:sym typeface="Arial"/>
                </a:rPr>
                <a:t>Bedrock</a:t>
              </a:r>
              <a:endParaRPr dirty="0"/>
            </a:p>
          </p:txBody>
        </p:sp>
        <p:sp>
          <p:nvSpPr>
            <p:cNvPr id="1055" name="Google Shape;1055;p61"/>
            <p:cNvSpPr txBox="1"/>
            <p:nvPr/>
          </p:nvSpPr>
          <p:spPr>
            <a:xfrm>
              <a:off x="5010" y="2808"/>
              <a:ext cx="660" cy="24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400" dirty="0">
                  <a:solidFill>
                    <a:schemeClr val="dk1"/>
                  </a:solidFill>
                  <a:latin typeface="Arial"/>
                  <a:ea typeface="Arial"/>
                  <a:cs typeface="Arial"/>
                  <a:sym typeface="Arial"/>
                </a:rPr>
                <a:t>Sediment</a:t>
              </a:r>
              <a:endParaRPr dirty="0"/>
            </a:p>
          </p:txBody>
        </p:sp>
        <p:grpSp>
          <p:nvGrpSpPr>
            <p:cNvPr id="1056" name="Google Shape;1056;p61"/>
            <p:cNvGrpSpPr/>
            <p:nvPr/>
          </p:nvGrpSpPr>
          <p:grpSpPr>
            <a:xfrm>
              <a:off x="929" y="978"/>
              <a:ext cx="4082" cy="2596"/>
              <a:chOff x="929" y="978"/>
              <a:chExt cx="4082" cy="2596"/>
            </a:xfrm>
          </p:grpSpPr>
          <p:sp>
            <p:nvSpPr>
              <p:cNvPr id="1057" name="Google Shape;1057;p61" descr="10%"/>
              <p:cNvSpPr/>
              <p:nvPr/>
            </p:nvSpPr>
            <p:spPr>
              <a:xfrm>
                <a:off x="2190" y="2358"/>
                <a:ext cx="2796" cy="738"/>
              </a:xfrm>
              <a:custGeom>
                <a:avLst/>
                <a:gdLst/>
                <a:ahLst/>
                <a:cxnLst/>
                <a:rect l="l" t="t" r="r" b="b"/>
                <a:pathLst>
                  <a:path w="2796" h="738" extrusionOk="0">
                    <a:moveTo>
                      <a:pt x="0" y="0"/>
                    </a:moveTo>
                    <a:lnTo>
                      <a:pt x="180" y="114"/>
                    </a:lnTo>
                    <a:lnTo>
                      <a:pt x="498" y="246"/>
                    </a:lnTo>
                    <a:lnTo>
                      <a:pt x="846" y="342"/>
                    </a:lnTo>
                    <a:lnTo>
                      <a:pt x="1320" y="414"/>
                    </a:lnTo>
                    <a:lnTo>
                      <a:pt x="1848" y="474"/>
                    </a:lnTo>
                    <a:lnTo>
                      <a:pt x="2352" y="540"/>
                    </a:lnTo>
                    <a:lnTo>
                      <a:pt x="2598" y="570"/>
                    </a:lnTo>
                    <a:lnTo>
                      <a:pt x="2790" y="588"/>
                    </a:lnTo>
                    <a:lnTo>
                      <a:pt x="2796" y="738"/>
                    </a:lnTo>
                    <a:lnTo>
                      <a:pt x="2286" y="666"/>
                    </a:lnTo>
                    <a:lnTo>
                      <a:pt x="1596" y="546"/>
                    </a:lnTo>
                    <a:lnTo>
                      <a:pt x="1164" y="480"/>
                    </a:lnTo>
                    <a:lnTo>
                      <a:pt x="864" y="438"/>
                    </a:lnTo>
                    <a:lnTo>
                      <a:pt x="594" y="366"/>
                    </a:lnTo>
                    <a:lnTo>
                      <a:pt x="384" y="270"/>
                    </a:lnTo>
                    <a:lnTo>
                      <a:pt x="132" y="132"/>
                    </a:lnTo>
                    <a:lnTo>
                      <a:pt x="0" y="0"/>
                    </a:lnTo>
                    <a:close/>
                  </a:path>
                </a:pathLst>
              </a:custGeom>
              <a:solidFill>
                <a:srgbClr val="FFFFFF"/>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058" name="Google Shape;1058;p61"/>
              <p:cNvSpPr/>
              <p:nvPr/>
            </p:nvSpPr>
            <p:spPr>
              <a:xfrm>
                <a:off x="1572" y="1014"/>
                <a:ext cx="3408" cy="1782"/>
              </a:xfrm>
              <a:custGeom>
                <a:avLst/>
                <a:gdLst/>
                <a:ahLst/>
                <a:cxnLst/>
                <a:rect l="l" t="t" r="r" b="b"/>
                <a:pathLst>
                  <a:path w="3408" h="1782" extrusionOk="0">
                    <a:moveTo>
                      <a:pt x="0" y="0"/>
                    </a:moveTo>
                    <a:cubicBezTo>
                      <a:pt x="39" y="115"/>
                      <a:pt x="79" y="230"/>
                      <a:pt x="114" y="330"/>
                    </a:cubicBezTo>
                    <a:cubicBezTo>
                      <a:pt x="149" y="430"/>
                      <a:pt x="176" y="514"/>
                      <a:pt x="210" y="600"/>
                    </a:cubicBezTo>
                    <a:cubicBezTo>
                      <a:pt x="244" y="686"/>
                      <a:pt x="274" y="767"/>
                      <a:pt x="318" y="846"/>
                    </a:cubicBezTo>
                    <a:cubicBezTo>
                      <a:pt x="362" y="925"/>
                      <a:pt x="409" y="998"/>
                      <a:pt x="474" y="1074"/>
                    </a:cubicBezTo>
                    <a:cubicBezTo>
                      <a:pt x="539" y="1150"/>
                      <a:pt x="623" y="1238"/>
                      <a:pt x="708" y="1302"/>
                    </a:cubicBezTo>
                    <a:cubicBezTo>
                      <a:pt x="793" y="1366"/>
                      <a:pt x="896" y="1417"/>
                      <a:pt x="984" y="1458"/>
                    </a:cubicBezTo>
                    <a:cubicBezTo>
                      <a:pt x="1072" y="1499"/>
                      <a:pt x="1120" y="1524"/>
                      <a:pt x="1236" y="1548"/>
                    </a:cubicBezTo>
                    <a:cubicBezTo>
                      <a:pt x="1352" y="1572"/>
                      <a:pt x="1504" y="1583"/>
                      <a:pt x="1680" y="1602"/>
                    </a:cubicBezTo>
                    <a:cubicBezTo>
                      <a:pt x="1856" y="1621"/>
                      <a:pt x="2093" y="1641"/>
                      <a:pt x="2292" y="1662"/>
                    </a:cubicBezTo>
                    <a:cubicBezTo>
                      <a:pt x="2491" y="1683"/>
                      <a:pt x="2688" y="1708"/>
                      <a:pt x="2874" y="1728"/>
                    </a:cubicBezTo>
                    <a:cubicBezTo>
                      <a:pt x="3060" y="1748"/>
                      <a:pt x="3234" y="1765"/>
                      <a:pt x="3408" y="1782"/>
                    </a:cubicBez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059" name="Google Shape;1059;p61"/>
              <p:cNvSpPr/>
              <p:nvPr/>
            </p:nvSpPr>
            <p:spPr>
              <a:xfrm>
                <a:off x="1536" y="1026"/>
                <a:ext cx="3468" cy="2070"/>
              </a:xfrm>
              <a:custGeom>
                <a:avLst/>
                <a:gdLst/>
                <a:ahLst/>
                <a:cxnLst/>
                <a:rect l="l" t="t" r="r" b="b"/>
                <a:pathLst>
                  <a:path w="3468" h="2070" extrusionOk="0">
                    <a:moveTo>
                      <a:pt x="0" y="0"/>
                    </a:moveTo>
                    <a:cubicBezTo>
                      <a:pt x="53" y="154"/>
                      <a:pt x="107" y="309"/>
                      <a:pt x="150" y="432"/>
                    </a:cubicBezTo>
                    <a:cubicBezTo>
                      <a:pt x="193" y="555"/>
                      <a:pt x="210" y="635"/>
                      <a:pt x="258" y="738"/>
                    </a:cubicBezTo>
                    <a:cubicBezTo>
                      <a:pt x="306" y="841"/>
                      <a:pt x="375" y="954"/>
                      <a:pt x="438" y="1050"/>
                    </a:cubicBezTo>
                    <a:cubicBezTo>
                      <a:pt x="501" y="1146"/>
                      <a:pt x="563" y="1238"/>
                      <a:pt x="636" y="1314"/>
                    </a:cubicBezTo>
                    <a:cubicBezTo>
                      <a:pt x="709" y="1390"/>
                      <a:pt x="782" y="1446"/>
                      <a:pt x="876" y="1506"/>
                    </a:cubicBezTo>
                    <a:cubicBezTo>
                      <a:pt x="970" y="1566"/>
                      <a:pt x="1095" y="1631"/>
                      <a:pt x="1200" y="1674"/>
                    </a:cubicBezTo>
                    <a:cubicBezTo>
                      <a:pt x="1305" y="1717"/>
                      <a:pt x="1386" y="1739"/>
                      <a:pt x="1506" y="1764"/>
                    </a:cubicBezTo>
                    <a:cubicBezTo>
                      <a:pt x="1626" y="1789"/>
                      <a:pt x="1744" y="1796"/>
                      <a:pt x="1920" y="1824"/>
                    </a:cubicBezTo>
                    <a:cubicBezTo>
                      <a:pt x="2096" y="1852"/>
                      <a:pt x="2346" y="1896"/>
                      <a:pt x="2562" y="1932"/>
                    </a:cubicBezTo>
                    <a:cubicBezTo>
                      <a:pt x="2778" y="1968"/>
                      <a:pt x="3065" y="2017"/>
                      <a:pt x="3216" y="2040"/>
                    </a:cubicBezTo>
                    <a:cubicBezTo>
                      <a:pt x="3367" y="2063"/>
                      <a:pt x="3417" y="2066"/>
                      <a:pt x="3468" y="2070"/>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060" name="Google Shape;1060;p61"/>
              <p:cNvSpPr/>
              <p:nvPr/>
            </p:nvSpPr>
            <p:spPr>
              <a:xfrm>
                <a:off x="2130" y="2292"/>
                <a:ext cx="2826" cy="648"/>
              </a:xfrm>
              <a:custGeom>
                <a:avLst/>
                <a:gdLst/>
                <a:ahLst/>
                <a:cxnLst/>
                <a:rect l="l" t="t" r="r" b="b"/>
                <a:pathLst>
                  <a:path w="2826" h="648" extrusionOk="0">
                    <a:moveTo>
                      <a:pt x="0" y="0"/>
                    </a:moveTo>
                    <a:cubicBezTo>
                      <a:pt x="24" y="27"/>
                      <a:pt x="48" y="54"/>
                      <a:pt x="102" y="90"/>
                    </a:cubicBezTo>
                    <a:cubicBezTo>
                      <a:pt x="156" y="126"/>
                      <a:pt x="256" y="183"/>
                      <a:pt x="324" y="216"/>
                    </a:cubicBezTo>
                    <a:cubicBezTo>
                      <a:pt x="392" y="249"/>
                      <a:pt x="427" y="259"/>
                      <a:pt x="510" y="288"/>
                    </a:cubicBezTo>
                    <a:cubicBezTo>
                      <a:pt x="593" y="317"/>
                      <a:pt x="703" y="362"/>
                      <a:pt x="822" y="390"/>
                    </a:cubicBezTo>
                    <a:cubicBezTo>
                      <a:pt x="941" y="418"/>
                      <a:pt x="1069" y="434"/>
                      <a:pt x="1224" y="456"/>
                    </a:cubicBezTo>
                    <a:cubicBezTo>
                      <a:pt x="1379" y="478"/>
                      <a:pt x="1536" y="495"/>
                      <a:pt x="1752" y="522"/>
                    </a:cubicBezTo>
                    <a:cubicBezTo>
                      <a:pt x="1968" y="549"/>
                      <a:pt x="2341" y="597"/>
                      <a:pt x="2520" y="618"/>
                    </a:cubicBezTo>
                    <a:cubicBezTo>
                      <a:pt x="2699" y="639"/>
                      <a:pt x="2762" y="643"/>
                      <a:pt x="2826" y="648"/>
                    </a:cubicBezTo>
                  </a:path>
                </a:pathLst>
              </a:cu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061" name="Google Shape;1061;p61"/>
              <p:cNvCxnSpPr/>
              <p:nvPr/>
            </p:nvCxnSpPr>
            <p:spPr>
              <a:xfrm>
                <a:off x="1368" y="978"/>
                <a:ext cx="0" cy="2292"/>
              </a:xfrm>
              <a:prstGeom prst="straightConnector1">
                <a:avLst/>
              </a:prstGeom>
              <a:noFill/>
              <a:ln w="28575" cap="flat" cmpd="sng">
                <a:solidFill>
                  <a:schemeClr val="dk1"/>
                </a:solidFill>
                <a:prstDash val="solid"/>
                <a:round/>
                <a:headEnd type="none" w="med" len="med"/>
                <a:tailEnd type="none" w="med" len="med"/>
              </a:ln>
            </p:spPr>
          </p:cxnSp>
          <p:cxnSp>
            <p:nvCxnSpPr>
              <p:cNvPr id="1062" name="Google Shape;1062;p61"/>
              <p:cNvCxnSpPr/>
              <p:nvPr/>
            </p:nvCxnSpPr>
            <p:spPr>
              <a:xfrm>
                <a:off x="1368" y="3270"/>
                <a:ext cx="3642" cy="0"/>
              </a:xfrm>
              <a:prstGeom prst="straightConnector1">
                <a:avLst/>
              </a:prstGeom>
              <a:noFill/>
              <a:ln w="28575" cap="flat" cmpd="sng">
                <a:solidFill>
                  <a:schemeClr val="dk1"/>
                </a:solidFill>
                <a:prstDash val="solid"/>
                <a:round/>
                <a:headEnd type="none" w="med" len="med"/>
                <a:tailEnd type="none" w="med" len="med"/>
              </a:ln>
            </p:spPr>
          </p:cxnSp>
          <p:sp>
            <p:nvSpPr>
              <p:cNvPr id="1063" name="Google Shape;1063;p61"/>
              <p:cNvSpPr txBox="1"/>
              <p:nvPr/>
            </p:nvSpPr>
            <p:spPr>
              <a:xfrm>
                <a:off x="2194" y="3362"/>
                <a:ext cx="1995"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Distance From Headwater (km)</a:t>
                </a:r>
                <a:endParaRPr/>
              </a:p>
            </p:txBody>
          </p:sp>
          <p:sp>
            <p:nvSpPr>
              <p:cNvPr id="1064" name="Google Shape;1064;p61"/>
              <p:cNvSpPr txBox="1"/>
              <p:nvPr/>
            </p:nvSpPr>
            <p:spPr>
              <a:xfrm rot="-5400000">
                <a:off x="574" y="1922"/>
                <a:ext cx="921"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Elevation (m)</a:t>
                </a:r>
                <a:endParaRPr/>
              </a:p>
            </p:txBody>
          </p:sp>
        </p:grpSp>
      </p:grpSp>
      <p:grpSp>
        <p:nvGrpSpPr>
          <p:cNvPr id="1065" name="Google Shape;1065;p61"/>
          <p:cNvGrpSpPr/>
          <p:nvPr/>
        </p:nvGrpSpPr>
        <p:grpSpPr>
          <a:xfrm>
            <a:off x="1955906" y="950683"/>
            <a:ext cx="1700865" cy="3198819"/>
            <a:chOff x="1562" y="710"/>
            <a:chExt cx="1155" cy="2554"/>
          </a:xfrm>
        </p:grpSpPr>
        <p:sp>
          <p:nvSpPr>
            <p:cNvPr id="1066" name="Google Shape;1066;p61"/>
            <p:cNvSpPr txBox="1"/>
            <p:nvPr/>
          </p:nvSpPr>
          <p:spPr>
            <a:xfrm>
              <a:off x="1562" y="710"/>
              <a:ext cx="1011"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Erosion Reach</a:t>
              </a:r>
              <a:endParaRPr dirty="0"/>
            </a:p>
          </p:txBody>
        </p:sp>
        <p:sp>
          <p:nvSpPr>
            <p:cNvPr id="1067" name="Google Shape;1067;p61"/>
            <p:cNvSpPr txBox="1"/>
            <p:nvPr/>
          </p:nvSpPr>
          <p:spPr>
            <a:xfrm>
              <a:off x="1757" y="1067"/>
              <a:ext cx="960" cy="246"/>
            </a:xfrm>
            <a:prstGeom prst="rect">
              <a:avLst/>
            </a:prstGeom>
            <a:noFill/>
            <a:ln>
              <a:noFill/>
            </a:ln>
          </p:spPr>
          <p:txBody>
            <a:bodyPr spcFirstLastPara="1" wrap="square" lIns="91425" tIns="45700" rIns="91425" bIns="45700" anchor="ctr" anchorCtr="0">
              <a:spAutoFit/>
            </a:bodyPr>
            <a:lstStyle/>
            <a:p>
              <a:pPr marL="0" marR="0" lvl="0" indent="-8890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Steeper Slope</a:t>
              </a:r>
              <a:endParaRPr dirty="0"/>
            </a:p>
          </p:txBody>
        </p:sp>
        <p:sp>
          <p:nvSpPr>
            <p:cNvPr id="1068" name="Google Shape;1068;p61"/>
            <p:cNvSpPr txBox="1"/>
            <p:nvPr/>
          </p:nvSpPr>
          <p:spPr>
            <a:xfrm>
              <a:off x="1756" y="1306"/>
              <a:ext cx="878" cy="246"/>
            </a:xfrm>
            <a:prstGeom prst="rect">
              <a:avLst/>
            </a:prstGeom>
            <a:noFill/>
            <a:ln>
              <a:noFill/>
            </a:ln>
          </p:spPr>
          <p:txBody>
            <a:bodyPr spcFirstLastPara="1" wrap="square" lIns="91425" tIns="45700" rIns="91425" bIns="45700" anchor="ctr" anchorCtr="0">
              <a:spAutoFit/>
            </a:bodyPr>
            <a:lstStyle/>
            <a:p>
              <a:pPr marL="0" marR="0" lvl="0" indent="-8890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Degradation</a:t>
              </a:r>
              <a:endParaRPr dirty="0"/>
            </a:p>
          </p:txBody>
        </p:sp>
        <p:cxnSp>
          <p:nvCxnSpPr>
            <p:cNvPr id="1069" name="Google Shape;1069;p61"/>
            <p:cNvCxnSpPr/>
            <p:nvPr/>
          </p:nvCxnSpPr>
          <p:spPr>
            <a:xfrm>
              <a:off x="2688" y="912"/>
              <a:ext cx="0" cy="2352"/>
            </a:xfrm>
            <a:prstGeom prst="straightConnector1">
              <a:avLst/>
            </a:prstGeom>
            <a:noFill/>
            <a:ln w="12700" cap="flat" cmpd="sng">
              <a:solidFill>
                <a:schemeClr val="dk1"/>
              </a:solidFill>
              <a:prstDash val="solid"/>
              <a:round/>
              <a:headEnd type="none" w="med" len="med"/>
              <a:tailEnd type="none" w="med" len="med"/>
            </a:ln>
          </p:spPr>
        </p:cxnSp>
      </p:grpSp>
      <p:grpSp>
        <p:nvGrpSpPr>
          <p:cNvPr id="1070" name="Google Shape;1070;p61"/>
          <p:cNvGrpSpPr/>
          <p:nvPr/>
        </p:nvGrpSpPr>
        <p:grpSpPr>
          <a:xfrm>
            <a:off x="3544187" y="964460"/>
            <a:ext cx="2054697" cy="3185042"/>
            <a:chOff x="2688" y="721"/>
            <a:chExt cx="1395" cy="2543"/>
          </a:xfrm>
        </p:grpSpPr>
        <p:sp>
          <p:nvSpPr>
            <p:cNvPr id="1071" name="Google Shape;1071;p61"/>
            <p:cNvSpPr txBox="1"/>
            <p:nvPr/>
          </p:nvSpPr>
          <p:spPr>
            <a:xfrm>
              <a:off x="2765" y="721"/>
              <a:ext cx="1132"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Transport Reach</a:t>
              </a:r>
              <a:endParaRPr dirty="0"/>
            </a:p>
          </p:txBody>
        </p:sp>
        <p:sp>
          <p:nvSpPr>
            <p:cNvPr id="1072" name="Google Shape;1072;p61"/>
            <p:cNvSpPr txBox="1"/>
            <p:nvPr/>
          </p:nvSpPr>
          <p:spPr>
            <a:xfrm>
              <a:off x="2688" y="1083"/>
              <a:ext cx="1395" cy="246"/>
            </a:xfrm>
            <a:prstGeom prst="rect">
              <a:avLst/>
            </a:prstGeom>
            <a:noFill/>
            <a:ln>
              <a:noFill/>
            </a:ln>
          </p:spPr>
          <p:txBody>
            <a:bodyPr spcFirstLastPara="1" wrap="square" lIns="91425" tIns="45700" rIns="91425" bIns="45700" anchor="ctr" anchorCtr="0">
              <a:spAutoFit/>
            </a:bodyPr>
            <a:lstStyle/>
            <a:p>
              <a:pPr marL="0" marR="0" lvl="0" indent="-88900" algn="ctr" rtl="0">
                <a:spcBef>
                  <a:spcPts val="0"/>
                </a:spcBef>
                <a:spcAft>
                  <a:spcPts val="0"/>
                </a:spcAft>
                <a:buClr>
                  <a:schemeClr val="dk1"/>
                </a:buClr>
                <a:buSzPts val="1400"/>
                <a:buFont typeface="Arial"/>
                <a:buChar char="•"/>
              </a:pPr>
              <a:r>
                <a:rPr lang="en-US" sz="1400" dirty="0">
                  <a:solidFill>
                    <a:schemeClr val="dk1"/>
                  </a:solidFill>
                  <a:latin typeface="Arial"/>
                  <a:ea typeface="Arial"/>
                  <a:cs typeface="Arial"/>
                  <a:sym typeface="Arial"/>
                </a:rPr>
                <a:t>Erosion = Deposition</a:t>
              </a:r>
              <a:endParaRPr dirty="0"/>
            </a:p>
          </p:txBody>
        </p:sp>
        <p:cxnSp>
          <p:nvCxnSpPr>
            <p:cNvPr id="1073" name="Google Shape;1073;p61"/>
            <p:cNvCxnSpPr/>
            <p:nvPr/>
          </p:nvCxnSpPr>
          <p:spPr>
            <a:xfrm>
              <a:off x="3984" y="912"/>
              <a:ext cx="0" cy="2352"/>
            </a:xfrm>
            <a:prstGeom prst="straightConnector1">
              <a:avLst/>
            </a:prstGeom>
            <a:noFill/>
            <a:ln w="12700" cap="flat" cmpd="sng">
              <a:solidFill>
                <a:schemeClr val="dk1"/>
              </a:solidFill>
              <a:prstDash val="solid"/>
              <a:round/>
              <a:headEnd type="none" w="med" len="med"/>
              <a:tailEnd type="none" w="med" len="med"/>
            </a:ln>
          </p:spPr>
        </p:cxnSp>
      </p:grpSp>
      <p:sp>
        <p:nvSpPr>
          <p:cNvPr id="1074" name="Google Shape;1074;p6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065"/>
                                        </p:tgtEl>
                                        <p:attrNameLst>
                                          <p:attrName>style.visibility</p:attrName>
                                        </p:attrNameLst>
                                      </p:cBhvr>
                                      <p:to>
                                        <p:strVal val="visible"/>
                                      </p:to>
                                    </p:set>
                                    <p:anim calcmode="lin" valueType="num">
                                      <p:cBhvr additive="base">
                                        <p:cTn id="11" dur="500"/>
                                        <p:tgtEl>
                                          <p:spTgt spid="1065"/>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1070"/>
                                        </p:tgtEl>
                                        <p:attrNameLst>
                                          <p:attrName>style.visibility</p:attrName>
                                        </p:attrNameLst>
                                      </p:cBhvr>
                                      <p:to>
                                        <p:strVal val="visible"/>
                                      </p:to>
                                    </p:set>
                                    <p:anim calcmode="lin" valueType="num">
                                      <p:cBhvr additive="base">
                                        <p:cTn id="16" dur="500"/>
                                        <p:tgtEl>
                                          <p:spTgt spid="107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048"/>
                                        </p:tgtEl>
                                        <p:attrNameLst>
                                          <p:attrName>style.visibility</p:attrName>
                                        </p:attrNameLst>
                                      </p:cBhvr>
                                      <p:to>
                                        <p:strVal val="visible"/>
                                      </p:to>
                                    </p:set>
                                    <p:anim calcmode="lin" valueType="num">
                                      <p:cBhvr additive="base">
                                        <p:cTn id="21" dur="500"/>
                                        <p:tgtEl>
                                          <p:spTgt spid="10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64" descr="C22"/>
          <p:cNvPicPr preferRelativeResize="0"/>
          <p:nvPr/>
        </p:nvPicPr>
        <p:blipFill rotWithShape="1">
          <a:blip r:embed="rId3">
            <a:alphaModFix/>
          </a:blip>
          <a:srcRect l="3960" r="-2" b="-2"/>
          <a:stretch/>
        </p:blipFill>
        <p:spPr>
          <a:xfrm>
            <a:off x="20" y="10"/>
            <a:ext cx="9143980" cy="5069932"/>
          </a:xfrm>
          <a:prstGeom prst="rect">
            <a:avLst/>
          </a:prstGeom>
          <a:solidFill>
            <a:srgbClr val="FFFFFF"/>
          </a:solidFill>
          <a:ln>
            <a:noFill/>
          </a:ln>
        </p:spPr>
      </p:pic>
      <p:sp>
        <p:nvSpPr>
          <p:cNvPr id="1097" name="Google Shape;1097;p64"/>
          <p:cNvSpPr txBox="1">
            <a:spLocks noGrp="1"/>
          </p:cNvSpPr>
          <p:nvPr>
            <p:ph type="body" idx="1"/>
          </p:nvPr>
        </p:nvSpPr>
        <p:spPr>
          <a:xfrm>
            <a:off x="467544" y="483518"/>
            <a:ext cx="38758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76617 - Cougar Creek</a:t>
            </a:r>
            <a:endParaRPr sz="2400">
              <a:solidFill>
                <a:schemeClr val="dk1"/>
              </a:solidFill>
            </a:endParaRPr>
          </a:p>
        </p:txBody>
      </p:sp>
      <p:sp>
        <p:nvSpPr>
          <p:cNvPr id="1098" name="Google Shape;1098;p6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64"/>
          <p:cNvPicPr preferRelativeResize="0"/>
          <p:nvPr/>
        </p:nvPicPr>
        <p:blipFill>
          <a:blip r:embed="rId3"/>
          <a:srcRect t="13036" b="13036"/>
          <a:stretch/>
        </p:blipFill>
        <p:spPr>
          <a:xfrm>
            <a:off x="20" y="10"/>
            <a:ext cx="9143980" cy="5069932"/>
          </a:xfrm>
          <a:prstGeom prst="rect">
            <a:avLst/>
          </a:prstGeom>
          <a:solidFill>
            <a:srgbClr val="FFFFFF"/>
          </a:solidFill>
          <a:ln>
            <a:noFill/>
          </a:ln>
        </p:spPr>
      </p:pic>
      <p:sp>
        <p:nvSpPr>
          <p:cNvPr id="1097" name="Google Shape;1097;p64"/>
          <p:cNvSpPr txBox="1">
            <a:spLocks noGrp="1"/>
          </p:cNvSpPr>
          <p:nvPr>
            <p:ph type="body" idx="1"/>
          </p:nvPr>
        </p:nvSpPr>
        <p:spPr>
          <a:xfrm>
            <a:off x="467544" y="483518"/>
            <a:ext cx="38758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76617 - Cougar Creek</a:t>
            </a:r>
            <a:endParaRPr sz="2400">
              <a:solidFill>
                <a:schemeClr val="dk1"/>
              </a:solidFill>
            </a:endParaRPr>
          </a:p>
        </p:txBody>
      </p:sp>
      <p:sp>
        <p:nvSpPr>
          <p:cNvPr id="1098" name="Google Shape;1098;p6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68</a:t>
            </a:fld>
            <a:endParaRPr/>
          </a:p>
        </p:txBody>
      </p:sp>
    </p:spTree>
    <p:extLst>
      <p:ext uri="{BB962C8B-B14F-4D97-AF65-F5344CB8AC3E}">
        <p14:creationId xmlns:p14="http://schemas.microsoft.com/office/powerpoint/2010/main" val="6622996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64"/>
          <p:cNvPicPr preferRelativeResize="0"/>
          <p:nvPr/>
        </p:nvPicPr>
        <p:blipFill>
          <a:blip r:embed="rId3"/>
          <a:srcRect t="13036" b="13036"/>
          <a:stretch/>
        </p:blipFill>
        <p:spPr>
          <a:xfrm>
            <a:off x="20" y="10"/>
            <a:ext cx="9143980" cy="5069932"/>
          </a:xfrm>
          <a:prstGeom prst="rect">
            <a:avLst/>
          </a:prstGeom>
          <a:solidFill>
            <a:srgbClr val="FFFFFF"/>
          </a:solidFill>
          <a:ln>
            <a:noFill/>
          </a:ln>
        </p:spPr>
      </p:pic>
      <p:sp>
        <p:nvSpPr>
          <p:cNvPr id="1097" name="Google Shape;1097;p64"/>
          <p:cNvSpPr txBox="1">
            <a:spLocks noGrp="1"/>
          </p:cNvSpPr>
          <p:nvPr>
            <p:ph type="body" idx="1"/>
          </p:nvPr>
        </p:nvSpPr>
        <p:spPr>
          <a:xfrm>
            <a:off x="467544" y="483518"/>
            <a:ext cx="38758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76617 - Cougar Creek</a:t>
            </a:r>
            <a:endParaRPr sz="2400">
              <a:solidFill>
                <a:schemeClr val="dk1"/>
              </a:solidFill>
            </a:endParaRPr>
          </a:p>
        </p:txBody>
      </p:sp>
      <p:sp>
        <p:nvSpPr>
          <p:cNvPr id="1098" name="Google Shape;1098;p6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69</a:t>
            </a:fld>
            <a:endParaRPr/>
          </a:p>
        </p:txBody>
      </p:sp>
    </p:spTree>
    <p:extLst>
      <p:ext uri="{BB962C8B-B14F-4D97-AF65-F5344CB8AC3E}">
        <p14:creationId xmlns:p14="http://schemas.microsoft.com/office/powerpoint/2010/main" val="2663242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8"/>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sz="1800" dirty="0"/>
              <a:t>Channel Capacity</a:t>
            </a:r>
            <a:endParaRPr dirty="0"/>
          </a:p>
          <a:p>
            <a:pPr marL="742950" lvl="1" indent="-285750" algn="l" rtl="0">
              <a:spcBef>
                <a:spcPts val="300"/>
              </a:spcBef>
              <a:spcAft>
                <a:spcPts val="0"/>
              </a:spcAft>
              <a:buClr>
                <a:schemeClr val="dk1"/>
              </a:buClr>
              <a:buSzPts val="1500"/>
              <a:buChar char="–"/>
            </a:pPr>
            <a:r>
              <a:rPr lang="en-US" sz="1500" dirty="0"/>
              <a:t>channel size result of long-term runoff</a:t>
            </a:r>
            <a:endParaRPr dirty="0"/>
          </a:p>
          <a:p>
            <a:pPr marL="742950" lvl="1" indent="-285750" algn="l" rtl="0">
              <a:spcBef>
                <a:spcPts val="300"/>
              </a:spcBef>
              <a:spcAft>
                <a:spcPts val="0"/>
              </a:spcAft>
              <a:buClr>
                <a:schemeClr val="dk1"/>
              </a:buClr>
              <a:buSzPts val="1500"/>
              <a:buChar char="–"/>
            </a:pPr>
            <a:r>
              <a:rPr lang="en-US" sz="1500" dirty="0"/>
              <a:t>channel size affects routing of runoff</a:t>
            </a:r>
            <a:endParaRPr dirty="0"/>
          </a:p>
          <a:p>
            <a:pPr marL="742950" lvl="1" indent="-285750" algn="l" rtl="0">
              <a:spcBef>
                <a:spcPts val="300"/>
              </a:spcBef>
              <a:spcAft>
                <a:spcPts val="0"/>
              </a:spcAft>
              <a:buClr>
                <a:schemeClr val="dk1"/>
              </a:buClr>
              <a:buSzPts val="1500"/>
              <a:buChar char="–"/>
            </a:pPr>
            <a:r>
              <a:rPr lang="en-US" sz="1500" dirty="0"/>
              <a:t>typical channel</a:t>
            </a:r>
            <a:endParaRPr dirty="0"/>
          </a:p>
          <a:p>
            <a:pPr marL="742950" lvl="1" indent="-285750" algn="l" rtl="0">
              <a:spcBef>
                <a:spcPts val="300"/>
              </a:spcBef>
              <a:spcAft>
                <a:spcPts val="0"/>
              </a:spcAft>
              <a:buClr>
                <a:schemeClr val="dk1"/>
              </a:buClr>
              <a:buSzPts val="1500"/>
              <a:buChar char="–"/>
            </a:pPr>
            <a:r>
              <a:rPr lang="en-US" sz="1500" dirty="0"/>
              <a:t>activate overbank storage</a:t>
            </a:r>
            <a:endParaRPr dirty="0"/>
          </a:p>
          <a:p>
            <a:pPr marL="342900" lvl="0" indent="-342900" algn="l" rtl="0">
              <a:spcBef>
                <a:spcPts val="360"/>
              </a:spcBef>
              <a:spcAft>
                <a:spcPts val="0"/>
              </a:spcAft>
              <a:buClr>
                <a:schemeClr val="dk1"/>
              </a:buClr>
              <a:buSzPts val="1800"/>
              <a:buChar char="•"/>
            </a:pPr>
            <a:r>
              <a:rPr lang="en-US" sz="1800" dirty="0"/>
              <a:t>Historic Highwater Data</a:t>
            </a:r>
            <a:endParaRPr dirty="0"/>
          </a:p>
          <a:p>
            <a:pPr marL="742950" lvl="1" indent="-285750" algn="l" rtl="0">
              <a:spcBef>
                <a:spcPts val="300"/>
              </a:spcBef>
              <a:spcAft>
                <a:spcPts val="0"/>
              </a:spcAft>
              <a:buClr>
                <a:schemeClr val="dk1"/>
              </a:buClr>
              <a:buSzPts val="1500"/>
              <a:buChar char="–"/>
            </a:pPr>
            <a:r>
              <a:rPr lang="en-US" sz="1500" dirty="0"/>
              <a:t>HWM – AT, AE, WSC, site, air photo, news</a:t>
            </a:r>
            <a:endParaRPr dirty="0"/>
          </a:p>
          <a:p>
            <a:pPr marL="742950" lvl="1" indent="-285750" algn="l" rtl="0">
              <a:spcBef>
                <a:spcPts val="300"/>
              </a:spcBef>
              <a:spcAft>
                <a:spcPts val="0"/>
              </a:spcAft>
              <a:buClr>
                <a:schemeClr val="dk1"/>
              </a:buClr>
              <a:buSzPts val="1500"/>
              <a:buChar char="–"/>
            </a:pPr>
            <a:r>
              <a:rPr lang="en-US" sz="1500" dirty="0"/>
              <a:t>Location, description</a:t>
            </a:r>
            <a:endParaRPr dirty="0"/>
          </a:p>
          <a:p>
            <a:pPr marL="342900" lvl="0" indent="-342900" algn="l" rtl="0">
              <a:spcBef>
                <a:spcPts val="360"/>
              </a:spcBef>
              <a:spcAft>
                <a:spcPts val="0"/>
              </a:spcAft>
              <a:buClr>
                <a:schemeClr val="dk1"/>
              </a:buClr>
              <a:buSzPts val="1800"/>
              <a:buChar char="•"/>
            </a:pPr>
            <a:r>
              <a:rPr lang="en-US" sz="1800" dirty="0"/>
              <a:t>Runoff Potential</a:t>
            </a:r>
            <a:endParaRPr dirty="0"/>
          </a:p>
          <a:p>
            <a:pPr marL="742950" lvl="1" indent="-285750" algn="l" rtl="0">
              <a:spcBef>
                <a:spcPts val="300"/>
              </a:spcBef>
              <a:spcAft>
                <a:spcPts val="0"/>
              </a:spcAft>
              <a:buClr>
                <a:schemeClr val="dk1"/>
              </a:buClr>
              <a:buSzPts val="1500"/>
              <a:buChar char="–"/>
            </a:pPr>
            <a:r>
              <a:rPr lang="en-US" sz="1500" dirty="0"/>
              <a:t>Limit on supply of runoff</a:t>
            </a:r>
            <a:endParaRPr dirty="0"/>
          </a:p>
          <a:p>
            <a:pPr marL="742950" lvl="1" indent="-285750" algn="l" rtl="0">
              <a:spcBef>
                <a:spcPts val="300"/>
              </a:spcBef>
              <a:spcAft>
                <a:spcPts val="0"/>
              </a:spcAft>
              <a:buClr>
                <a:schemeClr val="dk1"/>
              </a:buClr>
              <a:buSzPts val="1500"/>
              <a:buChar char="–"/>
            </a:pPr>
            <a:r>
              <a:rPr lang="en-US" sz="1500" dirty="0"/>
              <a:t>Unit discharge</a:t>
            </a:r>
            <a:endParaRPr dirty="0"/>
          </a:p>
          <a:p>
            <a:pPr marL="742950" lvl="1" indent="-200025" algn="l" rtl="0">
              <a:spcBef>
                <a:spcPts val="270"/>
              </a:spcBef>
              <a:spcAft>
                <a:spcPts val="0"/>
              </a:spcAft>
              <a:buClr>
                <a:schemeClr val="dk1"/>
              </a:buClr>
              <a:buSzPts val="1350"/>
              <a:buNone/>
            </a:pPr>
            <a:endParaRPr sz="1350" dirty="0"/>
          </a:p>
          <a:p>
            <a:pPr marL="742950" lvl="1" indent="-200025" algn="l" rtl="0">
              <a:spcBef>
                <a:spcPts val="270"/>
              </a:spcBef>
              <a:spcAft>
                <a:spcPts val="0"/>
              </a:spcAft>
              <a:buClr>
                <a:schemeClr val="dk1"/>
              </a:buClr>
              <a:buSzPts val="1350"/>
              <a:buNone/>
            </a:pPr>
            <a:endParaRPr sz="1350" dirty="0"/>
          </a:p>
          <a:p>
            <a:pPr marL="342900" lvl="0" indent="-247650" algn="l" rtl="0">
              <a:spcBef>
                <a:spcPts val="300"/>
              </a:spcBef>
              <a:spcAft>
                <a:spcPts val="0"/>
              </a:spcAft>
              <a:buClr>
                <a:schemeClr val="dk1"/>
              </a:buClr>
              <a:buSzPts val="1500"/>
              <a:buNone/>
            </a:pPr>
            <a:endParaRPr sz="1500" dirty="0"/>
          </a:p>
        </p:txBody>
      </p:sp>
      <p:sp>
        <p:nvSpPr>
          <p:cNvPr id="206" name="Google Shape;206;p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Hydrotechnical Design</a:t>
            </a:r>
            <a:endParaRPr dirty="0"/>
          </a:p>
        </p:txBody>
      </p:sp>
      <p:sp>
        <p:nvSpPr>
          <p:cNvPr id="207" name="Google Shape;207;p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a:p>
        </p:txBody>
      </p:sp>
      <p:pic>
        <p:nvPicPr>
          <p:cNvPr id="5" name="Google Shape;197;p7" descr="runoff depth map">
            <a:extLst>
              <a:ext uri="{FF2B5EF4-FFF2-40B4-BE49-F238E27FC236}">
                <a16:creationId xmlns:a16="http://schemas.microsoft.com/office/drawing/2014/main" id="{15C46A3E-A144-467C-8C30-2940BF51D9C7}"/>
              </a:ext>
            </a:extLst>
          </p:cNvPr>
          <p:cNvPicPr preferRelativeResize="0"/>
          <p:nvPr/>
        </p:nvPicPr>
        <p:blipFill rotWithShape="1">
          <a:blip r:embed="rId3">
            <a:alphaModFix/>
          </a:blip>
          <a:srcRect/>
          <a:stretch/>
        </p:blipFill>
        <p:spPr>
          <a:xfrm>
            <a:off x="5698067" y="728134"/>
            <a:ext cx="2552534" cy="376878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64"/>
          <p:cNvPicPr preferRelativeResize="0"/>
          <p:nvPr/>
        </p:nvPicPr>
        <p:blipFill>
          <a:blip r:embed="rId3"/>
          <a:srcRect t="13036" b="13036"/>
          <a:stretch/>
        </p:blipFill>
        <p:spPr>
          <a:xfrm>
            <a:off x="20" y="10"/>
            <a:ext cx="9143980" cy="5069932"/>
          </a:xfrm>
          <a:prstGeom prst="rect">
            <a:avLst/>
          </a:prstGeom>
          <a:solidFill>
            <a:srgbClr val="FFFFFF"/>
          </a:solidFill>
          <a:ln>
            <a:noFill/>
          </a:ln>
        </p:spPr>
      </p:pic>
      <p:sp>
        <p:nvSpPr>
          <p:cNvPr id="1097" name="Google Shape;1097;p64"/>
          <p:cNvSpPr txBox="1">
            <a:spLocks noGrp="1"/>
          </p:cNvSpPr>
          <p:nvPr>
            <p:ph type="body" idx="1"/>
          </p:nvPr>
        </p:nvSpPr>
        <p:spPr>
          <a:xfrm>
            <a:off x="467543" y="483518"/>
            <a:ext cx="5805665" cy="488032"/>
          </a:xfrm>
          <a:prstGeom prst="rect">
            <a:avLst/>
          </a:prstGeom>
          <a:solidFill>
            <a:schemeClr val="lt1"/>
          </a:solidFill>
          <a:ln>
            <a:noFill/>
          </a:ln>
        </p:spPr>
        <p:txBody>
          <a:bodyPr spcFirstLastPara="1" wrap="square" lIns="68575" tIns="34275" rIns="68575" bIns="34275" anchor="t" anchorCtr="0">
            <a:normAutofit fontScale="70000" lnSpcReduction="20000"/>
          </a:bodyPr>
          <a:lstStyle/>
          <a:p>
            <a:pPr marL="0" lvl="0" indent="0" algn="l" rtl="0">
              <a:spcBef>
                <a:spcPts val="0"/>
              </a:spcBef>
              <a:spcAft>
                <a:spcPts val="0"/>
              </a:spcAft>
              <a:buClr>
                <a:schemeClr val="dk1"/>
              </a:buClr>
              <a:buSzPts val="2400"/>
              <a:buNone/>
            </a:pPr>
            <a:r>
              <a:rPr lang="en-US" sz="2400" dirty="0">
                <a:solidFill>
                  <a:schemeClr val="dk1"/>
                </a:solidFill>
              </a:rPr>
              <a:t>File 74352W&amp;E damage from 76617 Cougar Ck Overflow</a:t>
            </a:r>
            <a:endParaRPr sz="2400" dirty="0">
              <a:solidFill>
                <a:schemeClr val="dk1"/>
              </a:solidFill>
            </a:endParaRPr>
          </a:p>
        </p:txBody>
      </p:sp>
      <p:sp>
        <p:nvSpPr>
          <p:cNvPr id="1098" name="Google Shape;1098;p6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70</a:t>
            </a:fld>
            <a:endParaRPr/>
          </a:p>
        </p:txBody>
      </p:sp>
    </p:spTree>
    <p:extLst>
      <p:ext uri="{BB962C8B-B14F-4D97-AF65-F5344CB8AC3E}">
        <p14:creationId xmlns:p14="http://schemas.microsoft.com/office/powerpoint/2010/main" val="33739059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64"/>
          <p:cNvPicPr preferRelativeResize="0"/>
          <p:nvPr/>
        </p:nvPicPr>
        <p:blipFill>
          <a:blip r:embed="rId3"/>
          <a:srcRect t="13036" b="13036"/>
          <a:stretch/>
        </p:blipFill>
        <p:spPr>
          <a:xfrm>
            <a:off x="20" y="10"/>
            <a:ext cx="9143980" cy="5069932"/>
          </a:xfrm>
          <a:prstGeom prst="rect">
            <a:avLst/>
          </a:prstGeom>
          <a:solidFill>
            <a:srgbClr val="FFFFFF"/>
          </a:solidFill>
          <a:ln>
            <a:noFill/>
          </a:ln>
        </p:spPr>
      </p:pic>
      <p:sp>
        <p:nvSpPr>
          <p:cNvPr id="1097" name="Google Shape;1097;p64"/>
          <p:cNvSpPr txBox="1">
            <a:spLocks noGrp="1"/>
          </p:cNvSpPr>
          <p:nvPr>
            <p:ph type="body" idx="1"/>
          </p:nvPr>
        </p:nvSpPr>
        <p:spPr>
          <a:xfrm>
            <a:off x="467543" y="483518"/>
            <a:ext cx="6422355" cy="488032"/>
          </a:xfrm>
          <a:prstGeom prst="rect">
            <a:avLst/>
          </a:prstGeom>
          <a:solidFill>
            <a:schemeClr val="lt1"/>
          </a:solidFill>
          <a:ln>
            <a:noFill/>
          </a:ln>
        </p:spPr>
        <p:txBody>
          <a:bodyPr spcFirstLastPara="1" wrap="square" lIns="68575" tIns="34275" rIns="68575" bIns="34275" anchor="t" anchorCtr="0">
            <a:normAutofit fontScale="70000" lnSpcReduction="20000"/>
          </a:bodyPr>
          <a:lstStyle/>
          <a:p>
            <a:pPr marL="0" lvl="0" indent="0" algn="l" rtl="0">
              <a:spcBef>
                <a:spcPts val="0"/>
              </a:spcBef>
              <a:spcAft>
                <a:spcPts val="0"/>
              </a:spcAft>
              <a:buClr>
                <a:schemeClr val="dk1"/>
              </a:buClr>
              <a:buSzPts val="2400"/>
              <a:buNone/>
            </a:pPr>
            <a:r>
              <a:rPr lang="en-US" sz="2400" dirty="0">
                <a:solidFill>
                  <a:schemeClr val="dk1"/>
                </a:solidFill>
              </a:rPr>
              <a:t>File 74352W&amp;E damage from BF 76617 - Cougar Creek overflow</a:t>
            </a:r>
            <a:endParaRPr sz="2400" dirty="0">
              <a:solidFill>
                <a:schemeClr val="dk1"/>
              </a:solidFill>
            </a:endParaRPr>
          </a:p>
        </p:txBody>
      </p:sp>
      <p:sp>
        <p:nvSpPr>
          <p:cNvPr id="1098" name="Google Shape;1098;p6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71</a:t>
            </a:fld>
            <a:endParaRPr/>
          </a:p>
        </p:txBody>
      </p:sp>
    </p:spTree>
    <p:extLst>
      <p:ext uri="{BB962C8B-B14F-4D97-AF65-F5344CB8AC3E}">
        <p14:creationId xmlns:p14="http://schemas.microsoft.com/office/powerpoint/2010/main" val="37284999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p66"/>
          <p:cNvPicPr preferRelativeResize="0"/>
          <p:nvPr/>
        </p:nvPicPr>
        <p:blipFill rotWithShape="1">
          <a:blip r:embed="rId3">
            <a:alphaModFix/>
          </a:blip>
          <a:srcRect l="401" t="14908" r="3048" b="10223"/>
          <a:stretch/>
        </p:blipFill>
        <p:spPr>
          <a:xfrm>
            <a:off x="-1" y="0"/>
            <a:ext cx="9144001" cy="5069942"/>
          </a:xfrm>
          <a:prstGeom prst="rect">
            <a:avLst/>
          </a:prstGeom>
          <a:solidFill>
            <a:schemeClr val="accent1"/>
          </a:solidFill>
          <a:ln>
            <a:noFill/>
          </a:ln>
        </p:spPr>
      </p:pic>
      <p:sp>
        <p:nvSpPr>
          <p:cNvPr id="1136" name="Google Shape;1136;p66"/>
          <p:cNvSpPr txBox="1">
            <a:spLocks noGrp="1"/>
          </p:cNvSpPr>
          <p:nvPr>
            <p:ph type="body" idx="1"/>
          </p:nvPr>
        </p:nvSpPr>
        <p:spPr>
          <a:xfrm>
            <a:off x="467544" y="483518"/>
            <a:ext cx="3190056" cy="488032"/>
          </a:xfrm>
          <a:prstGeom prst="rect">
            <a:avLst/>
          </a:prstGeom>
          <a:solidFill>
            <a:schemeClr val="lt1"/>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BF74852 – Bear River</a:t>
            </a:r>
            <a:endParaRPr sz="2400">
              <a:solidFill>
                <a:schemeClr val="dk1"/>
              </a:solidFill>
            </a:endParaRPr>
          </a:p>
        </p:txBody>
      </p:sp>
      <p:sp>
        <p:nvSpPr>
          <p:cNvPr id="1137" name="Google Shape;1137;p6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p67"/>
          <p:cNvPicPr preferRelativeResize="0"/>
          <p:nvPr/>
        </p:nvPicPr>
        <p:blipFill rotWithShape="1">
          <a:blip r:embed="rId3">
            <a:alphaModFix/>
          </a:blip>
          <a:srcRect t="1842" r="1844" b="20339"/>
          <a:stretch/>
        </p:blipFill>
        <p:spPr>
          <a:xfrm>
            <a:off x="20" y="-95250"/>
            <a:ext cx="9143980" cy="5165192"/>
          </a:xfrm>
          <a:prstGeom prst="rect">
            <a:avLst/>
          </a:prstGeom>
          <a:solidFill>
            <a:schemeClr val="accent1"/>
          </a:solidFill>
          <a:ln>
            <a:noFill/>
          </a:ln>
        </p:spPr>
      </p:pic>
      <p:sp>
        <p:nvSpPr>
          <p:cNvPr id="1144" name="Google Shape;1144;p67"/>
          <p:cNvSpPr txBox="1">
            <a:spLocks noGrp="1"/>
          </p:cNvSpPr>
          <p:nvPr>
            <p:ph type="body" idx="1"/>
          </p:nvPr>
        </p:nvSpPr>
        <p:spPr>
          <a:xfrm>
            <a:off x="467544" y="483518"/>
            <a:ext cx="33424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BF74852 – Bear River</a:t>
            </a:r>
            <a:endParaRPr sz="2400">
              <a:solidFill>
                <a:schemeClr val="dk1"/>
              </a:solidFill>
            </a:endParaRPr>
          </a:p>
        </p:txBody>
      </p:sp>
      <p:sp>
        <p:nvSpPr>
          <p:cNvPr id="1145" name="Google Shape;1145;p6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pic>
        <p:nvPicPr>
          <p:cNvPr id="1151" name="Google Shape;1151;p68"/>
          <p:cNvPicPr preferRelativeResize="0"/>
          <p:nvPr/>
        </p:nvPicPr>
        <p:blipFill rotWithShape="1">
          <a:blip r:embed="rId3">
            <a:alphaModFix/>
          </a:blip>
          <a:srcRect/>
          <a:stretch/>
        </p:blipFill>
        <p:spPr>
          <a:xfrm>
            <a:off x="1319213" y="485775"/>
            <a:ext cx="6505575" cy="4448175"/>
          </a:xfrm>
          <a:prstGeom prst="rect">
            <a:avLst/>
          </a:prstGeom>
          <a:noFill/>
          <a:ln>
            <a:noFill/>
          </a:ln>
        </p:spPr>
      </p:pic>
      <p:sp>
        <p:nvSpPr>
          <p:cNvPr id="1152" name="Google Shape;1152;p68"/>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BF73235 – Cucumber Ck</a:t>
            </a:r>
            <a:endParaRPr/>
          </a:p>
        </p:txBody>
      </p:sp>
      <p:sp>
        <p:nvSpPr>
          <p:cNvPr id="1153" name="Google Shape;1153;p6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pic>
        <p:nvPicPr>
          <p:cNvPr id="1159" name="Google Shape;1159;p69" descr="SANY0195"/>
          <p:cNvPicPr preferRelativeResize="0"/>
          <p:nvPr/>
        </p:nvPicPr>
        <p:blipFill rotWithShape="1">
          <a:blip r:embed="rId3">
            <a:alphaModFix/>
          </a:blip>
          <a:srcRect t="9395" b="16677"/>
          <a:stretch/>
        </p:blipFill>
        <p:spPr>
          <a:xfrm>
            <a:off x="20" y="10"/>
            <a:ext cx="9143980" cy="5069932"/>
          </a:xfrm>
          <a:prstGeom prst="rect">
            <a:avLst/>
          </a:prstGeom>
          <a:solidFill>
            <a:srgbClr val="FFFFFF"/>
          </a:solidFill>
          <a:ln>
            <a:noFill/>
          </a:ln>
        </p:spPr>
      </p:pic>
      <p:sp>
        <p:nvSpPr>
          <p:cNvPr id="1160" name="Google Shape;1160;p69"/>
          <p:cNvSpPr txBox="1">
            <a:spLocks noGrp="1"/>
          </p:cNvSpPr>
          <p:nvPr>
            <p:ph type="body" idx="1"/>
          </p:nvPr>
        </p:nvSpPr>
        <p:spPr>
          <a:xfrm>
            <a:off x="467544" y="483518"/>
            <a:ext cx="36472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BF73235 – Cucumber Ck</a:t>
            </a:r>
            <a:endParaRPr sz="2400">
              <a:solidFill>
                <a:schemeClr val="dk1"/>
              </a:solidFill>
            </a:endParaRPr>
          </a:p>
        </p:txBody>
      </p:sp>
      <p:sp>
        <p:nvSpPr>
          <p:cNvPr id="1161" name="Google Shape;1161;p6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67" name="Google Shape;1167;p70" descr="SANY0203"/>
          <p:cNvPicPr preferRelativeResize="0"/>
          <p:nvPr/>
        </p:nvPicPr>
        <p:blipFill rotWithShape="1">
          <a:blip r:embed="rId3">
            <a:alphaModFix/>
          </a:blip>
          <a:srcRect t="20040" b="6032"/>
          <a:stretch/>
        </p:blipFill>
        <p:spPr>
          <a:xfrm>
            <a:off x="20" y="10"/>
            <a:ext cx="9143980" cy="5069932"/>
          </a:xfrm>
          <a:prstGeom prst="rect">
            <a:avLst/>
          </a:prstGeom>
          <a:solidFill>
            <a:srgbClr val="FFFFFF"/>
          </a:solidFill>
          <a:ln>
            <a:noFill/>
          </a:ln>
        </p:spPr>
      </p:pic>
      <p:sp>
        <p:nvSpPr>
          <p:cNvPr id="1168" name="Google Shape;1168;p70"/>
          <p:cNvSpPr txBox="1">
            <a:spLocks noGrp="1"/>
          </p:cNvSpPr>
          <p:nvPr>
            <p:ph type="body" idx="1"/>
          </p:nvPr>
        </p:nvSpPr>
        <p:spPr>
          <a:xfrm>
            <a:off x="467544" y="483518"/>
            <a:ext cx="5095056" cy="564232"/>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BF73235 – Cucumber Ck</a:t>
            </a:r>
            <a:endParaRPr sz="2400">
              <a:solidFill>
                <a:schemeClr val="dk1"/>
              </a:solidFill>
            </a:endParaRPr>
          </a:p>
        </p:txBody>
      </p:sp>
      <p:sp>
        <p:nvSpPr>
          <p:cNvPr id="1169" name="Google Shape;1169;p70"/>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71"/>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General Scour</a:t>
            </a:r>
            <a:endParaRPr/>
          </a:p>
        </p:txBody>
      </p:sp>
      <p:sp>
        <p:nvSpPr>
          <p:cNvPr id="1176" name="Google Shape;1176;p71"/>
          <p:cNvSpPr/>
          <p:nvPr/>
        </p:nvSpPr>
        <p:spPr>
          <a:xfrm>
            <a:off x="1295400" y="3086100"/>
            <a:ext cx="5580062" cy="661988"/>
          </a:xfrm>
          <a:custGeom>
            <a:avLst/>
            <a:gdLst/>
            <a:ahLst/>
            <a:cxnLst/>
            <a:rect l="l" t="t" r="r" b="b"/>
            <a:pathLst>
              <a:path w="3954" h="417" extrusionOk="0">
                <a:moveTo>
                  <a:pt x="0" y="6"/>
                </a:moveTo>
                <a:cubicBezTo>
                  <a:pt x="17" y="17"/>
                  <a:pt x="72" y="51"/>
                  <a:pt x="102" y="72"/>
                </a:cubicBezTo>
                <a:cubicBezTo>
                  <a:pt x="132" y="93"/>
                  <a:pt x="134" y="108"/>
                  <a:pt x="180" y="132"/>
                </a:cubicBezTo>
                <a:cubicBezTo>
                  <a:pt x="226" y="156"/>
                  <a:pt x="323" y="194"/>
                  <a:pt x="378" y="216"/>
                </a:cubicBezTo>
                <a:cubicBezTo>
                  <a:pt x="433" y="238"/>
                  <a:pt x="467" y="245"/>
                  <a:pt x="510" y="264"/>
                </a:cubicBezTo>
                <a:cubicBezTo>
                  <a:pt x="553" y="283"/>
                  <a:pt x="588" y="310"/>
                  <a:pt x="636" y="330"/>
                </a:cubicBezTo>
                <a:cubicBezTo>
                  <a:pt x="684" y="350"/>
                  <a:pt x="748" y="372"/>
                  <a:pt x="798" y="384"/>
                </a:cubicBezTo>
                <a:cubicBezTo>
                  <a:pt x="848" y="396"/>
                  <a:pt x="876" y="397"/>
                  <a:pt x="936" y="402"/>
                </a:cubicBezTo>
                <a:cubicBezTo>
                  <a:pt x="996" y="407"/>
                  <a:pt x="1094" y="417"/>
                  <a:pt x="1158" y="414"/>
                </a:cubicBezTo>
                <a:cubicBezTo>
                  <a:pt x="1222" y="411"/>
                  <a:pt x="1267" y="390"/>
                  <a:pt x="1320" y="384"/>
                </a:cubicBezTo>
                <a:cubicBezTo>
                  <a:pt x="1373" y="378"/>
                  <a:pt x="1419" y="384"/>
                  <a:pt x="1476" y="378"/>
                </a:cubicBezTo>
                <a:cubicBezTo>
                  <a:pt x="1533" y="372"/>
                  <a:pt x="1604" y="350"/>
                  <a:pt x="1662" y="348"/>
                </a:cubicBezTo>
                <a:cubicBezTo>
                  <a:pt x="1720" y="346"/>
                  <a:pt x="1772" y="361"/>
                  <a:pt x="1824" y="366"/>
                </a:cubicBezTo>
                <a:cubicBezTo>
                  <a:pt x="1876" y="371"/>
                  <a:pt x="1916" y="379"/>
                  <a:pt x="1974" y="378"/>
                </a:cubicBezTo>
                <a:cubicBezTo>
                  <a:pt x="2032" y="377"/>
                  <a:pt x="2126" y="367"/>
                  <a:pt x="2172" y="360"/>
                </a:cubicBezTo>
                <a:cubicBezTo>
                  <a:pt x="2218" y="353"/>
                  <a:pt x="2219" y="334"/>
                  <a:pt x="2250" y="336"/>
                </a:cubicBezTo>
                <a:cubicBezTo>
                  <a:pt x="2281" y="338"/>
                  <a:pt x="2311" y="364"/>
                  <a:pt x="2358" y="372"/>
                </a:cubicBezTo>
                <a:cubicBezTo>
                  <a:pt x="2405" y="380"/>
                  <a:pt x="2470" y="381"/>
                  <a:pt x="2532" y="384"/>
                </a:cubicBezTo>
                <a:cubicBezTo>
                  <a:pt x="2594" y="387"/>
                  <a:pt x="2660" y="391"/>
                  <a:pt x="2730" y="390"/>
                </a:cubicBezTo>
                <a:cubicBezTo>
                  <a:pt x="2800" y="389"/>
                  <a:pt x="2882" y="390"/>
                  <a:pt x="2952" y="378"/>
                </a:cubicBezTo>
                <a:cubicBezTo>
                  <a:pt x="3022" y="366"/>
                  <a:pt x="3068" y="347"/>
                  <a:pt x="3150" y="318"/>
                </a:cubicBezTo>
                <a:cubicBezTo>
                  <a:pt x="3232" y="289"/>
                  <a:pt x="3329" y="251"/>
                  <a:pt x="3444" y="204"/>
                </a:cubicBezTo>
                <a:cubicBezTo>
                  <a:pt x="3559" y="157"/>
                  <a:pt x="3755" y="70"/>
                  <a:pt x="3840" y="36"/>
                </a:cubicBezTo>
                <a:cubicBezTo>
                  <a:pt x="3925" y="2"/>
                  <a:pt x="3935" y="6"/>
                  <a:pt x="3954" y="0"/>
                </a:cubicBezTo>
              </a:path>
            </a:pathLst>
          </a:custGeom>
          <a:noFill/>
          <a:ln w="38100" cap="flat" cmpd="sng">
            <a:solidFill>
              <a:schemeClr val="hlink"/>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177" name="Google Shape;1177;p71"/>
          <p:cNvCxnSpPr/>
          <p:nvPr/>
        </p:nvCxnSpPr>
        <p:spPr>
          <a:xfrm>
            <a:off x="965200" y="2905125"/>
            <a:ext cx="6256337" cy="0"/>
          </a:xfrm>
          <a:prstGeom prst="straightConnector1">
            <a:avLst/>
          </a:prstGeom>
          <a:noFill/>
          <a:ln w="28575" cap="flat" cmpd="sng">
            <a:solidFill>
              <a:srgbClr val="0066FF"/>
            </a:solidFill>
            <a:prstDash val="dot"/>
            <a:round/>
            <a:headEnd type="none" w="med" len="med"/>
            <a:tailEnd type="none" w="med" len="med"/>
          </a:ln>
        </p:spPr>
      </p:cxnSp>
      <p:grpSp>
        <p:nvGrpSpPr>
          <p:cNvPr id="1178" name="Google Shape;1178;p71"/>
          <p:cNvGrpSpPr/>
          <p:nvPr/>
        </p:nvGrpSpPr>
        <p:grpSpPr>
          <a:xfrm>
            <a:off x="152400" y="2038350"/>
            <a:ext cx="8882062" cy="1885950"/>
            <a:chOff x="90" y="1710"/>
            <a:chExt cx="6294" cy="1188"/>
          </a:xfrm>
        </p:grpSpPr>
        <p:sp>
          <p:nvSpPr>
            <p:cNvPr id="1179" name="Google Shape;1179;p71"/>
            <p:cNvSpPr/>
            <p:nvPr/>
          </p:nvSpPr>
          <p:spPr>
            <a:xfrm>
              <a:off x="132" y="2310"/>
              <a:ext cx="6210" cy="319"/>
            </a:xfrm>
            <a:custGeom>
              <a:avLst/>
              <a:gdLst/>
              <a:ahLst/>
              <a:cxnLst/>
              <a:rect l="l" t="t" r="r" b="b"/>
              <a:pathLst>
                <a:path w="6210" h="319" extrusionOk="0">
                  <a:moveTo>
                    <a:pt x="0" y="72"/>
                  </a:moveTo>
                  <a:cubicBezTo>
                    <a:pt x="91" y="70"/>
                    <a:pt x="183" y="68"/>
                    <a:pt x="264" y="66"/>
                  </a:cubicBezTo>
                  <a:cubicBezTo>
                    <a:pt x="345" y="64"/>
                    <a:pt x="414" y="62"/>
                    <a:pt x="486" y="60"/>
                  </a:cubicBezTo>
                  <a:cubicBezTo>
                    <a:pt x="558" y="58"/>
                    <a:pt x="628" y="57"/>
                    <a:pt x="696" y="54"/>
                  </a:cubicBezTo>
                  <a:cubicBezTo>
                    <a:pt x="764" y="51"/>
                    <a:pt x="836" y="43"/>
                    <a:pt x="894" y="42"/>
                  </a:cubicBezTo>
                  <a:cubicBezTo>
                    <a:pt x="952" y="41"/>
                    <a:pt x="988" y="44"/>
                    <a:pt x="1044" y="48"/>
                  </a:cubicBezTo>
                  <a:cubicBezTo>
                    <a:pt x="1100" y="52"/>
                    <a:pt x="1184" y="58"/>
                    <a:pt x="1230" y="66"/>
                  </a:cubicBezTo>
                  <a:cubicBezTo>
                    <a:pt x="1276" y="74"/>
                    <a:pt x="1285" y="88"/>
                    <a:pt x="1320" y="96"/>
                  </a:cubicBezTo>
                  <a:cubicBezTo>
                    <a:pt x="1355" y="104"/>
                    <a:pt x="1400" y="111"/>
                    <a:pt x="1440" y="114"/>
                  </a:cubicBezTo>
                  <a:cubicBezTo>
                    <a:pt x="1480" y="117"/>
                    <a:pt x="1522" y="110"/>
                    <a:pt x="1560" y="114"/>
                  </a:cubicBezTo>
                  <a:cubicBezTo>
                    <a:pt x="1598" y="118"/>
                    <a:pt x="1636" y="128"/>
                    <a:pt x="1668" y="138"/>
                  </a:cubicBezTo>
                  <a:cubicBezTo>
                    <a:pt x="1700" y="148"/>
                    <a:pt x="1726" y="162"/>
                    <a:pt x="1752" y="174"/>
                  </a:cubicBezTo>
                  <a:cubicBezTo>
                    <a:pt x="1778" y="186"/>
                    <a:pt x="1785" y="197"/>
                    <a:pt x="1824" y="210"/>
                  </a:cubicBezTo>
                  <a:cubicBezTo>
                    <a:pt x="1863" y="223"/>
                    <a:pt x="1927" y="243"/>
                    <a:pt x="1986" y="252"/>
                  </a:cubicBezTo>
                  <a:cubicBezTo>
                    <a:pt x="2045" y="261"/>
                    <a:pt x="2116" y="259"/>
                    <a:pt x="2178" y="264"/>
                  </a:cubicBezTo>
                  <a:cubicBezTo>
                    <a:pt x="2240" y="269"/>
                    <a:pt x="2302" y="275"/>
                    <a:pt x="2358" y="282"/>
                  </a:cubicBezTo>
                  <a:cubicBezTo>
                    <a:pt x="2414" y="289"/>
                    <a:pt x="2461" y="303"/>
                    <a:pt x="2514" y="306"/>
                  </a:cubicBezTo>
                  <a:cubicBezTo>
                    <a:pt x="2567" y="309"/>
                    <a:pt x="2632" y="302"/>
                    <a:pt x="2676" y="300"/>
                  </a:cubicBezTo>
                  <a:cubicBezTo>
                    <a:pt x="2720" y="298"/>
                    <a:pt x="2742" y="295"/>
                    <a:pt x="2778" y="294"/>
                  </a:cubicBezTo>
                  <a:cubicBezTo>
                    <a:pt x="2814" y="293"/>
                    <a:pt x="2846" y="292"/>
                    <a:pt x="2892" y="294"/>
                  </a:cubicBezTo>
                  <a:cubicBezTo>
                    <a:pt x="2938" y="296"/>
                    <a:pt x="3011" y="302"/>
                    <a:pt x="3054" y="306"/>
                  </a:cubicBezTo>
                  <a:cubicBezTo>
                    <a:pt x="3097" y="310"/>
                    <a:pt x="3097" y="319"/>
                    <a:pt x="3150" y="318"/>
                  </a:cubicBezTo>
                  <a:cubicBezTo>
                    <a:pt x="3203" y="317"/>
                    <a:pt x="3305" y="309"/>
                    <a:pt x="3372" y="300"/>
                  </a:cubicBezTo>
                  <a:cubicBezTo>
                    <a:pt x="3439" y="291"/>
                    <a:pt x="3495" y="274"/>
                    <a:pt x="3552" y="264"/>
                  </a:cubicBezTo>
                  <a:cubicBezTo>
                    <a:pt x="3609" y="254"/>
                    <a:pt x="3661" y="250"/>
                    <a:pt x="3714" y="240"/>
                  </a:cubicBezTo>
                  <a:cubicBezTo>
                    <a:pt x="3767" y="230"/>
                    <a:pt x="3821" y="215"/>
                    <a:pt x="3870" y="204"/>
                  </a:cubicBezTo>
                  <a:cubicBezTo>
                    <a:pt x="3919" y="193"/>
                    <a:pt x="3959" y="184"/>
                    <a:pt x="4008" y="174"/>
                  </a:cubicBezTo>
                  <a:cubicBezTo>
                    <a:pt x="4057" y="164"/>
                    <a:pt x="4105" y="155"/>
                    <a:pt x="4164" y="144"/>
                  </a:cubicBezTo>
                  <a:cubicBezTo>
                    <a:pt x="4223" y="133"/>
                    <a:pt x="4304" y="118"/>
                    <a:pt x="4362" y="108"/>
                  </a:cubicBezTo>
                  <a:cubicBezTo>
                    <a:pt x="4420" y="98"/>
                    <a:pt x="4455" y="91"/>
                    <a:pt x="4512" y="84"/>
                  </a:cubicBezTo>
                  <a:cubicBezTo>
                    <a:pt x="4569" y="77"/>
                    <a:pt x="4637" y="70"/>
                    <a:pt x="4704" y="66"/>
                  </a:cubicBezTo>
                  <a:cubicBezTo>
                    <a:pt x="4771" y="62"/>
                    <a:pt x="4841" y="64"/>
                    <a:pt x="4914" y="60"/>
                  </a:cubicBezTo>
                  <a:cubicBezTo>
                    <a:pt x="4987" y="56"/>
                    <a:pt x="5055" y="47"/>
                    <a:pt x="5142" y="42"/>
                  </a:cubicBezTo>
                  <a:cubicBezTo>
                    <a:pt x="5229" y="37"/>
                    <a:pt x="5325" y="35"/>
                    <a:pt x="5436" y="30"/>
                  </a:cubicBezTo>
                  <a:cubicBezTo>
                    <a:pt x="5547" y="25"/>
                    <a:pt x="5711" y="16"/>
                    <a:pt x="5808" y="12"/>
                  </a:cubicBezTo>
                  <a:cubicBezTo>
                    <a:pt x="5905" y="8"/>
                    <a:pt x="5951" y="8"/>
                    <a:pt x="6018" y="6"/>
                  </a:cubicBezTo>
                  <a:cubicBezTo>
                    <a:pt x="6085" y="4"/>
                    <a:pt x="6147" y="2"/>
                    <a:pt x="6210" y="0"/>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180" name="Google Shape;1180;p71"/>
            <p:cNvCxnSpPr/>
            <p:nvPr/>
          </p:nvCxnSpPr>
          <p:spPr>
            <a:xfrm rot="10800000" flipH="1">
              <a:off x="90" y="2028"/>
              <a:ext cx="6294" cy="132"/>
            </a:xfrm>
            <a:prstGeom prst="straightConnector1">
              <a:avLst/>
            </a:prstGeom>
            <a:noFill/>
            <a:ln w="38100" cap="flat" cmpd="sng">
              <a:solidFill>
                <a:schemeClr val="dk1"/>
              </a:solidFill>
              <a:prstDash val="solid"/>
              <a:round/>
              <a:headEnd type="none" w="med" len="med"/>
              <a:tailEnd type="none" w="med" len="med"/>
            </a:ln>
          </p:spPr>
        </p:cxnSp>
        <p:sp>
          <p:nvSpPr>
            <p:cNvPr id="1181" name="Google Shape;1181;p71"/>
            <p:cNvSpPr/>
            <p:nvPr/>
          </p:nvSpPr>
          <p:spPr>
            <a:xfrm>
              <a:off x="576" y="1758"/>
              <a:ext cx="2370" cy="450"/>
            </a:xfrm>
            <a:custGeom>
              <a:avLst/>
              <a:gdLst/>
              <a:ahLst/>
              <a:cxnLst/>
              <a:rect l="l" t="t" r="r" b="b"/>
              <a:pathLst>
                <a:path w="2370" h="450" extrusionOk="0">
                  <a:moveTo>
                    <a:pt x="0" y="450"/>
                  </a:moveTo>
                  <a:lnTo>
                    <a:pt x="288" y="30"/>
                  </a:lnTo>
                  <a:lnTo>
                    <a:pt x="2058" y="0"/>
                  </a:lnTo>
                  <a:lnTo>
                    <a:pt x="2370" y="414"/>
                  </a:lnTo>
                  <a:lnTo>
                    <a:pt x="0" y="450"/>
                  </a:lnTo>
                  <a:close/>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182" name="Google Shape;1182;p71"/>
            <p:cNvSpPr/>
            <p:nvPr/>
          </p:nvSpPr>
          <p:spPr>
            <a:xfrm>
              <a:off x="2982" y="1710"/>
              <a:ext cx="2382" cy="462"/>
            </a:xfrm>
            <a:custGeom>
              <a:avLst/>
              <a:gdLst/>
              <a:ahLst/>
              <a:cxnLst/>
              <a:rect l="l" t="t" r="r" b="b"/>
              <a:pathLst>
                <a:path w="2382" h="462" extrusionOk="0">
                  <a:moveTo>
                    <a:pt x="0" y="462"/>
                  </a:moveTo>
                  <a:lnTo>
                    <a:pt x="288" y="42"/>
                  </a:lnTo>
                  <a:lnTo>
                    <a:pt x="2058" y="0"/>
                  </a:lnTo>
                  <a:lnTo>
                    <a:pt x="2382" y="402"/>
                  </a:lnTo>
                  <a:lnTo>
                    <a:pt x="0" y="462"/>
                  </a:lnTo>
                  <a:close/>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183" name="Google Shape;1183;p71"/>
            <p:cNvSpPr/>
            <p:nvPr/>
          </p:nvSpPr>
          <p:spPr>
            <a:xfrm>
              <a:off x="2916" y="2184"/>
              <a:ext cx="114" cy="414"/>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184" name="Google Shape;1184;p71"/>
            <p:cNvCxnSpPr/>
            <p:nvPr/>
          </p:nvCxnSpPr>
          <p:spPr>
            <a:xfrm rot="10800000">
              <a:off x="2940" y="2604"/>
              <a:ext cx="0" cy="294"/>
            </a:xfrm>
            <a:prstGeom prst="straightConnector1">
              <a:avLst/>
            </a:prstGeom>
            <a:noFill/>
            <a:ln w="19050" cap="flat" cmpd="sng">
              <a:solidFill>
                <a:schemeClr val="dk1"/>
              </a:solidFill>
              <a:prstDash val="solid"/>
              <a:round/>
              <a:headEnd type="none" w="med" len="med"/>
              <a:tailEnd type="none" w="med" len="med"/>
            </a:ln>
          </p:spPr>
        </p:cxnSp>
        <p:cxnSp>
          <p:nvCxnSpPr>
            <p:cNvPr id="1185" name="Google Shape;1185;p71"/>
            <p:cNvCxnSpPr/>
            <p:nvPr/>
          </p:nvCxnSpPr>
          <p:spPr>
            <a:xfrm rot="10800000">
              <a:off x="2976" y="2604"/>
              <a:ext cx="0" cy="294"/>
            </a:xfrm>
            <a:prstGeom prst="straightConnector1">
              <a:avLst/>
            </a:prstGeom>
            <a:noFill/>
            <a:ln w="19050" cap="flat" cmpd="sng">
              <a:solidFill>
                <a:schemeClr val="dk1"/>
              </a:solidFill>
              <a:prstDash val="solid"/>
              <a:round/>
              <a:headEnd type="none" w="med" len="med"/>
              <a:tailEnd type="none" w="med" len="med"/>
            </a:ln>
          </p:spPr>
        </p:cxnSp>
        <p:cxnSp>
          <p:nvCxnSpPr>
            <p:cNvPr id="1186" name="Google Shape;1186;p71"/>
            <p:cNvCxnSpPr/>
            <p:nvPr/>
          </p:nvCxnSpPr>
          <p:spPr>
            <a:xfrm rot="10800000">
              <a:off x="3012" y="2604"/>
              <a:ext cx="0" cy="294"/>
            </a:xfrm>
            <a:prstGeom prst="straightConnector1">
              <a:avLst/>
            </a:prstGeom>
            <a:noFill/>
            <a:ln w="19050" cap="flat" cmpd="sng">
              <a:solidFill>
                <a:schemeClr val="dk1"/>
              </a:solidFill>
              <a:prstDash val="solid"/>
              <a:round/>
              <a:headEnd type="none" w="med" len="med"/>
              <a:tailEnd type="none" w="med" len="med"/>
            </a:ln>
          </p:spPr>
        </p:cxnSp>
        <p:cxnSp>
          <p:nvCxnSpPr>
            <p:cNvPr id="1187" name="Google Shape;1187;p71"/>
            <p:cNvCxnSpPr/>
            <p:nvPr/>
          </p:nvCxnSpPr>
          <p:spPr>
            <a:xfrm>
              <a:off x="1884" y="2472"/>
              <a:ext cx="2298" cy="0"/>
            </a:xfrm>
            <a:prstGeom prst="straightConnector1">
              <a:avLst/>
            </a:prstGeom>
            <a:noFill/>
            <a:ln w="28575" cap="flat" cmpd="sng">
              <a:solidFill>
                <a:srgbClr val="0066FF"/>
              </a:solidFill>
              <a:prstDash val="solid"/>
              <a:round/>
              <a:headEnd type="none" w="med" len="med"/>
              <a:tailEnd type="none" w="med" len="med"/>
            </a:ln>
          </p:spPr>
        </p:cxnSp>
        <p:cxnSp>
          <p:nvCxnSpPr>
            <p:cNvPr id="1188" name="Google Shape;1188;p71"/>
            <p:cNvCxnSpPr/>
            <p:nvPr/>
          </p:nvCxnSpPr>
          <p:spPr>
            <a:xfrm>
              <a:off x="456" y="2160"/>
              <a:ext cx="438" cy="210"/>
            </a:xfrm>
            <a:prstGeom prst="straightConnector1">
              <a:avLst/>
            </a:prstGeom>
            <a:noFill/>
            <a:ln w="28575" cap="flat" cmpd="sng">
              <a:solidFill>
                <a:schemeClr val="dk1"/>
              </a:solidFill>
              <a:prstDash val="solid"/>
              <a:round/>
              <a:headEnd type="none" w="med" len="med"/>
              <a:tailEnd type="none" w="med" len="med"/>
            </a:ln>
          </p:spPr>
        </p:cxnSp>
        <p:cxnSp>
          <p:nvCxnSpPr>
            <p:cNvPr id="1189" name="Google Shape;1189;p71"/>
            <p:cNvCxnSpPr/>
            <p:nvPr/>
          </p:nvCxnSpPr>
          <p:spPr>
            <a:xfrm flipH="1">
              <a:off x="4890" y="2046"/>
              <a:ext cx="606" cy="318"/>
            </a:xfrm>
            <a:prstGeom prst="straightConnector1">
              <a:avLst/>
            </a:prstGeom>
            <a:noFill/>
            <a:ln w="28575" cap="flat" cmpd="sng">
              <a:solidFill>
                <a:schemeClr val="dk1"/>
              </a:solidFill>
              <a:prstDash val="solid"/>
              <a:round/>
              <a:headEnd type="none" w="med" len="med"/>
              <a:tailEnd type="none" w="med" len="med"/>
            </a:ln>
          </p:spPr>
        </p:cxnSp>
        <p:cxnSp>
          <p:nvCxnSpPr>
            <p:cNvPr id="1190" name="Google Shape;1190;p71"/>
            <p:cNvCxnSpPr/>
            <p:nvPr/>
          </p:nvCxnSpPr>
          <p:spPr>
            <a:xfrm>
              <a:off x="876" y="1788"/>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1" name="Google Shape;1191;p71"/>
            <p:cNvCxnSpPr/>
            <p:nvPr/>
          </p:nvCxnSpPr>
          <p:spPr>
            <a:xfrm>
              <a:off x="1158" y="1794"/>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2" name="Google Shape;1192;p71"/>
            <p:cNvCxnSpPr/>
            <p:nvPr/>
          </p:nvCxnSpPr>
          <p:spPr>
            <a:xfrm>
              <a:off x="1452" y="1782"/>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3" name="Google Shape;1193;p71"/>
            <p:cNvCxnSpPr/>
            <p:nvPr/>
          </p:nvCxnSpPr>
          <p:spPr>
            <a:xfrm>
              <a:off x="1746" y="1782"/>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4" name="Google Shape;1194;p71"/>
            <p:cNvCxnSpPr/>
            <p:nvPr/>
          </p:nvCxnSpPr>
          <p:spPr>
            <a:xfrm>
              <a:off x="2040" y="1764"/>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5" name="Google Shape;1195;p71"/>
            <p:cNvCxnSpPr/>
            <p:nvPr/>
          </p:nvCxnSpPr>
          <p:spPr>
            <a:xfrm>
              <a:off x="2352" y="1776"/>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6" name="Google Shape;1196;p71"/>
            <p:cNvCxnSpPr/>
            <p:nvPr/>
          </p:nvCxnSpPr>
          <p:spPr>
            <a:xfrm>
              <a:off x="2628" y="1770"/>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7" name="Google Shape;1197;p71"/>
            <p:cNvCxnSpPr/>
            <p:nvPr/>
          </p:nvCxnSpPr>
          <p:spPr>
            <a:xfrm>
              <a:off x="3288" y="1764"/>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8" name="Google Shape;1198;p71"/>
            <p:cNvCxnSpPr/>
            <p:nvPr/>
          </p:nvCxnSpPr>
          <p:spPr>
            <a:xfrm>
              <a:off x="3570" y="1758"/>
              <a:ext cx="0" cy="414"/>
            </a:xfrm>
            <a:prstGeom prst="straightConnector1">
              <a:avLst/>
            </a:prstGeom>
            <a:noFill/>
            <a:ln w="38100" cap="flat" cmpd="sng">
              <a:solidFill>
                <a:schemeClr val="dk1"/>
              </a:solidFill>
              <a:prstDash val="solid"/>
              <a:round/>
              <a:headEnd type="none" w="med" len="med"/>
              <a:tailEnd type="none" w="med" len="med"/>
            </a:ln>
          </p:spPr>
        </p:cxnSp>
        <p:cxnSp>
          <p:nvCxnSpPr>
            <p:cNvPr id="1199" name="Google Shape;1199;p71"/>
            <p:cNvCxnSpPr/>
            <p:nvPr/>
          </p:nvCxnSpPr>
          <p:spPr>
            <a:xfrm>
              <a:off x="3864" y="1746"/>
              <a:ext cx="0" cy="414"/>
            </a:xfrm>
            <a:prstGeom prst="straightConnector1">
              <a:avLst/>
            </a:prstGeom>
            <a:noFill/>
            <a:ln w="38100" cap="flat" cmpd="sng">
              <a:solidFill>
                <a:schemeClr val="dk1"/>
              </a:solidFill>
              <a:prstDash val="solid"/>
              <a:round/>
              <a:headEnd type="none" w="med" len="med"/>
              <a:tailEnd type="none" w="med" len="med"/>
            </a:ln>
          </p:spPr>
        </p:cxnSp>
        <p:cxnSp>
          <p:nvCxnSpPr>
            <p:cNvPr id="1200" name="Google Shape;1200;p71"/>
            <p:cNvCxnSpPr/>
            <p:nvPr/>
          </p:nvCxnSpPr>
          <p:spPr>
            <a:xfrm>
              <a:off x="4158" y="1746"/>
              <a:ext cx="0" cy="414"/>
            </a:xfrm>
            <a:prstGeom prst="straightConnector1">
              <a:avLst/>
            </a:prstGeom>
            <a:noFill/>
            <a:ln w="38100" cap="flat" cmpd="sng">
              <a:solidFill>
                <a:schemeClr val="dk1"/>
              </a:solidFill>
              <a:prstDash val="solid"/>
              <a:round/>
              <a:headEnd type="none" w="med" len="med"/>
              <a:tailEnd type="none" w="med" len="med"/>
            </a:ln>
          </p:spPr>
        </p:cxnSp>
        <p:cxnSp>
          <p:nvCxnSpPr>
            <p:cNvPr id="1201" name="Google Shape;1201;p71"/>
            <p:cNvCxnSpPr/>
            <p:nvPr/>
          </p:nvCxnSpPr>
          <p:spPr>
            <a:xfrm>
              <a:off x="4452" y="1728"/>
              <a:ext cx="0" cy="414"/>
            </a:xfrm>
            <a:prstGeom prst="straightConnector1">
              <a:avLst/>
            </a:prstGeom>
            <a:noFill/>
            <a:ln w="38100" cap="flat" cmpd="sng">
              <a:solidFill>
                <a:schemeClr val="dk1"/>
              </a:solidFill>
              <a:prstDash val="solid"/>
              <a:round/>
              <a:headEnd type="none" w="med" len="med"/>
              <a:tailEnd type="none" w="med" len="med"/>
            </a:ln>
          </p:spPr>
        </p:cxnSp>
        <p:cxnSp>
          <p:nvCxnSpPr>
            <p:cNvPr id="1202" name="Google Shape;1202;p71"/>
            <p:cNvCxnSpPr/>
            <p:nvPr/>
          </p:nvCxnSpPr>
          <p:spPr>
            <a:xfrm>
              <a:off x="4752" y="1734"/>
              <a:ext cx="0" cy="414"/>
            </a:xfrm>
            <a:prstGeom prst="straightConnector1">
              <a:avLst/>
            </a:prstGeom>
            <a:noFill/>
            <a:ln w="38100" cap="flat" cmpd="sng">
              <a:solidFill>
                <a:schemeClr val="dk1"/>
              </a:solidFill>
              <a:prstDash val="solid"/>
              <a:round/>
              <a:headEnd type="none" w="med" len="med"/>
              <a:tailEnd type="none" w="med" len="med"/>
            </a:ln>
          </p:spPr>
        </p:cxnSp>
        <p:cxnSp>
          <p:nvCxnSpPr>
            <p:cNvPr id="1203" name="Google Shape;1203;p71"/>
            <p:cNvCxnSpPr/>
            <p:nvPr/>
          </p:nvCxnSpPr>
          <p:spPr>
            <a:xfrm>
              <a:off x="5040" y="1728"/>
              <a:ext cx="0" cy="414"/>
            </a:xfrm>
            <a:prstGeom prst="straightConnector1">
              <a:avLst/>
            </a:prstGeom>
            <a:noFill/>
            <a:ln w="38100" cap="flat" cmpd="sng">
              <a:solidFill>
                <a:schemeClr val="dk1"/>
              </a:solidFill>
              <a:prstDash val="solid"/>
              <a:round/>
              <a:headEnd type="none" w="med" len="med"/>
              <a:tailEnd type="none" w="med" len="med"/>
            </a:ln>
          </p:spPr>
        </p:cxnSp>
        <p:grpSp>
          <p:nvGrpSpPr>
            <p:cNvPr id="1204" name="Google Shape;1204;p71"/>
            <p:cNvGrpSpPr/>
            <p:nvPr/>
          </p:nvGrpSpPr>
          <p:grpSpPr>
            <a:xfrm rot="-954544">
              <a:off x="242" y="2360"/>
              <a:ext cx="224" cy="140"/>
              <a:chOff x="1143" y="2256"/>
              <a:chExt cx="224" cy="140"/>
            </a:xfrm>
          </p:grpSpPr>
          <p:cxnSp>
            <p:nvCxnSpPr>
              <p:cNvPr id="1205" name="Google Shape;1205;p71"/>
              <p:cNvCxnSpPr/>
              <p:nvPr/>
            </p:nvCxnSpPr>
            <p:spPr>
              <a:xfrm rot="553435" flipH="1">
                <a:off x="1150" y="2259"/>
                <a:ext cx="48" cy="96"/>
              </a:xfrm>
              <a:prstGeom prst="straightConnector1">
                <a:avLst/>
              </a:prstGeom>
              <a:noFill/>
              <a:ln w="38100" cap="flat" cmpd="sng">
                <a:solidFill>
                  <a:schemeClr val="dk1"/>
                </a:solidFill>
                <a:prstDash val="solid"/>
                <a:round/>
                <a:headEnd type="none" w="med" len="med"/>
                <a:tailEnd type="none" w="med" len="med"/>
              </a:ln>
            </p:spPr>
          </p:cxnSp>
          <p:cxnSp>
            <p:nvCxnSpPr>
              <p:cNvPr id="1206" name="Google Shape;1206;p71"/>
              <p:cNvCxnSpPr/>
              <p:nvPr/>
            </p:nvCxnSpPr>
            <p:spPr>
              <a:xfrm rot="553435" flipH="1">
                <a:off x="1189" y="2269"/>
                <a:ext cx="48" cy="96"/>
              </a:xfrm>
              <a:prstGeom prst="straightConnector1">
                <a:avLst/>
              </a:prstGeom>
              <a:noFill/>
              <a:ln w="38100" cap="flat" cmpd="sng">
                <a:solidFill>
                  <a:schemeClr val="dk1"/>
                </a:solidFill>
                <a:prstDash val="solid"/>
                <a:round/>
                <a:headEnd type="none" w="med" len="med"/>
                <a:tailEnd type="none" w="med" len="med"/>
              </a:ln>
            </p:spPr>
          </p:cxnSp>
          <p:cxnSp>
            <p:nvCxnSpPr>
              <p:cNvPr id="1207" name="Google Shape;1207;p71"/>
              <p:cNvCxnSpPr/>
              <p:nvPr/>
            </p:nvCxnSpPr>
            <p:spPr>
              <a:xfrm rot="553435" flipH="1">
                <a:off x="1229" y="2277"/>
                <a:ext cx="48" cy="96"/>
              </a:xfrm>
              <a:prstGeom prst="straightConnector1">
                <a:avLst/>
              </a:prstGeom>
              <a:noFill/>
              <a:ln w="38100" cap="flat" cmpd="sng">
                <a:solidFill>
                  <a:schemeClr val="dk1"/>
                </a:solidFill>
                <a:prstDash val="solid"/>
                <a:round/>
                <a:headEnd type="none" w="med" len="med"/>
                <a:tailEnd type="none" w="med" len="med"/>
              </a:ln>
            </p:spPr>
          </p:cxnSp>
          <p:cxnSp>
            <p:nvCxnSpPr>
              <p:cNvPr id="1208" name="Google Shape;1208;p71"/>
              <p:cNvCxnSpPr/>
              <p:nvPr/>
            </p:nvCxnSpPr>
            <p:spPr>
              <a:xfrm rot="553435" flipH="1">
                <a:off x="1270" y="2287"/>
                <a:ext cx="48" cy="96"/>
              </a:xfrm>
              <a:prstGeom prst="straightConnector1">
                <a:avLst/>
              </a:prstGeom>
              <a:noFill/>
              <a:ln w="38100" cap="flat" cmpd="sng">
                <a:solidFill>
                  <a:schemeClr val="dk1"/>
                </a:solidFill>
                <a:prstDash val="solid"/>
                <a:round/>
                <a:headEnd type="none" w="med" len="med"/>
                <a:tailEnd type="none" w="med" len="med"/>
              </a:ln>
            </p:spPr>
          </p:cxnSp>
          <p:cxnSp>
            <p:nvCxnSpPr>
              <p:cNvPr id="1209" name="Google Shape;1209;p71"/>
              <p:cNvCxnSpPr/>
              <p:nvPr/>
            </p:nvCxnSpPr>
            <p:spPr>
              <a:xfrm rot="553435" flipH="1">
                <a:off x="1311" y="2297"/>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1210" name="Google Shape;1210;p71"/>
            <p:cNvGrpSpPr/>
            <p:nvPr/>
          </p:nvGrpSpPr>
          <p:grpSpPr>
            <a:xfrm rot="-931956">
              <a:off x="438" y="2349"/>
              <a:ext cx="277" cy="138"/>
              <a:chOff x="1344" y="2303"/>
              <a:chExt cx="277" cy="138"/>
            </a:xfrm>
          </p:grpSpPr>
          <p:cxnSp>
            <p:nvCxnSpPr>
              <p:cNvPr id="1211" name="Google Shape;1211;p71"/>
              <p:cNvCxnSpPr/>
              <p:nvPr/>
            </p:nvCxnSpPr>
            <p:spPr>
              <a:xfrm rot="-2714256" flipH="1">
                <a:off x="1371" y="230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12" name="Google Shape;1212;p71"/>
              <p:cNvCxnSpPr/>
              <p:nvPr/>
            </p:nvCxnSpPr>
            <p:spPr>
              <a:xfrm rot="-2714256" flipH="1">
                <a:off x="1414" y="2315"/>
                <a:ext cx="48" cy="96"/>
              </a:xfrm>
              <a:prstGeom prst="straightConnector1">
                <a:avLst/>
              </a:prstGeom>
              <a:noFill/>
              <a:ln w="38100" cap="flat" cmpd="sng">
                <a:solidFill>
                  <a:schemeClr val="dk1"/>
                </a:solidFill>
                <a:prstDash val="solid"/>
                <a:round/>
                <a:headEnd type="none" w="med" len="med"/>
                <a:tailEnd type="none" w="med" len="med"/>
              </a:ln>
            </p:spPr>
          </p:cxnSp>
          <p:cxnSp>
            <p:nvCxnSpPr>
              <p:cNvPr id="1213" name="Google Shape;1213;p71"/>
              <p:cNvCxnSpPr/>
              <p:nvPr/>
            </p:nvCxnSpPr>
            <p:spPr>
              <a:xfrm rot="-2714256" flipH="1">
                <a:off x="1459" y="232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14" name="Google Shape;1214;p71"/>
              <p:cNvCxnSpPr/>
              <p:nvPr/>
            </p:nvCxnSpPr>
            <p:spPr>
              <a:xfrm rot="-2714256" flipH="1">
                <a:off x="1502" y="233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15" name="Google Shape;1215;p71"/>
              <p:cNvCxnSpPr/>
              <p:nvPr/>
            </p:nvCxnSpPr>
            <p:spPr>
              <a:xfrm rot="-2714256" flipH="1">
                <a:off x="1546" y="2342"/>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1216" name="Google Shape;1216;p71"/>
            <p:cNvGrpSpPr/>
            <p:nvPr/>
          </p:nvGrpSpPr>
          <p:grpSpPr>
            <a:xfrm rot="-954544">
              <a:off x="2204" y="2558"/>
              <a:ext cx="224" cy="140"/>
              <a:chOff x="1143" y="2256"/>
              <a:chExt cx="224" cy="140"/>
            </a:xfrm>
          </p:grpSpPr>
          <p:cxnSp>
            <p:nvCxnSpPr>
              <p:cNvPr id="1217" name="Google Shape;1217;p71"/>
              <p:cNvCxnSpPr/>
              <p:nvPr/>
            </p:nvCxnSpPr>
            <p:spPr>
              <a:xfrm rot="553435" flipH="1">
                <a:off x="1150" y="2259"/>
                <a:ext cx="48" cy="96"/>
              </a:xfrm>
              <a:prstGeom prst="straightConnector1">
                <a:avLst/>
              </a:prstGeom>
              <a:noFill/>
              <a:ln w="38100" cap="flat" cmpd="sng">
                <a:solidFill>
                  <a:schemeClr val="dk1"/>
                </a:solidFill>
                <a:prstDash val="solid"/>
                <a:round/>
                <a:headEnd type="none" w="med" len="med"/>
                <a:tailEnd type="none" w="med" len="med"/>
              </a:ln>
            </p:spPr>
          </p:cxnSp>
          <p:cxnSp>
            <p:nvCxnSpPr>
              <p:cNvPr id="1218" name="Google Shape;1218;p71"/>
              <p:cNvCxnSpPr/>
              <p:nvPr/>
            </p:nvCxnSpPr>
            <p:spPr>
              <a:xfrm rot="553435" flipH="1">
                <a:off x="1189" y="2269"/>
                <a:ext cx="48" cy="96"/>
              </a:xfrm>
              <a:prstGeom prst="straightConnector1">
                <a:avLst/>
              </a:prstGeom>
              <a:noFill/>
              <a:ln w="38100" cap="flat" cmpd="sng">
                <a:solidFill>
                  <a:schemeClr val="dk1"/>
                </a:solidFill>
                <a:prstDash val="solid"/>
                <a:round/>
                <a:headEnd type="none" w="med" len="med"/>
                <a:tailEnd type="none" w="med" len="med"/>
              </a:ln>
            </p:spPr>
          </p:cxnSp>
          <p:cxnSp>
            <p:nvCxnSpPr>
              <p:cNvPr id="1219" name="Google Shape;1219;p71"/>
              <p:cNvCxnSpPr/>
              <p:nvPr/>
            </p:nvCxnSpPr>
            <p:spPr>
              <a:xfrm rot="553435" flipH="1">
                <a:off x="1229" y="2277"/>
                <a:ext cx="48" cy="96"/>
              </a:xfrm>
              <a:prstGeom prst="straightConnector1">
                <a:avLst/>
              </a:prstGeom>
              <a:noFill/>
              <a:ln w="38100" cap="flat" cmpd="sng">
                <a:solidFill>
                  <a:schemeClr val="dk1"/>
                </a:solidFill>
                <a:prstDash val="solid"/>
                <a:round/>
                <a:headEnd type="none" w="med" len="med"/>
                <a:tailEnd type="none" w="med" len="med"/>
              </a:ln>
            </p:spPr>
          </p:cxnSp>
          <p:cxnSp>
            <p:nvCxnSpPr>
              <p:cNvPr id="1220" name="Google Shape;1220;p71"/>
              <p:cNvCxnSpPr/>
              <p:nvPr/>
            </p:nvCxnSpPr>
            <p:spPr>
              <a:xfrm rot="553435" flipH="1">
                <a:off x="1270" y="2287"/>
                <a:ext cx="48" cy="96"/>
              </a:xfrm>
              <a:prstGeom prst="straightConnector1">
                <a:avLst/>
              </a:prstGeom>
              <a:noFill/>
              <a:ln w="38100" cap="flat" cmpd="sng">
                <a:solidFill>
                  <a:schemeClr val="dk1"/>
                </a:solidFill>
                <a:prstDash val="solid"/>
                <a:round/>
                <a:headEnd type="none" w="med" len="med"/>
                <a:tailEnd type="none" w="med" len="med"/>
              </a:ln>
            </p:spPr>
          </p:cxnSp>
          <p:cxnSp>
            <p:nvCxnSpPr>
              <p:cNvPr id="1221" name="Google Shape;1221;p71"/>
              <p:cNvCxnSpPr/>
              <p:nvPr/>
            </p:nvCxnSpPr>
            <p:spPr>
              <a:xfrm rot="553435" flipH="1">
                <a:off x="1311" y="2297"/>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1222" name="Google Shape;1222;p71"/>
            <p:cNvGrpSpPr/>
            <p:nvPr/>
          </p:nvGrpSpPr>
          <p:grpSpPr>
            <a:xfrm rot="-506258">
              <a:off x="2409" y="2580"/>
              <a:ext cx="277" cy="138"/>
              <a:chOff x="1344" y="2303"/>
              <a:chExt cx="277" cy="138"/>
            </a:xfrm>
          </p:grpSpPr>
          <p:cxnSp>
            <p:nvCxnSpPr>
              <p:cNvPr id="1223" name="Google Shape;1223;p71"/>
              <p:cNvCxnSpPr/>
              <p:nvPr/>
            </p:nvCxnSpPr>
            <p:spPr>
              <a:xfrm rot="-2714256" flipH="1">
                <a:off x="1371" y="230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24" name="Google Shape;1224;p71"/>
              <p:cNvCxnSpPr/>
              <p:nvPr/>
            </p:nvCxnSpPr>
            <p:spPr>
              <a:xfrm rot="-2714256" flipH="1">
                <a:off x="1414" y="2315"/>
                <a:ext cx="48" cy="96"/>
              </a:xfrm>
              <a:prstGeom prst="straightConnector1">
                <a:avLst/>
              </a:prstGeom>
              <a:noFill/>
              <a:ln w="38100" cap="flat" cmpd="sng">
                <a:solidFill>
                  <a:schemeClr val="dk1"/>
                </a:solidFill>
                <a:prstDash val="solid"/>
                <a:round/>
                <a:headEnd type="none" w="med" len="med"/>
                <a:tailEnd type="none" w="med" len="med"/>
              </a:ln>
            </p:spPr>
          </p:cxnSp>
          <p:cxnSp>
            <p:nvCxnSpPr>
              <p:cNvPr id="1225" name="Google Shape;1225;p71"/>
              <p:cNvCxnSpPr/>
              <p:nvPr/>
            </p:nvCxnSpPr>
            <p:spPr>
              <a:xfrm rot="-2714256" flipH="1">
                <a:off x="1459" y="232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26" name="Google Shape;1226;p71"/>
              <p:cNvCxnSpPr/>
              <p:nvPr/>
            </p:nvCxnSpPr>
            <p:spPr>
              <a:xfrm rot="-2714256" flipH="1">
                <a:off x="1502" y="233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27" name="Google Shape;1227;p71"/>
              <p:cNvCxnSpPr/>
              <p:nvPr/>
            </p:nvCxnSpPr>
            <p:spPr>
              <a:xfrm rot="-2714256" flipH="1">
                <a:off x="1546" y="2342"/>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1228" name="Google Shape;1228;p71"/>
            <p:cNvGrpSpPr/>
            <p:nvPr/>
          </p:nvGrpSpPr>
          <p:grpSpPr>
            <a:xfrm rot="-954544">
              <a:off x="4943" y="2351"/>
              <a:ext cx="224" cy="140"/>
              <a:chOff x="1143" y="2256"/>
              <a:chExt cx="224" cy="140"/>
            </a:xfrm>
          </p:grpSpPr>
          <p:cxnSp>
            <p:nvCxnSpPr>
              <p:cNvPr id="1229" name="Google Shape;1229;p71"/>
              <p:cNvCxnSpPr/>
              <p:nvPr/>
            </p:nvCxnSpPr>
            <p:spPr>
              <a:xfrm rot="553435" flipH="1">
                <a:off x="1150" y="2259"/>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0" name="Google Shape;1230;p71"/>
              <p:cNvCxnSpPr/>
              <p:nvPr/>
            </p:nvCxnSpPr>
            <p:spPr>
              <a:xfrm rot="553435" flipH="1">
                <a:off x="1189" y="2269"/>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1" name="Google Shape;1231;p71"/>
              <p:cNvCxnSpPr/>
              <p:nvPr/>
            </p:nvCxnSpPr>
            <p:spPr>
              <a:xfrm rot="553435" flipH="1">
                <a:off x="1229" y="2277"/>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2" name="Google Shape;1232;p71"/>
              <p:cNvCxnSpPr/>
              <p:nvPr/>
            </p:nvCxnSpPr>
            <p:spPr>
              <a:xfrm rot="553435" flipH="1">
                <a:off x="1270" y="2287"/>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3" name="Google Shape;1233;p71"/>
              <p:cNvCxnSpPr/>
              <p:nvPr/>
            </p:nvCxnSpPr>
            <p:spPr>
              <a:xfrm rot="553435" flipH="1">
                <a:off x="1311" y="2297"/>
                <a:ext cx="48" cy="96"/>
              </a:xfrm>
              <a:prstGeom prst="straightConnector1">
                <a:avLst/>
              </a:prstGeom>
              <a:noFill/>
              <a:ln w="38100" cap="flat" cmpd="sng">
                <a:solidFill>
                  <a:schemeClr val="dk1"/>
                </a:solidFill>
                <a:prstDash val="solid"/>
                <a:round/>
                <a:headEnd type="none" w="med" len="med"/>
                <a:tailEnd type="none" w="med" len="med"/>
              </a:ln>
            </p:spPr>
          </p:cxnSp>
        </p:grpSp>
        <p:grpSp>
          <p:nvGrpSpPr>
            <p:cNvPr id="1234" name="Google Shape;1234;p71"/>
            <p:cNvGrpSpPr/>
            <p:nvPr/>
          </p:nvGrpSpPr>
          <p:grpSpPr>
            <a:xfrm rot="-931956">
              <a:off x="5142" y="2334"/>
              <a:ext cx="277" cy="138"/>
              <a:chOff x="1344" y="2303"/>
              <a:chExt cx="277" cy="138"/>
            </a:xfrm>
          </p:grpSpPr>
          <p:cxnSp>
            <p:nvCxnSpPr>
              <p:cNvPr id="1235" name="Google Shape;1235;p71"/>
              <p:cNvCxnSpPr/>
              <p:nvPr/>
            </p:nvCxnSpPr>
            <p:spPr>
              <a:xfrm rot="-2714256" flipH="1">
                <a:off x="1371" y="230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6" name="Google Shape;1236;p71"/>
              <p:cNvCxnSpPr/>
              <p:nvPr/>
            </p:nvCxnSpPr>
            <p:spPr>
              <a:xfrm rot="-2714256" flipH="1">
                <a:off x="1414" y="2315"/>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7" name="Google Shape;1237;p71"/>
              <p:cNvCxnSpPr/>
              <p:nvPr/>
            </p:nvCxnSpPr>
            <p:spPr>
              <a:xfrm rot="-2714256" flipH="1">
                <a:off x="1459" y="232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8" name="Google Shape;1238;p71"/>
              <p:cNvCxnSpPr/>
              <p:nvPr/>
            </p:nvCxnSpPr>
            <p:spPr>
              <a:xfrm rot="-2714256" flipH="1">
                <a:off x="1502" y="2336"/>
                <a:ext cx="48" cy="96"/>
              </a:xfrm>
              <a:prstGeom prst="straightConnector1">
                <a:avLst/>
              </a:prstGeom>
              <a:noFill/>
              <a:ln w="38100" cap="flat" cmpd="sng">
                <a:solidFill>
                  <a:schemeClr val="dk1"/>
                </a:solidFill>
                <a:prstDash val="solid"/>
                <a:round/>
                <a:headEnd type="none" w="med" len="med"/>
                <a:tailEnd type="none" w="med" len="med"/>
              </a:ln>
            </p:spPr>
          </p:cxnSp>
          <p:cxnSp>
            <p:nvCxnSpPr>
              <p:cNvPr id="1239" name="Google Shape;1239;p71"/>
              <p:cNvCxnSpPr/>
              <p:nvPr/>
            </p:nvCxnSpPr>
            <p:spPr>
              <a:xfrm rot="-2714256" flipH="1">
                <a:off x="1546" y="2342"/>
                <a:ext cx="48" cy="96"/>
              </a:xfrm>
              <a:prstGeom prst="straightConnector1">
                <a:avLst/>
              </a:prstGeom>
              <a:noFill/>
              <a:ln w="38100" cap="flat" cmpd="sng">
                <a:solidFill>
                  <a:schemeClr val="dk1"/>
                </a:solidFill>
                <a:prstDash val="solid"/>
                <a:round/>
                <a:headEnd type="none" w="med" len="med"/>
                <a:tailEnd type="none" w="med" len="med"/>
              </a:ln>
            </p:spPr>
          </p:cxnSp>
        </p:grpSp>
      </p:grpSp>
      <p:sp>
        <p:nvSpPr>
          <p:cNvPr id="1240" name="Google Shape;1240;p7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177"/>
                                        </p:tgtEl>
                                        <p:attrNameLst>
                                          <p:attrName>style.visibility</p:attrName>
                                        </p:attrNameLst>
                                      </p:cBhvr>
                                      <p:to>
                                        <p:strVal val="visible"/>
                                      </p:to>
                                    </p:set>
                                    <p:anim calcmode="lin" valueType="num">
                                      <p:cBhvr additive="base">
                                        <p:cTn id="11" dur="500"/>
                                        <p:tgtEl>
                                          <p:spTgt spid="1177"/>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76"/>
                                        </p:tgtEl>
                                        <p:attrNameLst>
                                          <p:attrName>style.visibility</p:attrName>
                                        </p:attrNameLst>
                                      </p:cBhvr>
                                      <p:to>
                                        <p:strVal val="visible"/>
                                      </p:to>
                                    </p:set>
                                    <p:anim calcmode="lin" valueType="num">
                                      <p:cBhvr additive="base">
                                        <p:cTn id="16" dur="500"/>
                                        <p:tgtEl>
                                          <p:spTgt spid="1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pic>
        <p:nvPicPr>
          <p:cNvPr id="1246" name="Google Shape;1246;p72" descr="SCOUR"/>
          <p:cNvPicPr preferRelativeResize="0"/>
          <p:nvPr/>
        </p:nvPicPr>
        <p:blipFill rotWithShape="1">
          <a:blip r:embed="rId3">
            <a:alphaModFix/>
          </a:blip>
          <a:srcRect t="14084" b="11988"/>
          <a:stretch/>
        </p:blipFill>
        <p:spPr>
          <a:xfrm>
            <a:off x="20" y="10"/>
            <a:ext cx="9143980" cy="5069932"/>
          </a:xfrm>
          <a:prstGeom prst="rect">
            <a:avLst/>
          </a:prstGeom>
          <a:solidFill>
            <a:srgbClr val="FFFFFF"/>
          </a:solidFill>
          <a:ln>
            <a:noFill/>
          </a:ln>
        </p:spPr>
      </p:pic>
      <p:sp>
        <p:nvSpPr>
          <p:cNvPr id="1247" name="Google Shape;1247;p72"/>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3200"/>
              <a:buNone/>
            </a:pPr>
            <a:r>
              <a:rPr lang="en-US"/>
              <a:t>BF74710 – Berland River</a:t>
            </a:r>
            <a:endParaRPr/>
          </a:p>
        </p:txBody>
      </p:sp>
      <p:sp>
        <p:nvSpPr>
          <p:cNvPr id="1248" name="Google Shape;1248;p7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73"/>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Local Scour Profile</a:t>
            </a:r>
            <a:endParaRPr/>
          </a:p>
        </p:txBody>
      </p:sp>
      <p:grpSp>
        <p:nvGrpSpPr>
          <p:cNvPr id="1255" name="Google Shape;1255;p73"/>
          <p:cNvGrpSpPr/>
          <p:nvPr/>
        </p:nvGrpSpPr>
        <p:grpSpPr>
          <a:xfrm>
            <a:off x="1026915" y="1715077"/>
            <a:ext cx="6594475" cy="1331912"/>
            <a:chOff x="858" y="1363"/>
            <a:chExt cx="4674" cy="839"/>
          </a:xfrm>
        </p:grpSpPr>
        <p:sp>
          <p:nvSpPr>
            <p:cNvPr id="1256" name="Google Shape;1256;p73"/>
            <p:cNvSpPr/>
            <p:nvPr/>
          </p:nvSpPr>
          <p:spPr>
            <a:xfrm>
              <a:off x="858" y="1363"/>
              <a:ext cx="4674" cy="236"/>
            </a:xfrm>
            <a:custGeom>
              <a:avLst/>
              <a:gdLst/>
              <a:ahLst/>
              <a:cxnLst/>
              <a:rect l="l" t="t" r="r" b="b"/>
              <a:pathLst>
                <a:path w="4674" h="236" extrusionOk="0">
                  <a:moveTo>
                    <a:pt x="0" y="107"/>
                  </a:moveTo>
                  <a:cubicBezTo>
                    <a:pt x="199" y="102"/>
                    <a:pt x="398" y="97"/>
                    <a:pt x="564" y="95"/>
                  </a:cubicBezTo>
                  <a:cubicBezTo>
                    <a:pt x="730" y="93"/>
                    <a:pt x="827" y="95"/>
                    <a:pt x="996" y="95"/>
                  </a:cubicBezTo>
                  <a:cubicBezTo>
                    <a:pt x="1165" y="95"/>
                    <a:pt x="1443" y="96"/>
                    <a:pt x="1578" y="95"/>
                  </a:cubicBezTo>
                  <a:cubicBezTo>
                    <a:pt x="1713" y="94"/>
                    <a:pt x="1745" y="93"/>
                    <a:pt x="1806" y="89"/>
                  </a:cubicBezTo>
                  <a:cubicBezTo>
                    <a:pt x="1867" y="85"/>
                    <a:pt x="1908" y="79"/>
                    <a:pt x="1944" y="71"/>
                  </a:cubicBezTo>
                  <a:cubicBezTo>
                    <a:pt x="1980" y="63"/>
                    <a:pt x="1995" y="52"/>
                    <a:pt x="2022" y="41"/>
                  </a:cubicBezTo>
                  <a:cubicBezTo>
                    <a:pt x="2049" y="30"/>
                    <a:pt x="2076" y="0"/>
                    <a:pt x="2106" y="5"/>
                  </a:cubicBezTo>
                  <a:cubicBezTo>
                    <a:pt x="2136" y="10"/>
                    <a:pt x="2169" y="45"/>
                    <a:pt x="2202" y="71"/>
                  </a:cubicBezTo>
                  <a:cubicBezTo>
                    <a:pt x="2235" y="97"/>
                    <a:pt x="2278" y="138"/>
                    <a:pt x="2304" y="161"/>
                  </a:cubicBezTo>
                  <a:cubicBezTo>
                    <a:pt x="2330" y="184"/>
                    <a:pt x="2341" y="198"/>
                    <a:pt x="2358" y="209"/>
                  </a:cubicBezTo>
                  <a:cubicBezTo>
                    <a:pt x="2375" y="220"/>
                    <a:pt x="2384" y="224"/>
                    <a:pt x="2406" y="227"/>
                  </a:cubicBezTo>
                  <a:cubicBezTo>
                    <a:pt x="2428" y="230"/>
                    <a:pt x="2461" y="236"/>
                    <a:pt x="2490" y="227"/>
                  </a:cubicBezTo>
                  <a:cubicBezTo>
                    <a:pt x="2519" y="218"/>
                    <a:pt x="2549" y="190"/>
                    <a:pt x="2580" y="173"/>
                  </a:cubicBezTo>
                  <a:cubicBezTo>
                    <a:pt x="2611" y="156"/>
                    <a:pt x="2647" y="137"/>
                    <a:pt x="2676" y="125"/>
                  </a:cubicBezTo>
                  <a:cubicBezTo>
                    <a:pt x="2705" y="113"/>
                    <a:pt x="2715" y="104"/>
                    <a:pt x="2754" y="101"/>
                  </a:cubicBezTo>
                  <a:cubicBezTo>
                    <a:pt x="2793" y="98"/>
                    <a:pt x="2835" y="106"/>
                    <a:pt x="2910" y="107"/>
                  </a:cubicBezTo>
                  <a:cubicBezTo>
                    <a:pt x="2985" y="108"/>
                    <a:pt x="3084" y="107"/>
                    <a:pt x="3204" y="107"/>
                  </a:cubicBezTo>
                  <a:cubicBezTo>
                    <a:pt x="3324" y="107"/>
                    <a:pt x="3385" y="105"/>
                    <a:pt x="3630" y="107"/>
                  </a:cubicBezTo>
                  <a:cubicBezTo>
                    <a:pt x="3875" y="109"/>
                    <a:pt x="4274" y="114"/>
                    <a:pt x="4674" y="119"/>
                  </a:cubicBezTo>
                </a:path>
              </a:pathLst>
            </a:custGeom>
            <a:noFill/>
            <a:ln w="38100" cap="flat" cmpd="sng">
              <a:solidFill>
                <a:schemeClr val="accent3"/>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1257" name="Google Shape;1257;p73"/>
            <p:cNvGrpSpPr/>
            <p:nvPr/>
          </p:nvGrpSpPr>
          <p:grpSpPr>
            <a:xfrm>
              <a:off x="1260" y="1470"/>
              <a:ext cx="522" cy="732"/>
              <a:chOff x="1260" y="1470"/>
              <a:chExt cx="522" cy="732"/>
            </a:xfrm>
          </p:grpSpPr>
          <p:sp>
            <p:nvSpPr>
              <p:cNvPr id="1258" name="Google Shape;1258;p73"/>
              <p:cNvSpPr/>
              <p:nvPr/>
            </p:nvSpPr>
            <p:spPr>
              <a:xfrm>
                <a:off x="1560" y="1470"/>
                <a:ext cx="222" cy="684"/>
              </a:xfrm>
              <a:custGeom>
                <a:avLst/>
                <a:gdLst/>
                <a:ahLst/>
                <a:cxnLst/>
                <a:rect l="l" t="t" r="r" b="b"/>
                <a:pathLst>
                  <a:path w="222" h="684" extrusionOk="0">
                    <a:moveTo>
                      <a:pt x="0" y="684"/>
                    </a:moveTo>
                    <a:cubicBezTo>
                      <a:pt x="34" y="628"/>
                      <a:pt x="69" y="572"/>
                      <a:pt x="96" y="516"/>
                    </a:cubicBezTo>
                    <a:cubicBezTo>
                      <a:pt x="123" y="460"/>
                      <a:pt x="143" y="409"/>
                      <a:pt x="162" y="348"/>
                    </a:cubicBezTo>
                    <a:cubicBezTo>
                      <a:pt x="181" y="287"/>
                      <a:pt x="200" y="208"/>
                      <a:pt x="210" y="150"/>
                    </a:cubicBezTo>
                    <a:cubicBezTo>
                      <a:pt x="220" y="92"/>
                      <a:pt x="221" y="46"/>
                      <a:pt x="222" y="0"/>
                    </a:cubicBezTo>
                  </a:path>
                </a:pathLst>
              </a:custGeom>
              <a:noFill/>
              <a:ln w="38100" cap="flat" cmpd="sng">
                <a:solidFill>
                  <a:schemeClr val="accent3"/>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259" name="Google Shape;1259;p73"/>
              <p:cNvCxnSpPr/>
              <p:nvPr/>
            </p:nvCxnSpPr>
            <p:spPr>
              <a:xfrm>
                <a:off x="1266" y="1476"/>
                <a:ext cx="0" cy="726"/>
              </a:xfrm>
              <a:prstGeom prst="straightConnector1">
                <a:avLst/>
              </a:prstGeom>
              <a:noFill/>
              <a:ln w="38100" cap="flat" cmpd="sng">
                <a:solidFill>
                  <a:schemeClr val="accent3"/>
                </a:solidFill>
                <a:prstDash val="solid"/>
                <a:round/>
                <a:headEnd type="none" w="med" len="med"/>
                <a:tailEnd type="none" w="med" len="med"/>
              </a:ln>
            </p:spPr>
          </p:cxnSp>
          <p:cxnSp>
            <p:nvCxnSpPr>
              <p:cNvPr id="1260" name="Google Shape;1260;p73"/>
              <p:cNvCxnSpPr/>
              <p:nvPr/>
            </p:nvCxnSpPr>
            <p:spPr>
              <a:xfrm>
                <a:off x="1260" y="2148"/>
                <a:ext cx="306" cy="0"/>
              </a:xfrm>
              <a:prstGeom prst="straightConnector1">
                <a:avLst/>
              </a:prstGeom>
              <a:noFill/>
              <a:ln w="28575" cap="flat" cmpd="sng">
                <a:solidFill>
                  <a:schemeClr val="accent3"/>
                </a:solidFill>
                <a:prstDash val="solid"/>
                <a:round/>
                <a:headEnd type="none" w="med" len="med"/>
                <a:tailEnd type="stealth" w="med" len="med"/>
              </a:ln>
            </p:spPr>
          </p:cxnSp>
          <p:cxnSp>
            <p:nvCxnSpPr>
              <p:cNvPr id="1261" name="Google Shape;1261;p73"/>
              <p:cNvCxnSpPr/>
              <p:nvPr/>
            </p:nvCxnSpPr>
            <p:spPr>
              <a:xfrm>
                <a:off x="1266" y="2052"/>
                <a:ext cx="366" cy="0"/>
              </a:xfrm>
              <a:prstGeom prst="straightConnector1">
                <a:avLst/>
              </a:prstGeom>
              <a:noFill/>
              <a:ln w="28575" cap="flat" cmpd="sng">
                <a:solidFill>
                  <a:schemeClr val="accent3"/>
                </a:solidFill>
                <a:prstDash val="solid"/>
                <a:round/>
                <a:headEnd type="none" w="med" len="med"/>
                <a:tailEnd type="stealth" w="med" len="med"/>
              </a:ln>
            </p:spPr>
          </p:cxnSp>
          <p:cxnSp>
            <p:nvCxnSpPr>
              <p:cNvPr id="1262" name="Google Shape;1262;p73"/>
              <p:cNvCxnSpPr/>
              <p:nvPr/>
            </p:nvCxnSpPr>
            <p:spPr>
              <a:xfrm>
                <a:off x="1260" y="1926"/>
                <a:ext cx="426" cy="0"/>
              </a:xfrm>
              <a:prstGeom prst="straightConnector1">
                <a:avLst/>
              </a:prstGeom>
              <a:noFill/>
              <a:ln w="28575" cap="flat" cmpd="sng">
                <a:solidFill>
                  <a:schemeClr val="accent3"/>
                </a:solidFill>
                <a:prstDash val="solid"/>
                <a:round/>
                <a:headEnd type="none" w="med" len="med"/>
                <a:tailEnd type="stealth" w="med" len="med"/>
              </a:ln>
            </p:spPr>
          </p:cxnSp>
          <p:cxnSp>
            <p:nvCxnSpPr>
              <p:cNvPr id="1263" name="Google Shape;1263;p73"/>
              <p:cNvCxnSpPr/>
              <p:nvPr/>
            </p:nvCxnSpPr>
            <p:spPr>
              <a:xfrm>
                <a:off x="1266" y="1800"/>
                <a:ext cx="468" cy="0"/>
              </a:xfrm>
              <a:prstGeom prst="straightConnector1">
                <a:avLst/>
              </a:prstGeom>
              <a:noFill/>
              <a:ln w="28575" cap="flat" cmpd="sng">
                <a:solidFill>
                  <a:schemeClr val="accent3"/>
                </a:solidFill>
                <a:prstDash val="solid"/>
                <a:round/>
                <a:headEnd type="none" w="med" len="med"/>
                <a:tailEnd type="stealth" w="med" len="med"/>
              </a:ln>
            </p:spPr>
          </p:cxnSp>
          <p:cxnSp>
            <p:nvCxnSpPr>
              <p:cNvPr id="1264" name="Google Shape;1264;p73"/>
              <p:cNvCxnSpPr/>
              <p:nvPr/>
            </p:nvCxnSpPr>
            <p:spPr>
              <a:xfrm>
                <a:off x="1260" y="1680"/>
                <a:ext cx="498" cy="0"/>
              </a:xfrm>
              <a:prstGeom prst="straightConnector1">
                <a:avLst/>
              </a:prstGeom>
              <a:noFill/>
              <a:ln w="28575" cap="flat" cmpd="sng">
                <a:solidFill>
                  <a:schemeClr val="accent3"/>
                </a:solidFill>
                <a:prstDash val="solid"/>
                <a:round/>
                <a:headEnd type="none" w="med" len="med"/>
                <a:tailEnd type="stealth" w="med" len="med"/>
              </a:ln>
            </p:spPr>
          </p:cxnSp>
          <p:cxnSp>
            <p:nvCxnSpPr>
              <p:cNvPr id="1265" name="Google Shape;1265;p73"/>
              <p:cNvCxnSpPr/>
              <p:nvPr/>
            </p:nvCxnSpPr>
            <p:spPr>
              <a:xfrm>
                <a:off x="1272" y="1548"/>
                <a:ext cx="510" cy="0"/>
              </a:xfrm>
              <a:prstGeom prst="straightConnector1">
                <a:avLst/>
              </a:prstGeom>
              <a:noFill/>
              <a:ln w="28575" cap="flat" cmpd="sng">
                <a:solidFill>
                  <a:schemeClr val="accent3"/>
                </a:solidFill>
                <a:prstDash val="solid"/>
                <a:round/>
                <a:headEnd type="none" w="med" len="med"/>
                <a:tailEnd type="stealth" w="med" len="med"/>
              </a:ln>
            </p:spPr>
          </p:cxnSp>
        </p:grpSp>
      </p:grpSp>
      <p:grpSp>
        <p:nvGrpSpPr>
          <p:cNvPr id="1266" name="Google Shape;1266;p73"/>
          <p:cNvGrpSpPr/>
          <p:nvPr/>
        </p:nvGrpSpPr>
        <p:grpSpPr>
          <a:xfrm>
            <a:off x="2550915" y="2029402"/>
            <a:ext cx="3886200" cy="1512887"/>
            <a:chOff x="1938" y="1561"/>
            <a:chExt cx="2754" cy="953"/>
          </a:xfrm>
        </p:grpSpPr>
        <p:sp>
          <p:nvSpPr>
            <p:cNvPr id="1267" name="Google Shape;1267;p73"/>
            <p:cNvSpPr/>
            <p:nvPr/>
          </p:nvSpPr>
          <p:spPr>
            <a:xfrm>
              <a:off x="1938" y="1923"/>
              <a:ext cx="2754" cy="119"/>
            </a:xfrm>
            <a:custGeom>
              <a:avLst/>
              <a:gdLst/>
              <a:ahLst/>
              <a:cxnLst/>
              <a:rect l="l" t="t" r="r" b="b"/>
              <a:pathLst>
                <a:path w="2754" h="119" extrusionOk="0">
                  <a:moveTo>
                    <a:pt x="0" y="3"/>
                  </a:moveTo>
                  <a:cubicBezTo>
                    <a:pt x="237" y="5"/>
                    <a:pt x="475" y="8"/>
                    <a:pt x="588" y="9"/>
                  </a:cubicBezTo>
                  <a:cubicBezTo>
                    <a:pt x="701" y="10"/>
                    <a:pt x="642" y="7"/>
                    <a:pt x="678" y="9"/>
                  </a:cubicBezTo>
                  <a:cubicBezTo>
                    <a:pt x="714" y="11"/>
                    <a:pt x="763" y="12"/>
                    <a:pt x="804" y="21"/>
                  </a:cubicBezTo>
                  <a:cubicBezTo>
                    <a:pt x="845" y="30"/>
                    <a:pt x="894" y="51"/>
                    <a:pt x="924" y="63"/>
                  </a:cubicBezTo>
                  <a:cubicBezTo>
                    <a:pt x="954" y="75"/>
                    <a:pt x="967" y="85"/>
                    <a:pt x="984" y="93"/>
                  </a:cubicBezTo>
                  <a:cubicBezTo>
                    <a:pt x="1001" y="101"/>
                    <a:pt x="1008" y="107"/>
                    <a:pt x="1026" y="111"/>
                  </a:cubicBezTo>
                  <a:cubicBezTo>
                    <a:pt x="1044" y="115"/>
                    <a:pt x="1065" y="119"/>
                    <a:pt x="1092" y="117"/>
                  </a:cubicBezTo>
                  <a:cubicBezTo>
                    <a:pt x="1119" y="115"/>
                    <a:pt x="1153" y="110"/>
                    <a:pt x="1188" y="99"/>
                  </a:cubicBezTo>
                  <a:cubicBezTo>
                    <a:pt x="1223" y="88"/>
                    <a:pt x="1259" y="64"/>
                    <a:pt x="1302" y="51"/>
                  </a:cubicBezTo>
                  <a:cubicBezTo>
                    <a:pt x="1345" y="38"/>
                    <a:pt x="1402" y="29"/>
                    <a:pt x="1446" y="21"/>
                  </a:cubicBezTo>
                  <a:cubicBezTo>
                    <a:pt x="1490" y="13"/>
                    <a:pt x="1512" y="6"/>
                    <a:pt x="1566" y="3"/>
                  </a:cubicBezTo>
                  <a:cubicBezTo>
                    <a:pt x="1620" y="0"/>
                    <a:pt x="1572" y="1"/>
                    <a:pt x="1770" y="3"/>
                  </a:cubicBezTo>
                  <a:cubicBezTo>
                    <a:pt x="1968" y="5"/>
                    <a:pt x="2361" y="10"/>
                    <a:pt x="2754" y="15"/>
                  </a:cubicBezTo>
                </a:path>
              </a:pathLst>
            </a:custGeom>
            <a:noFill/>
            <a:ln w="38100"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268" name="Google Shape;1268;p73"/>
            <p:cNvSpPr/>
            <p:nvPr/>
          </p:nvSpPr>
          <p:spPr>
            <a:xfrm>
              <a:off x="2316" y="2131"/>
              <a:ext cx="560" cy="379"/>
            </a:xfrm>
            <a:custGeom>
              <a:avLst/>
              <a:gdLst/>
              <a:ahLst/>
              <a:cxnLst/>
              <a:rect l="l" t="t" r="r" b="b"/>
              <a:pathLst>
                <a:path w="560" h="379" extrusionOk="0">
                  <a:moveTo>
                    <a:pt x="0" y="5"/>
                  </a:moveTo>
                  <a:cubicBezTo>
                    <a:pt x="82" y="2"/>
                    <a:pt x="165" y="0"/>
                    <a:pt x="228" y="5"/>
                  </a:cubicBezTo>
                  <a:cubicBezTo>
                    <a:pt x="291" y="10"/>
                    <a:pt x="339" y="23"/>
                    <a:pt x="378" y="35"/>
                  </a:cubicBezTo>
                  <a:cubicBezTo>
                    <a:pt x="417" y="47"/>
                    <a:pt x="440" y="60"/>
                    <a:pt x="462" y="77"/>
                  </a:cubicBezTo>
                  <a:cubicBezTo>
                    <a:pt x="484" y="94"/>
                    <a:pt x="495" y="112"/>
                    <a:pt x="510" y="137"/>
                  </a:cubicBezTo>
                  <a:cubicBezTo>
                    <a:pt x="525" y="162"/>
                    <a:pt x="544" y="200"/>
                    <a:pt x="552" y="227"/>
                  </a:cubicBezTo>
                  <a:cubicBezTo>
                    <a:pt x="560" y="254"/>
                    <a:pt x="559" y="280"/>
                    <a:pt x="558" y="299"/>
                  </a:cubicBezTo>
                  <a:cubicBezTo>
                    <a:pt x="557" y="318"/>
                    <a:pt x="553" y="329"/>
                    <a:pt x="546" y="341"/>
                  </a:cubicBezTo>
                  <a:cubicBezTo>
                    <a:pt x="539" y="353"/>
                    <a:pt x="539" y="366"/>
                    <a:pt x="516" y="371"/>
                  </a:cubicBezTo>
                  <a:cubicBezTo>
                    <a:pt x="493" y="376"/>
                    <a:pt x="435" y="379"/>
                    <a:pt x="408" y="371"/>
                  </a:cubicBezTo>
                  <a:cubicBezTo>
                    <a:pt x="381" y="363"/>
                    <a:pt x="374" y="341"/>
                    <a:pt x="354" y="323"/>
                  </a:cubicBezTo>
                  <a:cubicBezTo>
                    <a:pt x="334" y="305"/>
                    <a:pt x="314" y="285"/>
                    <a:pt x="288" y="263"/>
                  </a:cubicBezTo>
                  <a:cubicBezTo>
                    <a:pt x="262" y="241"/>
                    <a:pt x="230" y="216"/>
                    <a:pt x="198" y="191"/>
                  </a:cubicBezTo>
                </a:path>
              </a:pathLst>
            </a:custGeom>
            <a:noFill/>
            <a:ln w="38100"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269" name="Google Shape;1269;p73"/>
            <p:cNvSpPr/>
            <p:nvPr/>
          </p:nvSpPr>
          <p:spPr>
            <a:xfrm>
              <a:off x="3342" y="2411"/>
              <a:ext cx="498" cy="103"/>
            </a:xfrm>
            <a:custGeom>
              <a:avLst/>
              <a:gdLst/>
              <a:ahLst/>
              <a:cxnLst/>
              <a:rect l="l" t="t" r="r" b="b"/>
              <a:pathLst>
                <a:path w="498" h="103" extrusionOk="0">
                  <a:moveTo>
                    <a:pt x="0" y="103"/>
                  </a:moveTo>
                  <a:cubicBezTo>
                    <a:pt x="36" y="76"/>
                    <a:pt x="72" y="50"/>
                    <a:pt x="108" y="33"/>
                  </a:cubicBezTo>
                  <a:cubicBezTo>
                    <a:pt x="144" y="16"/>
                    <a:pt x="170" y="3"/>
                    <a:pt x="216" y="1"/>
                  </a:cubicBezTo>
                  <a:cubicBezTo>
                    <a:pt x="262" y="0"/>
                    <a:pt x="337" y="8"/>
                    <a:pt x="384" y="25"/>
                  </a:cubicBezTo>
                  <a:cubicBezTo>
                    <a:pt x="431" y="42"/>
                    <a:pt x="474" y="87"/>
                    <a:pt x="498" y="103"/>
                  </a:cubicBezTo>
                </a:path>
              </a:pathLst>
            </a:custGeom>
            <a:noFill/>
            <a:ln w="38100"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270" name="Google Shape;1270;p73"/>
            <p:cNvSpPr/>
            <p:nvPr/>
          </p:nvSpPr>
          <p:spPr>
            <a:xfrm>
              <a:off x="3732" y="2214"/>
              <a:ext cx="528" cy="120"/>
            </a:xfrm>
            <a:custGeom>
              <a:avLst/>
              <a:gdLst/>
              <a:ahLst/>
              <a:cxnLst/>
              <a:rect l="l" t="t" r="r" b="b"/>
              <a:pathLst>
                <a:path w="528" h="120" extrusionOk="0">
                  <a:moveTo>
                    <a:pt x="0" y="90"/>
                  </a:moveTo>
                  <a:cubicBezTo>
                    <a:pt x="21" y="79"/>
                    <a:pt x="85" y="39"/>
                    <a:pt x="126" y="24"/>
                  </a:cubicBezTo>
                  <a:cubicBezTo>
                    <a:pt x="167" y="9"/>
                    <a:pt x="198" y="0"/>
                    <a:pt x="246" y="0"/>
                  </a:cubicBezTo>
                  <a:cubicBezTo>
                    <a:pt x="294" y="0"/>
                    <a:pt x="367" y="7"/>
                    <a:pt x="414" y="27"/>
                  </a:cubicBezTo>
                  <a:cubicBezTo>
                    <a:pt x="461" y="47"/>
                    <a:pt x="504" y="101"/>
                    <a:pt x="528" y="120"/>
                  </a:cubicBezTo>
                </a:path>
              </a:pathLst>
            </a:custGeom>
            <a:noFill/>
            <a:ln w="38100"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271" name="Google Shape;1271;p73"/>
            <p:cNvSpPr/>
            <p:nvPr/>
          </p:nvSpPr>
          <p:spPr>
            <a:xfrm>
              <a:off x="4134" y="1999"/>
              <a:ext cx="178" cy="93"/>
            </a:xfrm>
            <a:custGeom>
              <a:avLst/>
              <a:gdLst/>
              <a:ahLst/>
              <a:cxnLst/>
              <a:rect l="l" t="t" r="r" b="b"/>
              <a:pathLst>
                <a:path w="178" h="93" extrusionOk="0">
                  <a:moveTo>
                    <a:pt x="0" y="71"/>
                  </a:moveTo>
                  <a:cubicBezTo>
                    <a:pt x="17" y="78"/>
                    <a:pt x="35" y="86"/>
                    <a:pt x="54" y="89"/>
                  </a:cubicBezTo>
                  <a:cubicBezTo>
                    <a:pt x="73" y="92"/>
                    <a:pt x="99" y="93"/>
                    <a:pt x="117" y="89"/>
                  </a:cubicBezTo>
                  <a:cubicBezTo>
                    <a:pt x="135" y="85"/>
                    <a:pt x="152" y="72"/>
                    <a:pt x="162" y="65"/>
                  </a:cubicBezTo>
                  <a:cubicBezTo>
                    <a:pt x="172" y="58"/>
                    <a:pt x="176" y="55"/>
                    <a:pt x="177" y="47"/>
                  </a:cubicBezTo>
                  <a:cubicBezTo>
                    <a:pt x="178" y="39"/>
                    <a:pt x="177" y="24"/>
                    <a:pt x="171" y="17"/>
                  </a:cubicBezTo>
                  <a:cubicBezTo>
                    <a:pt x="165" y="10"/>
                    <a:pt x="153" y="4"/>
                    <a:pt x="141" y="2"/>
                  </a:cubicBezTo>
                  <a:cubicBezTo>
                    <a:pt x="129" y="0"/>
                    <a:pt x="110" y="1"/>
                    <a:pt x="99" y="2"/>
                  </a:cubicBezTo>
                  <a:cubicBezTo>
                    <a:pt x="88" y="3"/>
                    <a:pt x="81" y="4"/>
                    <a:pt x="75" y="5"/>
                  </a:cubicBez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272" name="Google Shape;1272;p73"/>
            <p:cNvSpPr/>
            <p:nvPr/>
          </p:nvSpPr>
          <p:spPr>
            <a:xfrm>
              <a:off x="4131" y="1765"/>
              <a:ext cx="178" cy="93"/>
            </a:xfrm>
            <a:custGeom>
              <a:avLst/>
              <a:gdLst/>
              <a:ahLst/>
              <a:cxnLst/>
              <a:rect l="l" t="t" r="r" b="b"/>
              <a:pathLst>
                <a:path w="178" h="93" extrusionOk="0">
                  <a:moveTo>
                    <a:pt x="0" y="71"/>
                  </a:moveTo>
                  <a:cubicBezTo>
                    <a:pt x="17" y="78"/>
                    <a:pt x="35" y="86"/>
                    <a:pt x="54" y="89"/>
                  </a:cubicBezTo>
                  <a:cubicBezTo>
                    <a:pt x="73" y="92"/>
                    <a:pt x="99" y="93"/>
                    <a:pt x="117" y="89"/>
                  </a:cubicBezTo>
                  <a:cubicBezTo>
                    <a:pt x="135" y="85"/>
                    <a:pt x="152" y="72"/>
                    <a:pt x="162" y="65"/>
                  </a:cubicBezTo>
                  <a:cubicBezTo>
                    <a:pt x="172" y="58"/>
                    <a:pt x="176" y="55"/>
                    <a:pt x="177" y="47"/>
                  </a:cubicBezTo>
                  <a:cubicBezTo>
                    <a:pt x="178" y="39"/>
                    <a:pt x="177" y="24"/>
                    <a:pt x="171" y="17"/>
                  </a:cubicBezTo>
                  <a:cubicBezTo>
                    <a:pt x="165" y="10"/>
                    <a:pt x="153" y="4"/>
                    <a:pt x="141" y="2"/>
                  </a:cubicBezTo>
                  <a:cubicBezTo>
                    <a:pt x="129" y="0"/>
                    <a:pt x="110" y="1"/>
                    <a:pt x="99" y="2"/>
                  </a:cubicBezTo>
                  <a:cubicBezTo>
                    <a:pt x="88" y="3"/>
                    <a:pt x="81" y="4"/>
                    <a:pt x="75" y="5"/>
                  </a:cubicBez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273" name="Google Shape;1273;p73"/>
            <p:cNvSpPr/>
            <p:nvPr/>
          </p:nvSpPr>
          <p:spPr>
            <a:xfrm>
              <a:off x="4128" y="1561"/>
              <a:ext cx="178" cy="93"/>
            </a:xfrm>
            <a:custGeom>
              <a:avLst/>
              <a:gdLst/>
              <a:ahLst/>
              <a:cxnLst/>
              <a:rect l="l" t="t" r="r" b="b"/>
              <a:pathLst>
                <a:path w="178" h="93" extrusionOk="0">
                  <a:moveTo>
                    <a:pt x="0" y="71"/>
                  </a:moveTo>
                  <a:cubicBezTo>
                    <a:pt x="17" y="78"/>
                    <a:pt x="35" y="86"/>
                    <a:pt x="54" y="89"/>
                  </a:cubicBezTo>
                  <a:cubicBezTo>
                    <a:pt x="73" y="92"/>
                    <a:pt x="99" y="93"/>
                    <a:pt x="117" y="89"/>
                  </a:cubicBezTo>
                  <a:cubicBezTo>
                    <a:pt x="135" y="85"/>
                    <a:pt x="152" y="72"/>
                    <a:pt x="162" y="65"/>
                  </a:cubicBezTo>
                  <a:cubicBezTo>
                    <a:pt x="172" y="58"/>
                    <a:pt x="176" y="55"/>
                    <a:pt x="177" y="47"/>
                  </a:cubicBezTo>
                  <a:cubicBezTo>
                    <a:pt x="178" y="39"/>
                    <a:pt x="177" y="24"/>
                    <a:pt x="171" y="17"/>
                  </a:cubicBezTo>
                  <a:cubicBezTo>
                    <a:pt x="165" y="10"/>
                    <a:pt x="153" y="4"/>
                    <a:pt x="141" y="2"/>
                  </a:cubicBezTo>
                  <a:cubicBezTo>
                    <a:pt x="129" y="0"/>
                    <a:pt x="110" y="1"/>
                    <a:pt x="99" y="2"/>
                  </a:cubicBezTo>
                  <a:cubicBezTo>
                    <a:pt x="88" y="3"/>
                    <a:pt x="81" y="4"/>
                    <a:pt x="75" y="5"/>
                  </a:cubicBez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1274" name="Google Shape;1274;p73"/>
          <p:cNvGrpSpPr/>
          <p:nvPr/>
        </p:nvGrpSpPr>
        <p:grpSpPr>
          <a:xfrm>
            <a:off x="3684390" y="1092777"/>
            <a:ext cx="2117725" cy="3859212"/>
            <a:chOff x="2742" y="971"/>
            <a:chExt cx="1500" cy="2431"/>
          </a:xfrm>
        </p:grpSpPr>
        <p:cxnSp>
          <p:nvCxnSpPr>
            <p:cNvPr id="1275" name="Google Shape;1275;p73"/>
            <p:cNvCxnSpPr/>
            <p:nvPr/>
          </p:nvCxnSpPr>
          <p:spPr>
            <a:xfrm>
              <a:off x="2976" y="990"/>
              <a:ext cx="0" cy="1776"/>
            </a:xfrm>
            <a:prstGeom prst="straightConnector1">
              <a:avLst/>
            </a:prstGeom>
            <a:noFill/>
            <a:ln w="38100" cap="flat" cmpd="sng">
              <a:solidFill>
                <a:schemeClr val="dk1"/>
              </a:solidFill>
              <a:prstDash val="solid"/>
              <a:round/>
              <a:headEnd type="none" w="med" len="med"/>
              <a:tailEnd type="none" w="med" len="med"/>
            </a:ln>
          </p:spPr>
        </p:cxnSp>
        <p:cxnSp>
          <p:nvCxnSpPr>
            <p:cNvPr id="1276" name="Google Shape;1276;p73"/>
            <p:cNvCxnSpPr/>
            <p:nvPr/>
          </p:nvCxnSpPr>
          <p:spPr>
            <a:xfrm>
              <a:off x="4050" y="1020"/>
              <a:ext cx="0" cy="1200"/>
            </a:xfrm>
            <a:prstGeom prst="straightConnector1">
              <a:avLst/>
            </a:prstGeom>
            <a:noFill/>
            <a:ln w="38100" cap="flat" cmpd="sng">
              <a:solidFill>
                <a:schemeClr val="dk1"/>
              </a:solidFill>
              <a:prstDash val="solid"/>
              <a:round/>
              <a:headEnd type="none" w="med" len="med"/>
              <a:tailEnd type="none" w="med" len="med"/>
            </a:ln>
          </p:spPr>
        </p:cxnSp>
        <p:sp>
          <p:nvSpPr>
            <p:cNvPr id="1277" name="Google Shape;1277;p73"/>
            <p:cNvSpPr/>
            <p:nvPr/>
          </p:nvSpPr>
          <p:spPr>
            <a:xfrm>
              <a:off x="2742" y="3030"/>
              <a:ext cx="1500" cy="372"/>
            </a:xfrm>
            <a:custGeom>
              <a:avLst/>
              <a:gdLst/>
              <a:ahLst/>
              <a:cxnLst/>
              <a:rect l="l" t="t" r="r" b="b"/>
              <a:pathLst>
                <a:path w="1500" h="372" extrusionOk="0">
                  <a:moveTo>
                    <a:pt x="6" y="372"/>
                  </a:moveTo>
                  <a:lnTo>
                    <a:pt x="0" y="0"/>
                  </a:lnTo>
                  <a:lnTo>
                    <a:pt x="1500" y="0"/>
                  </a:lnTo>
                  <a:lnTo>
                    <a:pt x="1500" y="372"/>
                  </a:lnTo>
                </a:path>
              </a:pathLst>
            </a:custGeom>
            <a:noFill/>
            <a:ln w="38100" cap="flat" cmpd="sng">
              <a:solidFill>
                <a:schemeClr val="dk1"/>
              </a:solidFill>
              <a:prstDash val="dash"/>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278" name="Google Shape;1278;p73"/>
            <p:cNvCxnSpPr/>
            <p:nvPr/>
          </p:nvCxnSpPr>
          <p:spPr>
            <a:xfrm>
              <a:off x="2970" y="2754"/>
              <a:ext cx="0" cy="288"/>
            </a:xfrm>
            <a:prstGeom prst="straightConnector1">
              <a:avLst/>
            </a:prstGeom>
            <a:noFill/>
            <a:ln w="38100" cap="flat" cmpd="sng">
              <a:solidFill>
                <a:schemeClr val="dk1"/>
              </a:solidFill>
              <a:prstDash val="dash"/>
              <a:round/>
              <a:headEnd type="none" w="med" len="med"/>
              <a:tailEnd type="none" w="med" len="med"/>
            </a:ln>
          </p:spPr>
        </p:cxnSp>
        <p:cxnSp>
          <p:nvCxnSpPr>
            <p:cNvPr id="1279" name="Google Shape;1279;p73"/>
            <p:cNvCxnSpPr/>
            <p:nvPr/>
          </p:nvCxnSpPr>
          <p:spPr>
            <a:xfrm>
              <a:off x="4038" y="2220"/>
              <a:ext cx="0" cy="810"/>
            </a:xfrm>
            <a:prstGeom prst="straightConnector1">
              <a:avLst/>
            </a:prstGeom>
            <a:noFill/>
            <a:ln w="38100" cap="flat" cmpd="sng">
              <a:solidFill>
                <a:schemeClr val="dk1"/>
              </a:solidFill>
              <a:prstDash val="dash"/>
              <a:round/>
              <a:headEnd type="none" w="med" len="med"/>
              <a:tailEnd type="none" w="med" len="med"/>
            </a:ln>
          </p:spPr>
        </p:cxnSp>
        <p:sp>
          <p:nvSpPr>
            <p:cNvPr id="1280" name="Google Shape;1280;p73"/>
            <p:cNvSpPr/>
            <p:nvPr/>
          </p:nvSpPr>
          <p:spPr>
            <a:xfrm>
              <a:off x="2976" y="971"/>
              <a:ext cx="1074" cy="60"/>
            </a:xfrm>
            <a:custGeom>
              <a:avLst/>
              <a:gdLst/>
              <a:ahLst/>
              <a:cxnLst/>
              <a:rect l="l" t="t" r="r" b="b"/>
              <a:pathLst>
                <a:path w="1074" h="60" extrusionOk="0">
                  <a:moveTo>
                    <a:pt x="0" y="25"/>
                  </a:moveTo>
                  <a:cubicBezTo>
                    <a:pt x="7" y="13"/>
                    <a:pt x="14" y="2"/>
                    <a:pt x="30" y="1"/>
                  </a:cubicBezTo>
                  <a:cubicBezTo>
                    <a:pt x="46" y="0"/>
                    <a:pt x="79" y="13"/>
                    <a:pt x="99" y="19"/>
                  </a:cubicBezTo>
                  <a:cubicBezTo>
                    <a:pt x="119" y="25"/>
                    <a:pt x="132" y="40"/>
                    <a:pt x="150" y="40"/>
                  </a:cubicBezTo>
                  <a:cubicBezTo>
                    <a:pt x="168" y="40"/>
                    <a:pt x="185" y="17"/>
                    <a:pt x="207" y="19"/>
                  </a:cubicBezTo>
                  <a:cubicBezTo>
                    <a:pt x="229" y="21"/>
                    <a:pt x="262" y="52"/>
                    <a:pt x="285" y="52"/>
                  </a:cubicBezTo>
                  <a:cubicBezTo>
                    <a:pt x="308" y="52"/>
                    <a:pt x="324" y="17"/>
                    <a:pt x="348" y="16"/>
                  </a:cubicBezTo>
                  <a:cubicBezTo>
                    <a:pt x="372" y="15"/>
                    <a:pt x="408" y="45"/>
                    <a:pt x="432" y="46"/>
                  </a:cubicBezTo>
                  <a:cubicBezTo>
                    <a:pt x="456" y="47"/>
                    <a:pt x="470" y="27"/>
                    <a:pt x="495" y="25"/>
                  </a:cubicBezTo>
                  <a:cubicBezTo>
                    <a:pt x="520" y="23"/>
                    <a:pt x="562" y="30"/>
                    <a:pt x="582" y="34"/>
                  </a:cubicBezTo>
                  <a:cubicBezTo>
                    <a:pt x="602" y="38"/>
                    <a:pt x="599" y="50"/>
                    <a:pt x="615" y="49"/>
                  </a:cubicBezTo>
                  <a:cubicBezTo>
                    <a:pt x="631" y="48"/>
                    <a:pt x="652" y="27"/>
                    <a:pt x="678" y="28"/>
                  </a:cubicBezTo>
                  <a:cubicBezTo>
                    <a:pt x="704" y="29"/>
                    <a:pt x="747" y="60"/>
                    <a:pt x="774" y="58"/>
                  </a:cubicBezTo>
                  <a:cubicBezTo>
                    <a:pt x="801" y="56"/>
                    <a:pt x="818" y="17"/>
                    <a:pt x="843" y="16"/>
                  </a:cubicBezTo>
                  <a:cubicBezTo>
                    <a:pt x="868" y="15"/>
                    <a:pt x="901" y="52"/>
                    <a:pt x="927" y="52"/>
                  </a:cubicBezTo>
                  <a:cubicBezTo>
                    <a:pt x="953" y="52"/>
                    <a:pt x="975" y="17"/>
                    <a:pt x="999" y="16"/>
                  </a:cubicBezTo>
                  <a:cubicBezTo>
                    <a:pt x="1023" y="15"/>
                    <a:pt x="1059" y="40"/>
                    <a:pt x="1074" y="46"/>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1281" name="Google Shape;1281;p73"/>
          <p:cNvGrpSpPr/>
          <p:nvPr/>
        </p:nvGrpSpPr>
        <p:grpSpPr>
          <a:xfrm>
            <a:off x="899915" y="2919989"/>
            <a:ext cx="7094537" cy="1050925"/>
            <a:chOff x="768" y="2122"/>
            <a:chExt cx="5028" cy="662"/>
          </a:xfrm>
        </p:grpSpPr>
        <p:sp>
          <p:nvSpPr>
            <p:cNvPr id="1282" name="Google Shape;1282;p73"/>
            <p:cNvSpPr/>
            <p:nvPr/>
          </p:nvSpPr>
          <p:spPr>
            <a:xfrm>
              <a:off x="768" y="2122"/>
              <a:ext cx="5028" cy="662"/>
            </a:xfrm>
            <a:custGeom>
              <a:avLst/>
              <a:gdLst/>
              <a:ahLst/>
              <a:cxnLst/>
              <a:rect l="l" t="t" r="r" b="b"/>
              <a:pathLst>
                <a:path w="5028" h="662" extrusionOk="0">
                  <a:moveTo>
                    <a:pt x="0" y="98"/>
                  </a:moveTo>
                  <a:cubicBezTo>
                    <a:pt x="21" y="93"/>
                    <a:pt x="42" y="88"/>
                    <a:pt x="66" y="86"/>
                  </a:cubicBezTo>
                  <a:cubicBezTo>
                    <a:pt x="90" y="84"/>
                    <a:pt x="122" y="84"/>
                    <a:pt x="144" y="86"/>
                  </a:cubicBezTo>
                  <a:cubicBezTo>
                    <a:pt x="166" y="88"/>
                    <a:pt x="176" y="96"/>
                    <a:pt x="198" y="98"/>
                  </a:cubicBezTo>
                  <a:cubicBezTo>
                    <a:pt x="220" y="100"/>
                    <a:pt x="243" y="102"/>
                    <a:pt x="276" y="98"/>
                  </a:cubicBezTo>
                  <a:cubicBezTo>
                    <a:pt x="309" y="94"/>
                    <a:pt x="367" y="77"/>
                    <a:pt x="396" y="74"/>
                  </a:cubicBezTo>
                  <a:cubicBezTo>
                    <a:pt x="425" y="71"/>
                    <a:pt x="427" y="78"/>
                    <a:pt x="450" y="80"/>
                  </a:cubicBezTo>
                  <a:cubicBezTo>
                    <a:pt x="473" y="82"/>
                    <a:pt x="506" y="85"/>
                    <a:pt x="534" y="86"/>
                  </a:cubicBezTo>
                  <a:cubicBezTo>
                    <a:pt x="562" y="87"/>
                    <a:pt x="588" y="89"/>
                    <a:pt x="618" y="86"/>
                  </a:cubicBezTo>
                  <a:cubicBezTo>
                    <a:pt x="648" y="83"/>
                    <a:pt x="689" y="74"/>
                    <a:pt x="714" y="68"/>
                  </a:cubicBezTo>
                  <a:cubicBezTo>
                    <a:pt x="739" y="62"/>
                    <a:pt x="743" y="53"/>
                    <a:pt x="768" y="50"/>
                  </a:cubicBezTo>
                  <a:cubicBezTo>
                    <a:pt x="793" y="47"/>
                    <a:pt x="838" y="50"/>
                    <a:pt x="864" y="50"/>
                  </a:cubicBezTo>
                  <a:cubicBezTo>
                    <a:pt x="890" y="50"/>
                    <a:pt x="905" y="42"/>
                    <a:pt x="924" y="50"/>
                  </a:cubicBezTo>
                  <a:cubicBezTo>
                    <a:pt x="943" y="58"/>
                    <a:pt x="950" y="94"/>
                    <a:pt x="978" y="98"/>
                  </a:cubicBezTo>
                  <a:cubicBezTo>
                    <a:pt x="1006" y="102"/>
                    <a:pt x="1058" y="82"/>
                    <a:pt x="1092" y="74"/>
                  </a:cubicBezTo>
                  <a:cubicBezTo>
                    <a:pt x="1126" y="66"/>
                    <a:pt x="1148" y="54"/>
                    <a:pt x="1182" y="50"/>
                  </a:cubicBezTo>
                  <a:cubicBezTo>
                    <a:pt x="1216" y="46"/>
                    <a:pt x="1262" y="53"/>
                    <a:pt x="1296" y="50"/>
                  </a:cubicBezTo>
                  <a:cubicBezTo>
                    <a:pt x="1330" y="47"/>
                    <a:pt x="1362" y="34"/>
                    <a:pt x="1386" y="32"/>
                  </a:cubicBezTo>
                  <a:cubicBezTo>
                    <a:pt x="1410" y="30"/>
                    <a:pt x="1413" y="24"/>
                    <a:pt x="1440" y="38"/>
                  </a:cubicBezTo>
                  <a:cubicBezTo>
                    <a:pt x="1467" y="52"/>
                    <a:pt x="1493" y="72"/>
                    <a:pt x="1548" y="116"/>
                  </a:cubicBezTo>
                  <a:cubicBezTo>
                    <a:pt x="1603" y="160"/>
                    <a:pt x="1682" y="230"/>
                    <a:pt x="1770" y="302"/>
                  </a:cubicBezTo>
                  <a:cubicBezTo>
                    <a:pt x="1858" y="374"/>
                    <a:pt x="2003" y="490"/>
                    <a:pt x="2076" y="548"/>
                  </a:cubicBezTo>
                  <a:cubicBezTo>
                    <a:pt x="2149" y="606"/>
                    <a:pt x="2175" y="638"/>
                    <a:pt x="2208" y="650"/>
                  </a:cubicBezTo>
                  <a:cubicBezTo>
                    <a:pt x="2241" y="662"/>
                    <a:pt x="2228" y="645"/>
                    <a:pt x="2274" y="620"/>
                  </a:cubicBezTo>
                  <a:cubicBezTo>
                    <a:pt x="2320" y="595"/>
                    <a:pt x="2365" y="565"/>
                    <a:pt x="2484" y="500"/>
                  </a:cubicBezTo>
                  <a:cubicBezTo>
                    <a:pt x="2603" y="435"/>
                    <a:pt x="2857" y="297"/>
                    <a:pt x="2988" y="230"/>
                  </a:cubicBezTo>
                  <a:cubicBezTo>
                    <a:pt x="3119" y="163"/>
                    <a:pt x="3200" y="129"/>
                    <a:pt x="3270" y="98"/>
                  </a:cubicBezTo>
                  <a:cubicBezTo>
                    <a:pt x="3340" y="67"/>
                    <a:pt x="3360" y="59"/>
                    <a:pt x="3408" y="44"/>
                  </a:cubicBezTo>
                  <a:cubicBezTo>
                    <a:pt x="3456" y="29"/>
                    <a:pt x="3502" y="14"/>
                    <a:pt x="3558" y="8"/>
                  </a:cubicBezTo>
                  <a:cubicBezTo>
                    <a:pt x="3614" y="2"/>
                    <a:pt x="3682" y="0"/>
                    <a:pt x="3744" y="8"/>
                  </a:cubicBezTo>
                  <a:cubicBezTo>
                    <a:pt x="3806" y="16"/>
                    <a:pt x="3866" y="40"/>
                    <a:pt x="3930" y="56"/>
                  </a:cubicBezTo>
                  <a:cubicBezTo>
                    <a:pt x="3994" y="72"/>
                    <a:pt x="4080" y="94"/>
                    <a:pt x="4128" y="104"/>
                  </a:cubicBezTo>
                  <a:cubicBezTo>
                    <a:pt x="4176" y="114"/>
                    <a:pt x="4187" y="114"/>
                    <a:pt x="4218" y="116"/>
                  </a:cubicBezTo>
                  <a:cubicBezTo>
                    <a:pt x="4249" y="118"/>
                    <a:pt x="4276" y="116"/>
                    <a:pt x="4314" y="116"/>
                  </a:cubicBezTo>
                  <a:cubicBezTo>
                    <a:pt x="4352" y="116"/>
                    <a:pt x="4405" y="112"/>
                    <a:pt x="4446" y="116"/>
                  </a:cubicBezTo>
                  <a:cubicBezTo>
                    <a:pt x="4487" y="120"/>
                    <a:pt x="4526" y="133"/>
                    <a:pt x="4560" y="140"/>
                  </a:cubicBezTo>
                  <a:cubicBezTo>
                    <a:pt x="4594" y="147"/>
                    <a:pt x="4618" y="158"/>
                    <a:pt x="4650" y="158"/>
                  </a:cubicBezTo>
                  <a:cubicBezTo>
                    <a:pt x="4682" y="158"/>
                    <a:pt x="4722" y="149"/>
                    <a:pt x="4752" y="140"/>
                  </a:cubicBezTo>
                  <a:cubicBezTo>
                    <a:pt x="4782" y="131"/>
                    <a:pt x="4796" y="111"/>
                    <a:pt x="4830" y="104"/>
                  </a:cubicBezTo>
                  <a:cubicBezTo>
                    <a:pt x="4864" y="97"/>
                    <a:pt x="4923" y="96"/>
                    <a:pt x="4956" y="98"/>
                  </a:cubicBezTo>
                  <a:cubicBezTo>
                    <a:pt x="4989" y="100"/>
                    <a:pt x="5008" y="108"/>
                    <a:pt x="5028" y="116"/>
                  </a:cubicBezTo>
                </a:path>
              </a:pathLst>
            </a:custGeom>
            <a:noFill/>
            <a:ln w="38100" cap="flat" cmpd="sng">
              <a:solidFill>
                <a:srgbClr val="A50069"/>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1283" name="Google Shape;1283;p73"/>
            <p:cNvGrpSpPr/>
            <p:nvPr/>
          </p:nvGrpSpPr>
          <p:grpSpPr>
            <a:xfrm rot="-659960">
              <a:off x="815" y="2187"/>
              <a:ext cx="242" cy="159"/>
              <a:chOff x="1143" y="2256"/>
              <a:chExt cx="224" cy="140"/>
            </a:xfrm>
          </p:grpSpPr>
          <p:cxnSp>
            <p:nvCxnSpPr>
              <p:cNvPr id="1284" name="Google Shape;1284;p73"/>
              <p:cNvCxnSpPr/>
              <p:nvPr/>
            </p:nvCxnSpPr>
            <p:spPr>
              <a:xfrm rot="553435" flipH="1">
                <a:off x="1150" y="225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85" name="Google Shape;1285;p73"/>
              <p:cNvCxnSpPr/>
              <p:nvPr/>
            </p:nvCxnSpPr>
            <p:spPr>
              <a:xfrm rot="553435" flipH="1">
                <a:off x="1189" y="22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86" name="Google Shape;1286;p73"/>
              <p:cNvCxnSpPr/>
              <p:nvPr/>
            </p:nvCxnSpPr>
            <p:spPr>
              <a:xfrm rot="553435" flipH="1">
                <a:off x="1229" y="227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87" name="Google Shape;1287;p73"/>
              <p:cNvCxnSpPr/>
              <p:nvPr/>
            </p:nvCxnSpPr>
            <p:spPr>
              <a:xfrm rot="553435" flipH="1">
                <a:off x="1270" y="228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88" name="Google Shape;1288;p73"/>
              <p:cNvCxnSpPr/>
              <p:nvPr/>
            </p:nvCxnSpPr>
            <p:spPr>
              <a:xfrm rot="553435" flipH="1">
                <a:off x="1311" y="2297"/>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1289" name="Google Shape;1289;p73"/>
            <p:cNvGrpSpPr/>
            <p:nvPr/>
          </p:nvGrpSpPr>
          <p:grpSpPr>
            <a:xfrm rot="-931956">
              <a:off x="1035" y="2184"/>
              <a:ext cx="277" cy="138"/>
              <a:chOff x="1344" y="2303"/>
              <a:chExt cx="277" cy="138"/>
            </a:xfrm>
          </p:grpSpPr>
          <p:cxnSp>
            <p:nvCxnSpPr>
              <p:cNvPr id="1290" name="Google Shape;1290;p73"/>
              <p:cNvCxnSpPr/>
              <p:nvPr/>
            </p:nvCxnSpPr>
            <p:spPr>
              <a:xfrm rot="-2714256" flipH="1">
                <a:off x="1371" y="230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1" name="Google Shape;1291;p73"/>
              <p:cNvCxnSpPr/>
              <p:nvPr/>
            </p:nvCxnSpPr>
            <p:spPr>
              <a:xfrm rot="-2714256" flipH="1">
                <a:off x="1414" y="2315"/>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2" name="Google Shape;1292;p73"/>
              <p:cNvCxnSpPr/>
              <p:nvPr/>
            </p:nvCxnSpPr>
            <p:spPr>
              <a:xfrm rot="-2714256" flipH="1">
                <a:off x="1459" y="232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3" name="Google Shape;1293;p73"/>
              <p:cNvCxnSpPr/>
              <p:nvPr/>
            </p:nvCxnSpPr>
            <p:spPr>
              <a:xfrm rot="-2714256" flipH="1">
                <a:off x="1502" y="233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4" name="Google Shape;1294;p73"/>
              <p:cNvCxnSpPr/>
              <p:nvPr/>
            </p:nvCxnSpPr>
            <p:spPr>
              <a:xfrm rot="-2714256" flipH="1">
                <a:off x="1546" y="2342"/>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1295" name="Google Shape;1295;p73"/>
            <p:cNvGrpSpPr/>
            <p:nvPr/>
          </p:nvGrpSpPr>
          <p:grpSpPr>
            <a:xfrm rot="-756009">
              <a:off x="4868" y="2219"/>
              <a:ext cx="224" cy="140"/>
              <a:chOff x="1143" y="2256"/>
              <a:chExt cx="224" cy="140"/>
            </a:xfrm>
          </p:grpSpPr>
          <p:cxnSp>
            <p:nvCxnSpPr>
              <p:cNvPr id="1296" name="Google Shape;1296;p73"/>
              <p:cNvCxnSpPr/>
              <p:nvPr/>
            </p:nvCxnSpPr>
            <p:spPr>
              <a:xfrm rot="553435" flipH="1">
                <a:off x="1150" y="225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7" name="Google Shape;1297;p73"/>
              <p:cNvCxnSpPr/>
              <p:nvPr/>
            </p:nvCxnSpPr>
            <p:spPr>
              <a:xfrm rot="553435" flipH="1">
                <a:off x="1189" y="22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8" name="Google Shape;1298;p73"/>
              <p:cNvCxnSpPr/>
              <p:nvPr/>
            </p:nvCxnSpPr>
            <p:spPr>
              <a:xfrm rot="553435" flipH="1">
                <a:off x="1229" y="227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299" name="Google Shape;1299;p73"/>
              <p:cNvCxnSpPr/>
              <p:nvPr/>
            </p:nvCxnSpPr>
            <p:spPr>
              <a:xfrm rot="553435" flipH="1">
                <a:off x="1270" y="228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300" name="Google Shape;1300;p73"/>
              <p:cNvCxnSpPr/>
              <p:nvPr/>
            </p:nvCxnSpPr>
            <p:spPr>
              <a:xfrm rot="553435" flipH="1">
                <a:off x="1311" y="2297"/>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1301" name="Google Shape;1301;p73"/>
            <p:cNvGrpSpPr/>
            <p:nvPr/>
          </p:nvGrpSpPr>
          <p:grpSpPr>
            <a:xfrm rot="-680111">
              <a:off x="5070" y="2217"/>
              <a:ext cx="277" cy="138"/>
              <a:chOff x="1344" y="2303"/>
              <a:chExt cx="277" cy="138"/>
            </a:xfrm>
          </p:grpSpPr>
          <p:cxnSp>
            <p:nvCxnSpPr>
              <p:cNvPr id="1302" name="Google Shape;1302;p73"/>
              <p:cNvCxnSpPr/>
              <p:nvPr/>
            </p:nvCxnSpPr>
            <p:spPr>
              <a:xfrm rot="-2714256" flipH="1">
                <a:off x="1371" y="230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303" name="Google Shape;1303;p73"/>
              <p:cNvCxnSpPr/>
              <p:nvPr/>
            </p:nvCxnSpPr>
            <p:spPr>
              <a:xfrm rot="-2714256" flipH="1">
                <a:off x="1414" y="2315"/>
                <a:ext cx="48" cy="96"/>
              </a:xfrm>
              <a:prstGeom prst="straightConnector1">
                <a:avLst/>
              </a:prstGeom>
              <a:noFill/>
              <a:ln w="38100" cap="flat" cmpd="sng">
                <a:solidFill>
                  <a:srgbClr val="A50069"/>
                </a:solidFill>
                <a:prstDash val="solid"/>
                <a:round/>
                <a:headEnd type="none" w="med" len="med"/>
                <a:tailEnd type="none" w="med" len="med"/>
              </a:ln>
            </p:spPr>
          </p:cxnSp>
          <p:cxnSp>
            <p:nvCxnSpPr>
              <p:cNvPr id="1304" name="Google Shape;1304;p73"/>
              <p:cNvCxnSpPr/>
              <p:nvPr/>
            </p:nvCxnSpPr>
            <p:spPr>
              <a:xfrm rot="-2714256" flipH="1">
                <a:off x="1459" y="232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305" name="Google Shape;1305;p73"/>
              <p:cNvCxnSpPr/>
              <p:nvPr/>
            </p:nvCxnSpPr>
            <p:spPr>
              <a:xfrm rot="-2714256" flipH="1">
                <a:off x="1502" y="233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306" name="Google Shape;1306;p73"/>
              <p:cNvCxnSpPr/>
              <p:nvPr/>
            </p:nvCxnSpPr>
            <p:spPr>
              <a:xfrm rot="-2714256" flipH="1">
                <a:off x="1546" y="2342"/>
                <a:ext cx="48" cy="96"/>
              </a:xfrm>
              <a:prstGeom prst="straightConnector1">
                <a:avLst/>
              </a:prstGeom>
              <a:noFill/>
              <a:ln w="38100" cap="flat" cmpd="sng">
                <a:solidFill>
                  <a:srgbClr val="A50069"/>
                </a:solidFill>
                <a:prstDash val="solid"/>
                <a:round/>
                <a:headEnd type="none" w="med" len="med"/>
                <a:tailEnd type="none" w="med" len="med"/>
              </a:ln>
            </p:spPr>
          </p:cxnSp>
        </p:grpSp>
      </p:grpSp>
      <p:sp>
        <p:nvSpPr>
          <p:cNvPr id="1307" name="Google Shape;1307;p7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79</a:t>
            </a:fld>
            <a:endParaRPr/>
          </a:p>
        </p:txBody>
      </p:sp>
      <p:cxnSp>
        <p:nvCxnSpPr>
          <p:cNvPr id="3" name="Straight Arrow Connector 2">
            <a:extLst>
              <a:ext uri="{FF2B5EF4-FFF2-40B4-BE49-F238E27FC236}">
                <a16:creationId xmlns:a16="http://schemas.microsoft.com/office/drawing/2014/main" id="{296A3A82-F77C-733B-21EB-8134ACC51D01}"/>
              </a:ext>
            </a:extLst>
          </p:cNvPr>
          <p:cNvCxnSpPr>
            <a:cxnSpLocks/>
          </p:cNvCxnSpPr>
          <p:nvPr/>
        </p:nvCxnSpPr>
        <p:spPr>
          <a:xfrm flipH="1">
            <a:off x="5641248" y="2028390"/>
            <a:ext cx="158766" cy="33833"/>
          </a:xfrm>
          <a:prstGeom prst="straightConnector1">
            <a:avLst/>
          </a:prstGeom>
          <a:ln w="25400">
            <a:solidFill>
              <a:srgbClr val="BED6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519A163-D715-C3F1-2099-420731F960E0}"/>
              </a:ext>
            </a:extLst>
          </p:cNvPr>
          <p:cNvCxnSpPr>
            <a:cxnSpLocks/>
          </p:cNvCxnSpPr>
          <p:nvPr/>
        </p:nvCxnSpPr>
        <p:spPr>
          <a:xfrm flipH="1">
            <a:off x="5641248" y="2356455"/>
            <a:ext cx="158766" cy="33833"/>
          </a:xfrm>
          <a:prstGeom prst="straightConnector1">
            <a:avLst/>
          </a:prstGeom>
          <a:ln w="25400">
            <a:solidFill>
              <a:srgbClr val="BED6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C7B49BC-EC1A-7F05-0F21-3A817825C45E}"/>
              </a:ext>
            </a:extLst>
          </p:cNvPr>
          <p:cNvCxnSpPr>
            <a:cxnSpLocks/>
          </p:cNvCxnSpPr>
          <p:nvPr/>
        </p:nvCxnSpPr>
        <p:spPr>
          <a:xfrm flipH="1">
            <a:off x="5640392" y="2714678"/>
            <a:ext cx="158766" cy="33833"/>
          </a:xfrm>
          <a:prstGeom prst="straightConnector1">
            <a:avLst/>
          </a:prstGeom>
          <a:ln w="25400">
            <a:solidFill>
              <a:srgbClr val="BED6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6C7FD32-7CFE-9C41-14B7-1191D6F12EB7}"/>
              </a:ext>
            </a:extLst>
          </p:cNvPr>
          <p:cNvCxnSpPr>
            <a:cxnSpLocks/>
          </p:cNvCxnSpPr>
          <p:nvPr/>
        </p:nvCxnSpPr>
        <p:spPr>
          <a:xfrm>
            <a:off x="5808173" y="3233304"/>
            <a:ext cx="192476" cy="202268"/>
          </a:xfrm>
          <a:prstGeom prst="straightConnector1">
            <a:avLst/>
          </a:prstGeom>
          <a:ln w="38100">
            <a:solidFill>
              <a:srgbClr val="BED6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94D452B-72E5-20CC-B3B5-673F97857E8F}"/>
              </a:ext>
            </a:extLst>
          </p:cNvPr>
          <p:cNvCxnSpPr>
            <a:cxnSpLocks/>
          </p:cNvCxnSpPr>
          <p:nvPr/>
        </p:nvCxnSpPr>
        <p:spPr>
          <a:xfrm>
            <a:off x="5162918" y="3478521"/>
            <a:ext cx="166112" cy="145661"/>
          </a:xfrm>
          <a:prstGeom prst="straightConnector1">
            <a:avLst/>
          </a:prstGeom>
          <a:ln w="38100">
            <a:solidFill>
              <a:srgbClr val="BED6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5DCF30A-CC0A-F8A5-A1FA-B420CB6F0661}"/>
              </a:ext>
            </a:extLst>
          </p:cNvPr>
          <p:cNvCxnSpPr>
            <a:cxnSpLocks/>
          </p:cNvCxnSpPr>
          <p:nvPr/>
        </p:nvCxnSpPr>
        <p:spPr>
          <a:xfrm flipH="1" flipV="1">
            <a:off x="3237887" y="3085924"/>
            <a:ext cx="152088" cy="176225"/>
          </a:xfrm>
          <a:prstGeom prst="straightConnector1">
            <a:avLst/>
          </a:prstGeom>
          <a:ln w="38100">
            <a:solidFill>
              <a:srgbClr val="BED6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255"/>
                                        </p:tgtEl>
                                        <p:attrNameLst>
                                          <p:attrName>style.visibility</p:attrName>
                                        </p:attrNameLst>
                                      </p:cBhvr>
                                      <p:to>
                                        <p:strVal val="visible"/>
                                      </p:to>
                                    </p:set>
                                    <p:anim calcmode="lin" valueType="num">
                                      <p:cBhvr additive="base">
                                        <p:cTn id="11" dur="500"/>
                                        <p:tgtEl>
                                          <p:spTgt spid="1255"/>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266"/>
                                        </p:tgtEl>
                                        <p:attrNameLst>
                                          <p:attrName>style.visibility</p:attrName>
                                        </p:attrNameLst>
                                      </p:cBhvr>
                                      <p:to>
                                        <p:strVal val="visible"/>
                                      </p:to>
                                    </p:set>
                                    <p:anim calcmode="lin" valueType="num">
                                      <p:cBhvr additive="base">
                                        <p:cTn id="16" dur="500"/>
                                        <p:tgtEl>
                                          <p:spTgt spid="12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9"/>
          <p:cNvSpPr/>
          <p:nvPr/>
        </p:nvSpPr>
        <p:spPr>
          <a:xfrm>
            <a:off x="2552700" y="2065943"/>
            <a:ext cx="3739754" cy="1828800"/>
          </a:xfrm>
          <a:custGeom>
            <a:avLst/>
            <a:gdLst/>
            <a:ahLst/>
            <a:cxnLst/>
            <a:rect l="l" t="t" r="r" b="b"/>
            <a:pathLst>
              <a:path w="3534" h="1536" extrusionOk="0">
                <a:moveTo>
                  <a:pt x="0" y="768"/>
                </a:moveTo>
                <a:lnTo>
                  <a:pt x="258" y="1086"/>
                </a:lnTo>
                <a:lnTo>
                  <a:pt x="810" y="1536"/>
                </a:lnTo>
                <a:lnTo>
                  <a:pt x="1716" y="1530"/>
                </a:lnTo>
                <a:lnTo>
                  <a:pt x="2484" y="1440"/>
                </a:lnTo>
                <a:lnTo>
                  <a:pt x="2718" y="1068"/>
                </a:lnTo>
                <a:lnTo>
                  <a:pt x="3156" y="714"/>
                </a:lnTo>
                <a:lnTo>
                  <a:pt x="3456" y="330"/>
                </a:lnTo>
                <a:lnTo>
                  <a:pt x="3534" y="0"/>
                </a:lnTo>
                <a:lnTo>
                  <a:pt x="0" y="768"/>
                </a:lnTo>
                <a:close/>
              </a:path>
            </a:pathLst>
          </a:custGeom>
          <a:solidFill>
            <a:schemeClr val="accent6"/>
          </a:solidFill>
          <a:ln>
            <a:noFill/>
          </a:ln>
        </p:spPr>
        <p:txBody>
          <a:bodyPr spcFirstLastPara="1" wrap="square" lIns="67850" tIns="33325" rIns="67850" bIns="33325" anchor="ctr" anchorCtr="0">
            <a:noAutofit/>
          </a:bodyPr>
          <a:lstStyle/>
          <a:p>
            <a:pPr marL="0" marR="0" lvl="0" indent="0" algn="ctr" rtl="0">
              <a:spcBef>
                <a:spcPts val="0"/>
              </a:spcBef>
              <a:spcAft>
                <a:spcPts val="0"/>
              </a:spcAft>
              <a:buNone/>
            </a:pPr>
            <a:endParaRPr sz="2100" b="0" i="0" u="none" strike="noStrike" cap="none">
              <a:solidFill>
                <a:schemeClr val="dk1"/>
              </a:solidFill>
              <a:latin typeface="Arial"/>
              <a:ea typeface="Arial"/>
              <a:cs typeface="Arial"/>
              <a:sym typeface="Arial"/>
            </a:endParaRPr>
          </a:p>
        </p:txBody>
      </p:sp>
      <p:grpSp>
        <p:nvGrpSpPr>
          <p:cNvPr id="214" name="Google Shape;214;p9"/>
          <p:cNvGrpSpPr/>
          <p:nvPr/>
        </p:nvGrpSpPr>
        <p:grpSpPr>
          <a:xfrm>
            <a:off x="2040784" y="2898398"/>
            <a:ext cx="237104" cy="167227"/>
            <a:chOff x="1143" y="2256"/>
            <a:chExt cx="224" cy="140"/>
          </a:xfrm>
        </p:grpSpPr>
        <p:cxnSp>
          <p:nvCxnSpPr>
            <p:cNvPr id="215" name="Google Shape;215;p9"/>
            <p:cNvCxnSpPr/>
            <p:nvPr/>
          </p:nvCxnSpPr>
          <p:spPr>
            <a:xfrm rot="553435" flipH="1">
              <a:off x="1150" y="225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16" name="Google Shape;216;p9"/>
            <p:cNvCxnSpPr/>
            <p:nvPr/>
          </p:nvCxnSpPr>
          <p:spPr>
            <a:xfrm rot="553435" flipH="1">
              <a:off x="1189" y="22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17" name="Google Shape;217;p9"/>
            <p:cNvCxnSpPr/>
            <p:nvPr/>
          </p:nvCxnSpPr>
          <p:spPr>
            <a:xfrm rot="553435" flipH="1">
              <a:off x="1229" y="2277"/>
              <a:ext cx="48" cy="96"/>
            </a:xfrm>
            <a:prstGeom prst="straightConnector1">
              <a:avLst/>
            </a:prstGeom>
            <a:noFill/>
            <a:ln w="38100" cap="flat" cmpd="sng">
              <a:solidFill>
                <a:srgbClr val="A50069"/>
              </a:solidFill>
              <a:prstDash val="solid"/>
              <a:round/>
              <a:headEnd type="none" w="med" len="med"/>
              <a:tailEnd type="none" w="med" len="med"/>
            </a:ln>
          </p:spPr>
        </p:cxnSp>
        <p:cxnSp>
          <p:nvCxnSpPr>
            <p:cNvPr id="218" name="Google Shape;218;p9"/>
            <p:cNvCxnSpPr/>
            <p:nvPr/>
          </p:nvCxnSpPr>
          <p:spPr>
            <a:xfrm rot="553435" flipH="1">
              <a:off x="1270" y="2287"/>
              <a:ext cx="48" cy="96"/>
            </a:xfrm>
            <a:prstGeom prst="straightConnector1">
              <a:avLst/>
            </a:prstGeom>
            <a:noFill/>
            <a:ln w="38100" cap="flat" cmpd="sng">
              <a:solidFill>
                <a:srgbClr val="A50069"/>
              </a:solidFill>
              <a:prstDash val="solid"/>
              <a:round/>
              <a:headEnd type="none" w="med" len="med"/>
              <a:tailEnd type="none" w="med" len="med"/>
            </a:ln>
          </p:spPr>
        </p:cxnSp>
        <p:cxnSp>
          <p:nvCxnSpPr>
            <p:cNvPr id="219" name="Google Shape;219;p9"/>
            <p:cNvCxnSpPr/>
            <p:nvPr/>
          </p:nvCxnSpPr>
          <p:spPr>
            <a:xfrm rot="553435" flipH="1">
              <a:off x="1311" y="2297"/>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220" name="Google Shape;220;p9"/>
          <p:cNvGrpSpPr/>
          <p:nvPr/>
        </p:nvGrpSpPr>
        <p:grpSpPr>
          <a:xfrm>
            <a:off x="2255014" y="2954814"/>
            <a:ext cx="292038" cy="163928"/>
            <a:chOff x="1344" y="2303"/>
            <a:chExt cx="277" cy="138"/>
          </a:xfrm>
        </p:grpSpPr>
        <p:cxnSp>
          <p:nvCxnSpPr>
            <p:cNvPr id="221" name="Google Shape;221;p9"/>
            <p:cNvCxnSpPr/>
            <p:nvPr/>
          </p:nvCxnSpPr>
          <p:spPr>
            <a:xfrm rot="-2714256" flipH="1">
              <a:off x="1371" y="230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22" name="Google Shape;222;p9"/>
            <p:cNvCxnSpPr/>
            <p:nvPr/>
          </p:nvCxnSpPr>
          <p:spPr>
            <a:xfrm rot="-2714256" flipH="1">
              <a:off x="1414" y="2315"/>
              <a:ext cx="48" cy="96"/>
            </a:xfrm>
            <a:prstGeom prst="straightConnector1">
              <a:avLst/>
            </a:prstGeom>
            <a:noFill/>
            <a:ln w="38100" cap="flat" cmpd="sng">
              <a:solidFill>
                <a:srgbClr val="A50069"/>
              </a:solidFill>
              <a:prstDash val="solid"/>
              <a:round/>
              <a:headEnd type="none" w="med" len="med"/>
              <a:tailEnd type="none" w="med" len="med"/>
            </a:ln>
          </p:spPr>
        </p:cxnSp>
        <p:cxnSp>
          <p:nvCxnSpPr>
            <p:cNvPr id="223" name="Google Shape;223;p9"/>
            <p:cNvCxnSpPr/>
            <p:nvPr/>
          </p:nvCxnSpPr>
          <p:spPr>
            <a:xfrm rot="-2714256" flipH="1">
              <a:off x="1459" y="232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24" name="Google Shape;224;p9"/>
            <p:cNvCxnSpPr/>
            <p:nvPr/>
          </p:nvCxnSpPr>
          <p:spPr>
            <a:xfrm rot="-2714256" flipH="1">
              <a:off x="1502" y="233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25" name="Google Shape;225;p9"/>
            <p:cNvCxnSpPr/>
            <p:nvPr/>
          </p:nvCxnSpPr>
          <p:spPr>
            <a:xfrm rot="-2714256" flipH="1">
              <a:off x="1546" y="2342"/>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226" name="Google Shape;226;p9"/>
          <p:cNvGrpSpPr/>
          <p:nvPr/>
        </p:nvGrpSpPr>
        <p:grpSpPr>
          <a:xfrm>
            <a:off x="3360456" y="3892094"/>
            <a:ext cx="569822" cy="127233"/>
            <a:chOff x="2468" y="3160"/>
            <a:chExt cx="538" cy="107"/>
          </a:xfrm>
        </p:grpSpPr>
        <p:cxnSp>
          <p:nvCxnSpPr>
            <p:cNvPr id="227" name="Google Shape;227;p9"/>
            <p:cNvCxnSpPr/>
            <p:nvPr/>
          </p:nvCxnSpPr>
          <p:spPr>
            <a:xfrm rot="-3094024" flipH="1">
              <a:off x="2753" y="3170"/>
              <a:ext cx="48" cy="96"/>
            </a:xfrm>
            <a:prstGeom prst="straightConnector1">
              <a:avLst/>
            </a:prstGeom>
            <a:noFill/>
            <a:ln w="38100" cap="flat" cmpd="sng">
              <a:solidFill>
                <a:srgbClr val="A50069"/>
              </a:solidFill>
              <a:prstDash val="solid"/>
              <a:round/>
              <a:headEnd type="none" w="med" len="med"/>
              <a:tailEnd type="none" w="med" len="med"/>
            </a:ln>
          </p:spPr>
        </p:cxnSp>
        <p:cxnSp>
          <p:nvCxnSpPr>
            <p:cNvPr id="228" name="Google Shape;228;p9"/>
            <p:cNvCxnSpPr/>
            <p:nvPr/>
          </p:nvCxnSpPr>
          <p:spPr>
            <a:xfrm rot="-3094024" flipH="1">
              <a:off x="2795" y="31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29" name="Google Shape;229;p9"/>
            <p:cNvCxnSpPr/>
            <p:nvPr/>
          </p:nvCxnSpPr>
          <p:spPr>
            <a:xfrm rot="-3094024" flipH="1">
              <a:off x="2840" y="3168"/>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0" name="Google Shape;230;p9"/>
            <p:cNvCxnSpPr/>
            <p:nvPr/>
          </p:nvCxnSpPr>
          <p:spPr>
            <a:xfrm rot="-3094024" flipH="1">
              <a:off x="2884" y="31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1" name="Google Shape;231;p9"/>
            <p:cNvCxnSpPr/>
            <p:nvPr/>
          </p:nvCxnSpPr>
          <p:spPr>
            <a:xfrm rot="-3094024" flipH="1">
              <a:off x="2929" y="31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2" name="Google Shape;232;p9"/>
            <p:cNvCxnSpPr/>
            <p:nvPr/>
          </p:nvCxnSpPr>
          <p:spPr>
            <a:xfrm rot="553435" flipH="1">
              <a:off x="2475" y="3164"/>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3" name="Google Shape;233;p9"/>
            <p:cNvCxnSpPr/>
            <p:nvPr/>
          </p:nvCxnSpPr>
          <p:spPr>
            <a:xfrm rot="553435" flipH="1">
              <a:off x="2524" y="3163"/>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4" name="Google Shape;234;p9"/>
            <p:cNvCxnSpPr/>
            <p:nvPr/>
          </p:nvCxnSpPr>
          <p:spPr>
            <a:xfrm rot="553435" flipH="1">
              <a:off x="2570" y="3164"/>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5" name="Google Shape;235;p9"/>
            <p:cNvCxnSpPr/>
            <p:nvPr/>
          </p:nvCxnSpPr>
          <p:spPr>
            <a:xfrm rot="553435" flipH="1">
              <a:off x="2616" y="3163"/>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6" name="Google Shape;236;p9"/>
            <p:cNvCxnSpPr/>
            <p:nvPr/>
          </p:nvCxnSpPr>
          <p:spPr>
            <a:xfrm rot="553435" flipH="1">
              <a:off x="2661" y="3164"/>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237" name="Google Shape;237;p9"/>
          <p:cNvGrpSpPr/>
          <p:nvPr/>
        </p:nvGrpSpPr>
        <p:grpSpPr>
          <a:xfrm>
            <a:off x="4644552" y="3800648"/>
            <a:ext cx="562985" cy="155517"/>
            <a:chOff x="3681" y="3083"/>
            <a:chExt cx="532" cy="131"/>
          </a:xfrm>
        </p:grpSpPr>
        <p:cxnSp>
          <p:nvCxnSpPr>
            <p:cNvPr id="238" name="Google Shape;238;p9"/>
            <p:cNvCxnSpPr/>
            <p:nvPr/>
          </p:nvCxnSpPr>
          <p:spPr>
            <a:xfrm rot="86214" flipH="1">
              <a:off x="3682" y="3117"/>
              <a:ext cx="48" cy="96"/>
            </a:xfrm>
            <a:prstGeom prst="straightConnector1">
              <a:avLst/>
            </a:prstGeom>
            <a:noFill/>
            <a:ln w="38100" cap="flat" cmpd="sng">
              <a:solidFill>
                <a:srgbClr val="A50069"/>
              </a:solidFill>
              <a:prstDash val="solid"/>
              <a:round/>
              <a:headEnd type="none" w="med" len="med"/>
              <a:tailEnd type="none" w="med" len="med"/>
            </a:ln>
          </p:spPr>
        </p:cxnSp>
        <p:cxnSp>
          <p:nvCxnSpPr>
            <p:cNvPr id="239" name="Google Shape;239;p9"/>
            <p:cNvCxnSpPr/>
            <p:nvPr/>
          </p:nvCxnSpPr>
          <p:spPr>
            <a:xfrm rot="86214" flipH="1">
              <a:off x="3730" y="311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0" name="Google Shape;240;p9"/>
            <p:cNvCxnSpPr/>
            <p:nvPr/>
          </p:nvCxnSpPr>
          <p:spPr>
            <a:xfrm rot="86214" flipH="1">
              <a:off x="3782" y="3110"/>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1" name="Google Shape;241;p9"/>
            <p:cNvCxnSpPr/>
            <p:nvPr/>
          </p:nvCxnSpPr>
          <p:spPr>
            <a:xfrm rot="86214" flipH="1">
              <a:off x="3831" y="3105"/>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2" name="Google Shape;242;p9"/>
            <p:cNvCxnSpPr/>
            <p:nvPr/>
          </p:nvCxnSpPr>
          <p:spPr>
            <a:xfrm rot="86214" flipH="1">
              <a:off x="3877" y="3102"/>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3" name="Google Shape;243;p9"/>
            <p:cNvCxnSpPr/>
            <p:nvPr/>
          </p:nvCxnSpPr>
          <p:spPr>
            <a:xfrm rot="-3450142" flipH="1">
              <a:off x="3975" y="3098"/>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4" name="Google Shape;244;p9"/>
            <p:cNvCxnSpPr/>
            <p:nvPr/>
          </p:nvCxnSpPr>
          <p:spPr>
            <a:xfrm rot="-3450142" flipH="1">
              <a:off x="4015" y="3093"/>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5" name="Google Shape;245;p9"/>
            <p:cNvCxnSpPr/>
            <p:nvPr/>
          </p:nvCxnSpPr>
          <p:spPr>
            <a:xfrm rot="-3450142" flipH="1">
              <a:off x="4054" y="308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6" name="Google Shape;246;p9"/>
            <p:cNvCxnSpPr/>
            <p:nvPr/>
          </p:nvCxnSpPr>
          <p:spPr>
            <a:xfrm rot="-3450142" flipH="1">
              <a:off x="4094" y="3084"/>
              <a:ext cx="48" cy="96"/>
            </a:xfrm>
            <a:prstGeom prst="straightConnector1">
              <a:avLst/>
            </a:prstGeom>
            <a:noFill/>
            <a:ln w="38100" cap="flat" cmpd="sng">
              <a:solidFill>
                <a:srgbClr val="A50069"/>
              </a:solidFill>
              <a:prstDash val="solid"/>
              <a:round/>
              <a:headEnd type="none" w="med" len="med"/>
              <a:tailEnd type="none" w="med" len="med"/>
            </a:ln>
          </p:spPr>
        </p:cxnSp>
        <p:cxnSp>
          <p:nvCxnSpPr>
            <p:cNvPr id="247" name="Google Shape;247;p9"/>
            <p:cNvCxnSpPr/>
            <p:nvPr/>
          </p:nvCxnSpPr>
          <p:spPr>
            <a:xfrm rot="-3450142" flipH="1">
              <a:off x="4135" y="3081"/>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248" name="Google Shape;248;p9"/>
          <p:cNvGrpSpPr/>
          <p:nvPr/>
        </p:nvGrpSpPr>
        <p:grpSpPr>
          <a:xfrm>
            <a:off x="6367992" y="1609010"/>
            <a:ext cx="478681" cy="522782"/>
            <a:chOff x="5309" y="1242"/>
            <a:chExt cx="452" cy="439"/>
          </a:xfrm>
        </p:grpSpPr>
        <p:grpSp>
          <p:nvGrpSpPr>
            <p:cNvPr id="249" name="Google Shape;249;p9"/>
            <p:cNvGrpSpPr/>
            <p:nvPr/>
          </p:nvGrpSpPr>
          <p:grpSpPr>
            <a:xfrm rot="-3043109">
              <a:off x="5482" y="1324"/>
              <a:ext cx="277" cy="138"/>
              <a:chOff x="1344" y="2303"/>
              <a:chExt cx="277" cy="138"/>
            </a:xfrm>
          </p:grpSpPr>
          <p:cxnSp>
            <p:nvCxnSpPr>
              <p:cNvPr id="250" name="Google Shape;250;p9"/>
              <p:cNvCxnSpPr/>
              <p:nvPr/>
            </p:nvCxnSpPr>
            <p:spPr>
              <a:xfrm rot="-2714256" flipH="1">
                <a:off x="1371" y="230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1" name="Google Shape;251;p9"/>
              <p:cNvCxnSpPr/>
              <p:nvPr/>
            </p:nvCxnSpPr>
            <p:spPr>
              <a:xfrm rot="-2714256" flipH="1">
                <a:off x="1414" y="2315"/>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2" name="Google Shape;252;p9"/>
              <p:cNvCxnSpPr/>
              <p:nvPr/>
            </p:nvCxnSpPr>
            <p:spPr>
              <a:xfrm rot="-2714256" flipH="1">
                <a:off x="1459" y="232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3" name="Google Shape;253;p9"/>
              <p:cNvCxnSpPr/>
              <p:nvPr/>
            </p:nvCxnSpPr>
            <p:spPr>
              <a:xfrm rot="-2714256" flipH="1">
                <a:off x="1502" y="2336"/>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4" name="Google Shape;254;p9"/>
              <p:cNvCxnSpPr/>
              <p:nvPr/>
            </p:nvCxnSpPr>
            <p:spPr>
              <a:xfrm rot="-2714256" flipH="1">
                <a:off x="1546" y="2342"/>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255" name="Google Shape;255;p9"/>
            <p:cNvGrpSpPr/>
            <p:nvPr/>
          </p:nvGrpSpPr>
          <p:grpSpPr>
            <a:xfrm rot="-3096636">
              <a:off x="5322" y="1480"/>
              <a:ext cx="224" cy="140"/>
              <a:chOff x="1143" y="2256"/>
              <a:chExt cx="224" cy="140"/>
            </a:xfrm>
          </p:grpSpPr>
          <p:cxnSp>
            <p:nvCxnSpPr>
              <p:cNvPr id="256" name="Google Shape;256;p9"/>
              <p:cNvCxnSpPr/>
              <p:nvPr/>
            </p:nvCxnSpPr>
            <p:spPr>
              <a:xfrm rot="553435" flipH="1">
                <a:off x="1150" y="225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7" name="Google Shape;257;p9"/>
              <p:cNvCxnSpPr/>
              <p:nvPr/>
            </p:nvCxnSpPr>
            <p:spPr>
              <a:xfrm rot="553435" flipH="1">
                <a:off x="1189" y="22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8" name="Google Shape;258;p9"/>
              <p:cNvCxnSpPr/>
              <p:nvPr/>
            </p:nvCxnSpPr>
            <p:spPr>
              <a:xfrm rot="553435" flipH="1">
                <a:off x="1229" y="2277"/>
                <a:ext cx="48" cy="96"/>
              </a:xfrm>
              <a:prstGeom prst="straightConnector1">
                <a:avLst/>
              </a:prstGeom>
              <a:noFill/>
              <a:ln w="38100" cap="flat" cmpd="sng">
                <a:solidFill>
                  <a:srgbClr val="A50069"/>
                </a:solidFill>
                <a:prstDash val="solid"/>
                <a:round/>
                <a:headEnd type="none" w="med" len="med"/>
                <a:tailEnd type="none" w="med" len="med"/>
              </a:ln>
            </p:spPr>
          </p:cxnSp>
          <p:cxnSp>
            <p:nvCxnSpPr>
              <p:cNvPr id="259" name="Google Shape;259;p9"/>
              <p:cNvCxnSpPr/>
              <p:nvPr/>
            </p:nvCxnSpPr>
            <p:spPr>
              <a:xfrm rot="553435" flipH="1">
                <a:off x="1270" y="2287"/>
                <a:ext cx="48" cy="96"/>
              </a:xfrm>
              <a:prstGeom prst="straightConnector1">
                <a:avLst/>
              </a:prstGeom>
              <a:noFill/>
              <a:ln w="38100" cap="flat" cmpd="sng">
                <a:solidFill>
                  <a:srgbClr val="A50069"/>
                </a:solidFill>
                <a:prstDash val="solid"/>
                <a:round/>
                <a:headEnd type="none" w="med" len="med"/>
                <a:tailEnd type="none" w="med" len="med"/>
              </a:ln>
            </p:spPr>
          </p:cxnSp>
          <p:cxnSp>
            <p:nvCxnSpPr>
              <p:cNvPr id="260" name="Google Shape;260;p9"/>
              <p:cNvCxnSpPr/>
              <p:nvPr/>
            </p:nvCxnSpPr>
            <p:spPr>
              <a:xfrm rot="553435" flipH="1">
                <a:off x="1311" y="2297"/>
                <a:ext cx="48" cy="96"/>
              </a:xfrm>
              <a:prstGeom prst="straightConnector1">
                <a:avLst/>
              </a:prstGeom>
              <a:noFill/>
              <a:ln w="38100" cap="flat" cmpd="sng">
                <a:solidFill>
                  <a:srgbClr val="A50069"/>
                </a:solidFill>
                <a:prstDash val="solid"/>
                <a:round/>
                <a:headEnd type="none" w="med" len="med"/>
                <a:tailEnd type="none" w="med" len="med"/>
              </a:ln>
            </p:spPr>
          </p:cxnSp>
        </p:grpSp>
      </p:grpSp>
      <p:cxnSp>
        <p:nvCxnSpPr>
          <p:cNvPr id="261" name="Google Shape;261;p9"/>
          <p:cNvCxnSpPr/>
          <p:nvPr/>
        </p:nvCxnSpPr>
        <p:spPr>
          <a:xfrm rot="10800000" flipH="1">
            <a:off x="6336506" y="1951643"/>
            <a:ext cx="442913" cy="105966"/>
          </a:xfrm>
          <a:prstGeom prst="straightConnector1">
            <a:avLst/>
          </a:prstGeom>
          <a:noFill/>
          <a:ln w="19050" cap="flat" cmpd="sng">
            <a:solidFill>
              <a:schemeClr val="dk1"/>
            </a:solidFill>
            <a:prstDash val="solid"/>
            <a:round/>
            <a:headEnd type="none" w="sm" len="sm"/>
            <a:tailEnd type="none" w="sm" len="sm"/>
          </a:ln>
        </p:spPr>
      </p:cxnSp>
      <p:sp>
        <p:nvSpPr>
          <p:cNvPr id="262" name="Google Shape;262;p9"/>
          <p:cNvSpPr txBox="1"/>
          <p:nvPr/>
        </p:nvSpPr>
        <p:spPr>
          <a:xfrm>
            <a:off x="5509344" y="4072357"/>
            <a:ext cx="754214" cy="251993"/>
          </a:xfrm>
          <a:prstGeom prst="rect">
            <a:avLst/>
          </a:prstGeom>
          <a:noFill/>
          <a:ln>
            <a:noFill/>
          </a:ln>
        </p:spPr>
        <p:txBody>
          <a:bodyPr spcFirstLastPara="1" wrap="square" lIns="67850" tIns="33325" rIns="67850" bIns="33325" anchor="ctr" anchorCtr="0">
            <a:spAutoFit/>
          </a:bodyPr>
          <a:lstStyle/>
          <a:p>
            <a:pPr marL="0" marR="0" lvl="0" indent="0" algn="ctr" rtl="0">
              <a:spcBef>
                <a:spcPts val="0"/>
              </a:spcBef>
              <a:spcAft>
                <a:spcPts val="0"/>
              </a:spcAft>
              <a:buNone/>
            </a:pPr>
            <a:r>
              <a:rPr lang="en-US" sz="1200" b="1" i="0" u="none" strike="noStrike" cap="none">
                <a:solidFill>
                  <a:schemeClr val="dk1"/>
                </a:solidFill>
                <a:latin typeface="Arial"/>
                <a:ea typeface="Arial"/>
                <a:cs typeface="Arial"/>
                <a:sym typeface="Arial"/>
              </a:rPr>
              <a:t>Thalweg</a:t>
            </a:r>
            <a:endParaRPr/>
          </a:p>
        </p:txBody>
      </p:sp>
      <p:cxnSp>
        <p:nvCxnSpPr>
          <p:cNvPr id="263" name="Google Shape;263;p9"/>
          <p:cNvCxnSpPr/>
          <p:nvPr/>
        </p:nvCxnSpPr>
        <p:spPr>
          <a:xfrm rot="10800000">
            <a:off x="5200651" y="3782825"/>
            <a:ext cx="432197" cy="278606"/>
          </a:xfrm>
          <a:prstGeom prst="straightConnector1">
            <a:avLst/>
          </a:prstGeom>
          <a:noFill/>
          <a:ln w="19050" cap="flat" cmpd="sng">
            <a:solidFill>
              <a:schemeClr val="dk1"/>
            </a:solidFill>
            <a:prstDash val="solid"/>
            <a:round/>
            <a:headEnd type="none" w="med" len="med"/>
            <a:tailEnd type="stealth" w="med" len="med"/>
          </a:ln>
        </p:spPr>
      </p:cxnSp>
      <p:sp>
        <p:nvSpPr>
          <p:cNvPr id="264" name="Google Shape;264;p9"/>
          <p:cNvSpPr txBox="1"/>
          <p:nvPr/>
        </p:nvSpPr>
        <p:spPr>
          <a:xfrm>
            <a:off x="5495127" y="1238812"/>
            <a:ext cx="1163685" cy="251993"/>
          </a:xfrm>
          <a:prstGeom prst="rect">
            <a:avLst/>
          </a:prstGeom>
          <a:noFill/>
          <a:ln>
            <a:noFill/>
          </a:ln>
        </p:spPr>
        <p:txBody>
          <a:bodyPr spcFirstLastPara="1" wrap="square" lIns="67850" tIns="33325" rIns="67850" bIns="33325" anchor="ctr" anchorCtr="0">
            <a:spAutoFit/>
          </a:bodyPr>
          <a:lstStyle/>
          <a:p>
            <a:pPr marL="0" marR="0" lvl="0" indent="0" algn="ctr" rtl="0">
              <a:spcBef>
                <a:spcPts val="0"/>
              </a:spcBef>
              <a:spcAft>
                <a:spcPts val="0"/>
              </a:spcAft>
              <a:buNone/>
            </a:pPr>
            <a:r>
              <a:rPr lang="en-US" sz="1200" b="1" i="0" u="none" strike="noStrike" cap="none">
                <a:solidFill>
                  <a:schemeClr val="dk1"/>
                </a:solidFill>
                <a:latin typeface="Arial"/>
                <a:ea typeface="Arial"/>
                <a:cs typeface="Arial"/>
                <a:sym typeface="Arial"/>
              </a:rPr>
              <a:t>Water Surface</a:t>
            </a:r>
            <a:endParaRPr/>
          </a:p>
        </p:txBody>
      </p:sp>
      <p:cxnSp>
        <p:nvCxnSpPr>
          <p:cNvPr id="265" name="Google Shape;265;p9"/>
          <p:cNvCxnSpPr/>
          <p:nvPr/>
        </p:nvCxnSpPr>
        <p:spPr>
          <a:xfrm rot="10800000" flipH="1">
            <a:off x="5237560" y="3332769"/>
            <a:ext cx="1804988" cy="432197"/>
          </a:xfrm>
          <a:prstGeom prst="straightConnector1">
            <a:avLst/>
          </a:prstGeom>
          <a:noFill/>
          <a:ln w="19050" cap="flat" cmpd="sng">
            <a:solidFill>
              <a:schemeClr val="dk1"/>
            </a:solidFill>
            <a:prstDash val="solid"/>
            <a:round/>
            <a:headEnd type="none" w="sm" len="sm"/>
            <a:tailEnd type="none" w="sm" len="sm"/>
          </a:ln>
        </p:spPr>
      </p:cxnSp>
      <p:cxnSp>
        <p:nvCxnSpPr>
          <p:cNvPr id="266" name="Google Shape;266;p9"/>
          <p:cNvCxnSpPr/>
          <p:nvPr/>
        </p:nvCxnSpPr>
        <p:spPr>
          <a:xfrm>
            <a:off x="6648450" y="1982599"/>
            <a:ext cx="0" cy="1443038"/>
          </a:xfrm>
          <a:prstGeom prst="straightConnector1">
            <a:avLst/>
          </a:prstGeom>
          <a:noFill/>
          <a:ln w="19050" cap="flat" cmpd="sng">
            <a:solidFill>
              <a:schemeClr val="dk1"/>
            </a:solidFill>
            <a:prstDash val="solid"/>
            <a:round/>
            <a:headEnd type="stealth" w="med" len="med"/>
            <a:tailEnd type="stealth" w="med" len="med"/>
          </a:ln>
        </p:spPr>
      </p:cxnSp>
      <p:sp>
        <p:nvSpPr>
          <p:cNvPr id="267" name="Google Shape;267;p9"/>
          <p:cNvSpPr txBox="1"/>
          <p:nvPr/>
        </p:nvSpPr>
        <p:spPr>
          <a:xfrm>
            <a:off x="6672377" y="2465146"/>
            <a:ext cx="312906" cy="3231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500" b="1" i="0" u="none" strike="noStrike" cap="none">
                <a:solidFill>
                  <a:schemeClr val="dk1"/>
                </a:solidFill>
                <a:latin typeface="Arial"/>
                <a:ea typeface="Arial"/>
                <a:cs typeface="Arial"/>
                <a:sym typeface="Arial"/>
              </a:rPr>
              <a:t>Y</a:t>
            </a:r>
            <a:endParaRPr/>
          </a:p>
        </p:txBody>
      </p:sp>
      <p:grpSp>
        <p:nvGrpSpPr>
          <p:cNvPr id="268" name="Google Shape;268;p9"/>
          <p:cNvGrpSpPr/>
          <p:nvPr/>
        </p:nvGrpSpPr>
        <p:grpSpPr>
          <a:xfrm>
            <a:off x="2343150" y="1322994"/>
            <a:ext cx="882254" cy="592931"/>
            <a:chOff x="372" y="1086"/>
            <a:chExt cx="834" cy="498"/>
          </a:xfrm>
        </p:grpSpPr>
        <p:sp>
          <p:nvSpPr>
            <p:cNvPr id="269" name="Google Shape;269;p9"/>
            <p:cNvSpPr/>
            <p:nvPr/>
          </p:nvSpPr>
          <p:spPr>
            <a:xfrm>
              <a:off x="372" y="1086"/>
              <a:ext cx="834" cy="498"/>
            </a:xfrm>
            <a:prstGeom prst="rect">
              <a:avLst/>
            </a:prstGeom>
            <a:solidFill>
              <a:srgbClr val="FFFFFF"/>
            </a:solidFill>
            <a:ln w="38100" cap="flat" cmpd="sng">
              <a:solidFill>
                <a:schemeClr val="dk1"/>
              </a:solidFill>
              <a:prstDash val="solid"/>
              <a:miter lim="800000"/>
              <a:headEnd type="none" w="sm" len="sm"/>
              <a:tailEnd type="none" w="sm" len="sm"/>
            </a:ln>
          </p:spPr>
          <p:txBody>
            <a:bodyPr spcFirstLastPara="1" wrap="square" lIns="67850" tIns="33325" rIns="67850" bIns="33325" anchor="ctr" anchorCtr="0">
              <a:noAutofit/>
            </a:bodyPr>
            <a:lstStyle/>
            <a:p>
              <a:pPr marL="0" marR="0" lvl="0" indent="0" algn="ctr" rtl="0">
                <a:spcBef>
                  <a:spcPts val="0"/>
                </a:spcBef>
                <a:spcAft>
                  <a:spcPts val="0"/>
                </a:spcAft>
                <a:buNone/>
              </a:pPr>
              <a:endParaRPr sz="2100" b="0" i="0" u="none" strike="noStrike" cap="none">
                <a:solidFill>
                  <a:schemeClr val="dk1"/>
                </a:solidFill>
                <a:latin typeface="Calibri"/>
                <a:ea typeface="Calibri"/>
                <a:cs typeface="Calibri"/>
                <a:sym typeface="Calibri"/>
              </a:endParaRPr>
            </a:p>
          </p:txBody>
        </p:sp>
        <p:grpSp>
          <p:nvGrpSpPr>
            <p:cNvPr id="270" name="Google Shape;270;p9"/>
            <p:cNvGrpSpPr/>
            <p:nvPr/>
          </p:nvGrpSpPr>
          <p:grpSpPr>
            <a:xfrm>
              <a:off x="473" y="1095"/>
              <a:ext cx="587" cy="487"/>
              <a:chOff x="473" y="1095"/>
              <a:chExt cx="587" cy="487"/>
            </a:xfrm>
          </p:grpSpPr>
          <p:sp>
            <p:nvSpPr>
              <p:cNvPr id="271" name="Google Shape;271;p9"/>
              <p:cNvSpPr txBox="1"/>
              <p:nvPr/>
            </p:nvSpPr>
            <p:spPr>
              <a:xfrm>
                <a:off x="775" y="1311"/>
                <a:ext cx="285" cy="27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500" b="1" i="0" u="none" strike="noStrike" cap="none">
                    <a:solidFill>
                      <a:schemeClr val="dk1"/>
                    </a:solidFill>
                    <a:latin typeface="Calibri"/>
                    <a:ea typeface="Calibri"/>
                    <a:cs typeface="Calibri"/>
                    <a:sym typeface="Calibri"/>
                  </a:rPr>
                  <a:t>A</a:t>
                </a:r>
                <a:endParaRPr/>
              </a:p>
            </p:txBody>
          </p:sp>
          <p:sp>
            <p:nvSpPr>
              <p:cNvPr id="272" name="Google Shape;272;p9"/>
              <p:cNvSpPr txBox="1"/>
              <p:nvPr/>
            </p:nvSpPr>
            <p:spPr>
              <a:xfrm>
                <a:off x="473" y="1095"/>
                <a:ext cx="579" cy="27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500" b="1" i="0" u="none" strike="noStrike" cap="none">
                    <a:solidFill>
                      <a:schemeClr val="dk1"/>
                    </a:solidFill>
                    <a:latin typeface="Calibri"/>
                    <a:ea typeface="Calibri"/>
                    <a:cs typeface="Calibri"/>
                    <a:sym typeface="Calibri"/>
                  </a:rPr>
                  <a:t>V = Q</a:t>
                </a:r>
                <a:endParaRPr/>
              </a:p>
            </p:txBody>
          </p:sp>
          <p:cxnSp>
            <p:nvCxnSpPr>
              <p:cNvPr id="273" name="Google Shape;273;p9"/>
              <p:cNvCxnSpPr/>
              <p:nvPr/>
            </p:nvCxnSpPr>
            <p:spPr>
              <a:xfrm>
                <a:off x="850" y="1338"/>
                <a:ext cx="140" cy="0"/>
              </a:xfrm>
              <a:prstGeom prst="straightConnector1">
                <a:avLst/>
              </a:prstGeom>
              <a:noFill/>
              <a:ln w="38100" cap="flat" cmpd="sng">
                <a:solidFill>
                  <a:schemeClr val="dk1"/>
                </a:solidFill>
                <a:prstDash val="solid"/>
                <a:round/>
                <a:headEnd type="none" w="med" len="med"/>
                <a:tailEnd type="none" w="med" len="med"/>
              </a:ln>
            </p:spPr>
          </p:cxnSp>
        </p:grpSp>
      </p:grpSp>
      <p:grpSp>
        <p:nvGrpSpPr>
          <p:cNvPr id="274" name="Google Shape;274;p9"/>
          <p:cNvGrpSpPr/>
          <p:nvPr/>
        </p:nvGrpSpPr>
        <p:grpSpPr>
          <a:xfrm>
            <a:off x="4405849" y="2894619"/>
            <a:ext cx="1871649" cy="575072"/>
            <a:chOff x="3077" y="2118"/>
            <a:chExt cx="1769" cy="483"/>
          </a:xfrm>
        </p:grpSpPr>
        <p:sp>
          <p:nvSpPr>
            <p:cNvPr id="275" name="Google Shape;275;p9"/>
            <p:cNvSpPr txBox="1"/>
            <p:nvPr/>
          </p:nvSpPr>
          <p:spPr>
            <a:xfrm>
              <a:off x="4531" y="2330"/>
              <a:ext cx="315" cy="27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500" b="1" i="0" u="none" strike="noStrike" cap="none">
                  <a:solidFill>
                    <a:schemeClr val="dk1"/>
                  </a:solidFill>
                  <a:latin typeface="Arial"/>
                  <a:ea typeface="Arial"/>
                  <a:cs typeface="Arial"/>
                  <a:sym typeface="Arial"/>
                </a:rPr>
                <a:t>Q</a:t>
              </a:r>
              <a:endParaRPr sz="1200" b="1" i="0" u="none" strike="noStrike" cap="none">
                <a:solidFill>
                  <a:schemeClr val="dk1"/>
                </a:solidFill>
                <a:latin typeface="Arial"/>
                <a:ea typeface="Arial"/>
                <a:cs typeface="Arial"/>
                <a:sym typeface="Arial"/>
              </a:endParaRPr>
            </a:p>
          </p:txBody>
        </p:sp>
        <p:sp>
          <p:nvSpPr>
            <p:cNvPr id="276" name="Google Shape;276;p9"/>
            <p:cNvSpPr txBox="1"/>
            <p:nvPr/>
          </p:nvSpPr>
          <p:spPr>
            <a:xfrm>
              <a:off x="3077" y="2169"/>
              <a:ext cx="306" cy="271"/>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500" b="1" i="0" u="none" strike="noStrike" cap="none">
                  <a:solidFill>
                    <a:schemeClr val="dk1"/>
                  </a:solidFill>
                  <a:latin typeface="Arial"/>
                  <a:ea typeface="Arial"/>
                  <a:cs typeface="Arial"/>
                  <a:sym typeface="Arial"/>
                </a:rPr>
                <a:t>A</a:t>
              </a:r>
              <a:endParaRPr/>
            </a:p>
          </p:txBody>
        </p:sp>
        <p:cxnSp>
          <p:nvCxnSpPr>
            <p:cNvPr id="277" name="Google Shape;277;p9"/>
            <p:cNvCxnSpPr/>
            <p:nvPr/>
          </p:nvCxnSpPr>
          <p:spPr>
            <a:xfrm>
              <a:off x="3774" y="2118"/>
              <a:ext cx="819" cy="395"/>
            </a:xfrm>
            <a:prstGeom prst="straightConnector1">
              <a:avLst/>
            </a:prstGeom>
            <a:noFill/>
            <a:ln w="38100" cap="flat" cmpd="sng">
              <a:solidFill>
                <a:schemeClr val="accent3"/>
              </a:solidFill>
              <a:prstDash val="solid"/>
              <a:round/>
              <a:headEnd type="none" w="med" len="med"/>
              <a:tailEnd type="triangle" w="lg" len="lg"/>
            </a:ln>
          </p:spPr>
        </p:cxnSp>
      </p:grpSp>
      <p:sp>
        <p:nvSpPr>
          <p:cNvPr id="278" name="Google Shape;278;p9"/>
          <p:cNvSpPr/>
          <p:nvPr/>
        </p:nvSpPr>
        <p:spPr>
          <a:xfrm>
            <a:off x="2533650" y="2065943"/>
            <a:ext cx="3796904" cy="1857375"/>
          </a:xfrm>
          <a:custGeom>
            <a:avLst/>
            <a:gdLst/>
            <a:ahLst/>
            <a:cxnLst/>
            <a:rect l="l" t="t" r="r" b="b"/>
            <a:pathLst>
              <a:path w="3588" h="1560" extrusionOk="0">
                <a:moveTo>
                  <a:pt x="0" y="792"/>
                </a:moveTo>
                <a:lnTo>
                  <a:pt x="234" y="1074"/>
                </a:lnTo>
                <a:lnTo>
                  <a:pt x="804" y="1554"/>
                </a:lnTo>
                <a:lnTo>
                  <a:pt x="1752" y="1560"/>
                </a:lnTo>
                <a:lnTo>
                  <a:pt x="2544" y="1458"/>
                </a:lnTo>
                <a:lnTo>
                  <a:pt x="2778" y="1062"/>
                </a:lnTo>
                <a:lnTo>
                  <a:pt x="3222" y="726"/>
                </a:lnTo>
                <a:lnTo>
                  <a:pt x="3492" y="348"/>
                </a:lnTo>
                <a:lnTo>
                  <a:pt x="3588" y="0"/>
                </a:lnTo>
              </a:path>
            </a:pathLst>
          </a:custGeom>
          <a:noFill/>
          <a:ln w="19050" cap="flat" cmpd="sng">
            <a:solidFill>
              <a:schemeClr val="dk1"/>
            </a:solidFill>
            <a:prstDash val="dash"/>
            <a:round/>
            <a:headEnd type="stealth" w="med" len="med"/>
            <a:tailEnd type="stealth" w="med" len="med"/>
          </a:ln>
        </p:spPr>
        <p:txBody>
          <a:bodyPr spcFirstLastPara="1" wrap="square" lIns="67850" tIns="33325" rIns="67850" bIns="33325" anchor="ctr" anchorCtr="0">
            <a:noAutofit/>
          </a:bodyPr>
          <a:lstStyle/>
          <a:p>
            <a:pPr marL="0" marR="0" lvl="0" indent="0" algn="ctr" rtl="0">
              <a:spcBef>
                <a:spcPts val="0"/>
              </a:spcBef>
              <a:spcAft>
                <a:spcPts val="0"/>
              </a:spcAft>
              <a:buNone/>
            </a:pPr>
            <a:endParaRPr sz="2100">
              <a:solidFill>
                <a:schemeClr val="dk1"/>
              </a:solidFill>
              <a:latin typeface="Arial"/>
              <a:ea typeface="Arial"/>
              <a:cs typeface="Arial"/>
              <a:sym typeface="Arial"/>
            </a:endParaRPr>
          </a:p>
        </p:txBody>
      </p:sp>
      <p:sp>
        <p:nvSpPr>
          <p:cNvPr id="279" name="Google Shape;279;p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Hydraulic Definitions</a:t>
            </a:r>
            <a:endParaRPr/>
          </a:p>
        </p:txBody>
      </p:sp>
      <p:cxnSp>
        <p:nvCxnSpPr>
          <p:cNvPr id="280" name="Google Shape;280;p9"/>
          <p:cNvCxnSpPr>
            <a:stCxn id="213" idx="0"/>
            <a:endCxn id="213" idx="8"/>
          </p:cNvCxnSpPr>
          <p:nvPr/>
        </p:nvCxnSpPr>
        <p:spPr>
          <a:xfrm rot="10800000" flipH="1">
            <a:off x="2552700" y="2065943"/>
            <a:ext cx="3739800" cy="914400"/>
          </a:xfrm>
          <a:prstGeom prst="straightConnector1">
            <a:avLst/>
          </a:prstGeom>
          <a:noFill/>
          <a:ln w="28575" cap="flat" cmpd="sng">
            <a:solidFill>
              <a:srgbClr val="0080AB"/>
            </a:solidFill>
            <a:prstDash val="solid"/>
            <a:round/>
            <a:headEnd type="none" w="sm" len="sm"/>
            <a:tailEnd type="none" w="sm" len="sm"/>
          </a:ln>
        </p:spPr>
      </p:cxnSp>
      <p:cxnSp>
        <p:nvCxnSpPr>
          <p:cNvPr id="281" name="Google Shape;281;p9"/>
          <p:cNvCxnSpPr>
            <a:stCxn id="213" idx="8"/>
          </p:cNvCxnSpPr>
          <p:nvPr/>
        </p:nvCxnSpPr>
        <p:spPr>
          <a:xfrm rot="10800000">
            <a:off x="5006954" y="1531343"/>
            <a:ext cx="1285500" cy="53460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cxnSp>
      <p:cxnSp>
        <p:nvCxnSpPr>
          <p:cNvPr id="282" name="Google Shape;282;p9"/>
          <p:cNvCxnSpPr/>
          <p:nvPr/>
        </p:nvCxnSpPr>
        <p:spPr>
          <a:xfrm rot="10800000">
            <a:off x="1287406" y="2439620"/>
            <a:ext cx="1285465" cy="534519"/>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cxnSp>
      <p:cxnSp>
        <p:nvCxnSpPr>
          <p:cNvPr id="283" name="Google Shape;283;p9"/>
          <p:cNvCxnSpPr>
            <a:stCxn id="213" idx="0"/>
            <a:endCxn id="213" idx="0"/>
          </p:cNvCxnSpPr>
          <p:nvPr/>
        </p:nvCxnSpPr>
        <p:spPr>
          <a:xfrm>
            <a:off x="2552700" y="2980343"/>
            <a:ext cx="0" cy="0"/>
          </a:xfrm>
          <a:prstGeom prst="straightConnector1">
            <a:avLst/>
          </a:prstGeom>
          <a:noFill/>
          <a:ln w="9525" cap="flat" cmpd="sng">
            <a:solidFill>
              <a:srgbClr val="004F71"/>
            </a:solidFill>
            <a:prstDash val="solid"/>
            <a:round/>
            <a:headEnd type="none" w="sm" len="sm"/>
            <a:tailEnd type="none" w="sm" len="sm"/>
          </a:ln>
        </p:spPr>
      </p:cxnSp>
      <p:cxnSp>
        <p:nvCxnSpPr>
          <p:cNvPr id="284" name="Google Shape;284;p9"/>
          <p:cNvCxnSpPr/>
          <p:nvPr/>
        </p:nvCxnSpPr>
        <p:spPr>
          <a:xfrm flipH="1">
            <a:off x="4669116" y="1437294"/>
            <a:ext cx="874434" cy="641520"/>
          </a:xfrm>
          <a:prstGeom prst="straightConnector1">
            <a:avLst/>
          </a:prstGeom>
          <a:noFill/>
          <a:ln w="19050" cap="flat" cmpd="sng">
            <a:solidFill>
              <a:schemeClr val="dk1"/>
            </a:solidFill>
            <a:prstDash val="solid"/>
            <a:round/>
            <a:headEnd type="none" w="med" len="med"/>
            <a:tailEnd type="stealth" w="med" len="med"/>
          </a:ln>
        </p:spPr>
      </p:cxnSp>
      <p:sp>
        <p:nvSpPr>
          <p:cNvPr id="285" name="Google Shape;285;p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55" descr="09590_2001-1"/>
          <p:cNvPicPr preferRelativeResize="0"/>
          <p:nvPr/>
        </p:nvPicPr>
        <p:blipFill rotWithShape="1">
          <a:blip r:embed="rId3">
            <a:alphaModFix/>
          </a:blip>
          <a:srcRect/>
          <a:stretch/>
        </p:blipFill>
        <p:spPr>
          <a:xfrm>
            <a:off x="5334000" y="481559"/>
            <a:ext cx="2971800" cy="3962400"/>
          </a:xfrm>
          <a:prstGeom prst="rect">
            <a:avLst/>
          </a:prstGeom>
          <a:noFill/>
          <a:ln>
            <a:noFill/>
          </a:ln>
        </p:spPr>
      </p:pic>
      <p:sp>
        <p:nvSpPr>
          <p:cNvPr id="996" name="Google Shape;996;p55"/>
          <p:cNvSpPr txBox="1">
            <a:spLocks noGrp="1"/>
          </p:cNvSpPr>
          <p:nvPr>
            <p:ph type="body" idx="1"/>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sz="2400" dirty="0"/>
              <a:t>Increased velocities and scour around piers.</a:t>
            </a:r>
            <a:endParaRPr dirty="0"/>
          </a:p>
        </p:txBody>
      </p:sp>
      <p:sp>
        <p:nvSpPr>
          <p:cNvPr id="997" name="Google Shape;997;p55"/>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800"/>
              <a:buNone/>
            </a:pPr>
            <a:r>
              <a:rPr lang="en-US"/>
              <a:t>Drift accumulation</a:t>
            </a:r>
            <a:endParaRPr/>
          </a:p>
        </p:txBody>
      </p:sp>
      <p:sp>
        <p:nvSpPr>
          <p:cNvPr id="998" name="Google Shape;998;p55"/>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80</a:t>
            </a:fld>
            <a:endParaRPr/>
          </a:p>
        </p:txBody>
      </p:sp>
    </p:spTree>
    <p:extLst>
      <p:ext uri="{BB962C8B-B14F-4D97-AF65-F5344CB8AC3E}">
        <p14:creationId xmlns:p14="http://schemas.microsoft.com/office/powerpoint/2010/main" val="40958205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pic>
        <p:nvPicPr>
          <p:cNvPr id="1403" name="Google Shape;1403;p75" descr="Untitled-4"/>
          <p:cNvPicPr preferRelativeResize="0"/>
          <p:nvPr/>
        </p:nvPicPr>
        <p:blipFill rotWithShape="1">
          <a:blip r:embed="rId3">
            <a:alphaModFix/>
          </a:blip>
          <a:srcRect/>
          <a:stretch/>
        </p:blipFill>
        <p:spPr>
          <a:xfrm>
            <a:off x="2022376" y="1504950"/>
            <a:ext cx="5099248" cy="3424496"/>
          </a:xfrm>
          <a:prstGeom prst="rect">
            <a:avLst/>
          </a:prstGeom>
          <a:noFill/>
          <a:ln>
            <a:noFill/>
          </a:ln>
        </p:spPr>
      </p:pic>
      <p:sp>
        <p:nvSpPr>
          <p:cNvPr id="1404" name="Google Shape;1404;p75"/>
          <p:cNvSpPr txBox="1">
            <a:spLocks noGrp="1"/>
          </p:cNvSpPr>
          <p:nvPr>
            <p:ph type="body" idx="1"/>
          </p:nvPr>
        </p:nvSpPr>
        <p:spPr>
          <a:xfrm>
            <a:off x="539552" y="971550"/>
            <a:ext cx="8229600" cy="3616424"/>
          </a:xfrm>
          <a:prstGeom prst="rect">
            <a:avLst/>
          </a:prstGeom>
          <a:noFill/>
          <a:ln>
            <a:noFill/>
          </a:ln>
        </p:spPr>
        <p:txBody>
          <a:bodyPr spcFirstLastPara="1" wrap="square" lIns="91425" tIns="45700" rIns="91425" bIns="45700" anchor="t" anchorCtr="0">
            <a:noAutofit/>
          </a:bodyPr>
          <a:lstStyle/>
          <a:p>
            <a:pPr marL="0" lvl="0" indent="-114300" algn="l" rtl="0">
              <a:spcBef>
                <a:spcPts val="0"/>
              </a:spcBef>
              <a:spcAft>
                <a:spcPts val="0"/>
              </a:spcAft>
              <a:buClr>
                <a:schemeClr val="dk1"/>
              </a:buClr>
              <a:buSzPts val="1800"/>
              <a:buChar char="•"/>
            </a:pPr>
            <a:r>
              <a:rPr lang="en-US"/>
              <a:t>Failure of a pier on spread footing due to general scour</a:t>
            </a:r>
            <a:endParaRPr/>
          </a:p>
          <a:p>
            <a:pPr marL="342900" lvl="0" indent="-228600" algn="l" rtl="0">
              <a:spcBef>
                <a:spcPts val="360"/>
              </a:spcBef>
              <a:spcAft>
                <a:spcPts val="0"/>
              </a:spcAft>
              <a:buClr>
                <a:schemeClr val="dk1"/>
              </a:buClr>
              <a:buSzPts val="1800"/>
              <a:buNone/>
            </a:pPr>
            <a:endParaRPr/>
          </a:p>
        </p:txBody>
      </p:sp>
      <p:sp>
        <p:nvSpPr>
          <p:cNvPr id="1405" name="Google Shape;1405;p7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Smoky River CanFor Bridge</a:t>
            </a:r>
            <a:endParaRPr/>
          </a:p>
        </p:txBody>
      </p:sp>
      <p:sp>
        <p:nvSpPr>
          <p:cNvPr id="1406" name="Google Shape;1406;p75"/>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78"/>
          <p:cNvSpPr txBox="1"/>
          <p:nvPr/>
        </p:nvSpPr>
        <p:spPr>
          <a:xfrm>
            <a:off x="3314701" y="2057400"/>
            <a:ext cx="2589427"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Calibri"/>
                <a:ea typeface="Calibri"/>
                <a:cs typeface="Calibri"/>
                <a:sym typeface="Calibri"/>
              </a:rPr>
              <a:t>Blockage - Drift, ice …</a:t>
            </a:r>
            <a:endParaRPr sz="1800">
              <a:solidFill>
                <a:schemeClr val="dk1"/>
              </a:solidFill>
              <a:latin typeface="Calibri"/>
              <a:ea typeface="Calibri"/>
              <a:cs typeface="Calibri"/>
              <a:sym typeface="Calibri"/>
            </a:endParaRPr>
          </a:p>
        </p:txBody>
      </p:sp>
      <p:sp>
        <p:nvSpPr>
          <p:cNvPr id="1428" name="Google Shape;1428;p78"/>
          <p:cNvSpPr/>
          <p:nvPr/>
        </p:nvSpPr>
        <p:spPr>
          <a:xfrm>
            <a:off x="4587446" y="2152993"/>
            <a:ext cx="65" cy="323165"/>
          </a:xfrm>
          <a:prstGeom prst="rect">
            <a:avLst/>
          </a:prstGeom>
          <a:noFill/>
          <a:ln w="38100" cap="flat" cmpd="sng">
            <a:solidFill>
              <a:schemeClr val="dk1"/>
            </a:solidFill>
            <a:prstDash val="solid"/>
            <a:miter lim="800000"/>
            <a:headEnd type="none" w="sm" len="sm"/>
            <a:tailEnd type="none" w="sm" len="sm"/>
          </a:ln>
        </p:spPr>
        <p:txBody>
          <a:bodyPr spcFirstLastPara="1" wrap="square" lIns="0" tIns="0" rIns="0" bIns="0" anchor="ctr" anchorCtr="0">
            <a:spAutoFit/>
          </a:bodyPr>
          <a:lstStyle/>
          <a:p>
            <a:pPr marL="0" marR="0" lvl="0" indent="0" algn="ctr" rtl="0">
              <a:spcBef>
                <a:spcPts val="0"/>
              </a:spcBef>
              <a:spcAft>
                <a:spcPts val="0"/>
              </a:spcAft>
              <a:buNone/>
            </a:pPr>
            <a:endParaRPr sz="2100">
              <a:solidFill>
                <a:schemeClr val="dk1"/>
              </a:solidFill>
              <a:latin typeface="Arial"/>
              <a:ea typeface="Arial"/>
              <a:cs typeface="Arial"/>
              <a:sym typeface="Arial"/>
            </a:endParaRPr>
          </a:p>
        </p:txBody>
      </p:sp>
      <p:sp>
        <p:nvSpPr>
          <p:cNvPr id="1429" name="Google Shape;1429;p78"/>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US"/>
              <a:t>River Issues</a:t>
            </a:r>
            <a:endParaRPr/>
          </a:p>
        </p:txBody>
      </p:sp>
      <p:sp>
        <p:nvSpPr>
          <p:cNvPr id="1430" name="Google Shape;1430;p78"/>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lt1"/>
              </a:buClr>
              <a:buSzPts val="1800"/>
              <a:buNone/>
            </a:pPr>
            <a:r>
              <a:rPr lang="en-US"/>
              <a:t>River Protection Works</a:t>
            </a:r>
            <a:endParaRPr/>
          </a:p>
        </p:txBody>
      </p:sp>
      <p:sp>
        <p:nvSpPr>
          <p:cNvPr id="1431" name="Google Shape;1431;p7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27">
                                            <p:txEl>
                                              <p:pRg st="0" end="0"/>
                                            </p:txEl>
                                          </p:spTgt>
                                        </p:tgtEl>
                                        <p:attrNameLst>
                                          <p:attrName>style.visibility</p:attrName>
                                        </p:attrNameLst>
                                      </p:cBhvr>
                                      <p:to>
                                        <p:strVal val="visible"/>
                                      </p:to>
                                    </p:set>
                                    <p:anim calcmode="lin" valueType="num">
                                      <p:cBhvr additive="base">
                                        <p:cTn id="7" dur="500"/>
                                        <p:tgtEl>
                                          <p:spTgt spid="1427">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8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Location of River Protection Works</a:t>
            </a:r>
            <a:endParaRPr/>
          </a:p>
        </p:txBody>
      </p:sp>
      <p:grpSp>
        <p:nvGrpSpPr>
          <p:cNvPr id="1522" name="Google Shape;1522;p80"/>
          <p:cNvGrpSpPr/>
          <p:nvPr/>
        </p:nvGrpSpPr>
        <p:grpSpPr>
          <a:xfrm>
            <a:off x="5164325" y="894382"/>
            <a:ext cx="688132" cy="1126571"/>
            <a:chOff x="3597" y="744"/>
            <a:chExt cx="535" cy="755"/>
          </a:xfrm>
        </p:grpSpPr>
        <p:sp>
          <p:nvSpPr>
            <p:cNvPr id="1523" name="Google Shape;1523;p80"/>
            <p:cNvSpPr/>
            <p:nvPr/>
          </p:nvSpPr>
          <p:spPr>
            <a:xfrm>
              <a:off x="3597" y="1169"/>
              <a:ext cx="131" cy="330"/>
            </a:xfrm>
            <a:custGeom>
              <a:avLst/>
              <a:gdLst/>
              <a:ahLst/>
              <a:cxnLst/>
              <a:rect l="l" t="t" r="r" b="b"/>
              <a:pathLst>
                <a:path w="78" h="68" extrusionOk="0">
                  <a:moveTo>
                    <a:pt x="57" y="68"/>
                  </a:moveTo>
                  <a:cubicBezTo>
                    <a:pt x="37" y="51"/>
                    <a:pt x="18" y="35"/>
                    <a:pt x="9" y="26"/>
                  </a:cubicBezTo>
                  <a:cubicBezTo>
                    <a:pt x="0" y="17"/>
                    <a:pt x="3" y="15"/>
                    <a:pt x="4" y="11"/>
                  </a:cubicBezTo>
                  <a:cubicBezTo>
                    <a:pt x="5" y="7"/>
                    <a:pt x="11" y="2"/>
                    <a:pt x="15" y="1"/>
                  </a:cubicBezTo>
                  <a:cubicBezTo>
                    <a:pt x="19" y="0"/>
                    <a:pt x="27" y="3"/>
                    <a:pt x="31" y="5"/>
                  </a:cubicBezTo>
                  <a:cubicBezTo>
                    <a:pt x="35" y="7"/>
                    <a:pt x="34" y="6"/>
                    <a:pt x="42" y="13"/>
                  </a:cubicBezTo>
                  <a:cubicBezTo>
                    <a:pt x="50" y="20"/>
                    <a:pt x="64" y="33"/>
                    <a:pt x="78" y="47"/>
                  </a:cubicBez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24" name="Google Shape;1524;p80"/>
            <p:cNvSpPr/>
            <p:nvPr/>
          </p:nvSpPr>
          <p:spPr>
            <a:xfrm>
              <a:off x="3812" y="935"/>
              <a:ext cx="131" cy="330"/>
            </a:xfrm>
            <a:custGeom>
              <a:avLst/>
              <a:gdLst/>
              <a:ahLst/>
              <a:cxnLst/>
              <a:rect l="l" t="t" r="r" b="b"/>
              <a:pathLst>
                <a:path w="78" h="68" extrusionOk="0">
                  <a:moveTo>
                    <a:pt x="57" y="68"/>
                  </a:moveTo>
                  <a:cubicBezTo>
                    <a:pt x="37" y="51"/>
                    <a:pt x="18" y="35"/>
                    <a:pt x="9" y="26"/>
                  </a:cubicBezTo>
                  <a:cubicBezTo>
                    <a:pt x="0" y="17"/>
                    <a:pt x="3" y="15"/>
                    <a:pt x="4" y="11"/>
                  </a:cubicBezTo>
                  <a:cubicBezTo>
                    <a:pt x="5" y="7"/>
                    <a:pt x="11" y="2"/>
                    <a:pt x="15" y="1"/>
                  </a:cubicBezTo>
                  <a:cubicBezTo>
                    <a:pt x="19" y="0"/>
                    <a:pt x="27" y="3"/>
                    <a:pt x="31" y="5"/>
                  </a:cubicBezTo>
                  <a:cubicBezTo>
                    <a:pt x="35" y="7"/>
                    <a:pt x="34" y="6"/>
                    <a:pt x="42" y="13"/>
                  </a:cubicBezTo>
                  <a:cubicBezTo>
                    <a:pt x="50" y="20"/>
                    <a:pt x="64" y="33"/>
                    <a:pt x="78" y="47"/>
                  </a:cubicBez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25" name="Google Shape;1525;p80"/>
            <p:cNvSpPr/>
            <p:nvPr/>
          </p:nvSpPr>
          <p:spPr>
            <a:xfrm>
              <a:off x="4001" y="744"/>
              <a:ext cx="131" cy="330"/>
            </a:xfrm>
            <a:custGeom>
              <a:avLst/>
              <a:gdLst/>
              <a:ahLst/>
              <a:cxnLst/>
              <a:rect l="l" t="t" r="r" b="b"/>
              <a:pathLst>
                <a:path w="78" h="68" extrusionOk="0">
                  <a:moveTo>
                    <a:pt x="57" y="68"/>
                  </a:moveTo>
                  <a:cubicBezTo>
                    <a:pt x="37" y="51"/>
                    <a:pt x="18" y="35"/>
                    <a:pt x="9" y="26"/>
                  </a:cubicBezTo>
                  <a:cubicBezTo>
                    <a:pt x="0" y="17"/>
                    <a:pt x="3" y="15"/>
                    <a:pt x="4" y="11"/>
                  </a:cubicBezTo>
                  <a:cubicBezTo>
                    <a:pt x="5" y="7"/>
                    <a:pt x="11" y="2"/>
                    <a:pt x="15" y="1"/>
                  </a:cubicBezTo>
                  <a:cubicBezTo>
                    <a:pt x="19" y="0"/>
                    <a:pt x="27" y="3"/>
                    <a:pt x="31" y="5"/>
                  </a:cubicBezTo>
                  <a:cubicBezTo>
                    <a:pt x="35" y="7"/>
                    <a:pt x="34" y="6"/>
                    <a:pt x="42" y="13"/>
                  </a:cubicBezTo>
                  <a:cubicBezTo>
                    <a:pt x="50" y="20"/>
                    <a:pt x="64" y="33"/>
                    <a:pt x="78" y="47"/>
                  </a:cubicBez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sp>
        <p:nvSpPr>
          <p:cNvPr id="1526" name="Google Shape;1526;p80"/>
          <p:cNvSpPr txBox="1"/>
          <p:nvPr/>
        </p:nvSpPr>
        <p:spPr>
          <a:xfrm>
            <a:off x="5998167" y="1215163"/>
            <a:ext cx="1510321" cy="58473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Embankment</a:t>
            </a:r>
            <a:endParaRPr dirty="0"/>
          </a:p>
          <a:p>
            <a:pPr marL="0" marR="0" lvl="0" indent="0" algn="ctr" rtl="0">
              <a:spcBef>
                <a:spcPts val="0"/>
              </a:spcBef>
              <a:spcAft>
                <a:spcPts val="0"/>
              </a:spcAft>
              <a:buNone/>
            </a:pPr>
            <a:r>
              <a:rPr lang="en-US" sz="1600" b="1" dirty="0">
                <a:solidFill>
                  <a:schemeClr val="dk1"/>
                </a:solidFill>
                <a:latin typeface="Arial"/>
                <a:ea typeface="Arial"/>
                <a:cs typeface="Arial"/>
                <a:sym typeface="Arial"/>
              </a:rPr>
              <a:t>Spurs</a:t>
            </a:r>
            <a:endParaRPr dirty="0"/>
          </a:p>
        </p:txBody>
      </p:sp>
      <p:grpSp>
        <p:nvGrpSpPr>
          <p:cNvPr id="1527" name="Google Shape;1527;p80"/>
          <p:cNvGrpSpPr/>
          <p:nvPr/>
        </p:nvGrpSpPr>
        <p:grpSpPr>
          <a:xfrm>
            <a:off x="3738562" y="1978315"/>
            <a:ext cx="1308201" cy="947513"/>
            <a:chOff x="2536" y="1434"/>
            <a:chExt cx="1017" cy="635"/>
          </a:xfrm>
        </p:grpSpPr>
        <p:sp>
          <p:nvSpPr>
            <p:cNvPr id="1528" name="Google Shape;1528;p80"/>
            <p:cNvSpPr/>
            <p:nvPr/>
          </p:nvSpPr>
          <p:spPr>
            <a:xfrm>
              <a:off x="2887" y="1739"/>
              <a:ext cx="131" cy="330"/>
            </a:xfrm>
            <a:custGeom>
              <a:avLst/>
              <a:gdLst/>
              <a:ahLst/>
              <a:cxnLst/>
              <a:rect l="l" t="t" r="r" b="b"/>
              <a:pathLst>
                <a:path w="162" h="410" extrusionOk="0">
                  <a:moveTo>
                    <a:pt x="108" y="410"/>
                  </a:moveTo>
                  <a:cubicBezTo>
                    <a:pt x="94" y="393"/>
                    <a:pt x="83" y="378"/>
                    <a:pt x="71" y="359"/>
                  </a:cubicBezTo>
                  <a:cubicBezTo>
                    <a:pt x="59" y="340"/>
                    <a:pt x="46" y="326"/>
                    <a:pt x="35" y="299"/>
                  </a:cubicBezTo>
                  <a:cubicBezTo>
                    <a:pt x="24" y="272"/>
                    <a:pt x="10" y="230"/>
                    <a:pt x="5" y="196"/>
                  </a:cubicBezTo>
                  <a:cubicBezTo>
                    <a:pt x="0" y="162"/>
                    <a:pt x="1" y="122"/>
                    <a:pt x="6" y="94"/>
                  </a:cubicBezTo>
                  <a:cubicBezTo>
                    <a:pt x="11" y="66"/>
                    <a:pt x="25" y="41"/>
                    <a:pt x="38" y="25"/>
                  </a:cubicBezTo>
                  <a:cubicBezTo>
                    <a:pt x="51" y="9"/>
                    <a:pt x="68" y="2"/>
                    <a:pt x="81" y="1"/>
                  </a:cubicBezTo>
                  <a:cubicBezTo>
                    <a:pt x="94" y="0"/>
                    <a:pt x="109" y="10"/>
                    <a:pt x="116" y="17"/>
                  </a:cubicBezTo>
                  <a:cubicBezTo>
                    <a:pt x="123" y="24"/>
                    <a:pt x="127" y="33"/>
                    <a:pt x="125" y="44"/>
                  </a:cubicBezTo>
                  <a:cubicBezTo>
                    <a:pt x="123" y="55"/>
                    <a:pt x="109" y="69"/>
                    <a:pt x="104" y="82"/>
                  </a:cubicBezTo>
                  <a:cubicBezTo>
                    <a:pt x="99" y="95"/>
                    <a:pt x="94" y="106"/>
                    <a:pt x="92" y="121"/>
                  </a:cubicBezTo>
                  <a:cubicBezTo>
                    <a:pt x="90" y="136"/>
                    <a:pt x="88" y="156"/>
                    <a:pt x="89" y="173"/>
                  </a:cubicBezTo>
                  <a:cubicBezTo>
                    <a:pt x="90" y="190"/>
                    <a:pt x="94" y="206"/>
                    <a:pt x="98" y="221"/>
                  </a:cubicBezTo>
                  <a:cubicBezTo>
                    <a:pt x="102" y="236"/>
                    <a:pt x="108" y="253"/>
                    <a:pt x="111" y="263"/>
                  </a:cubicBezTo>
                  <a:cubicBezTo>
                    <a:pt x="114" y="273"/>
                    <a:pt x="116" y="274"/>
                    <a:pt x="119" y="281"/>
                  </a:cubicBezTo>
                  <a:cubicBezTo>
                    <a:pt x="122" y="288"/>
                    <a:pt x="126" y="298"/>
                    <a:pt x="129" y="304"/>
                  </a:cubicBezTo>
                  <a:cubicBezTo>
                    <a:pt x="132" y="310"/>
                    <a:pt x="136" y="315"/>
                    <a:pt x="140" y="320"/>
                  </a:cubicBezTo>
                  <a:cubicBezTo>
                    <a:pt x="144" y="325"/>
                    <a:pt x="149" y="330"/>
                    <a:pt x="153" y="334"/>
                  </a:cubicBezTo>
                  <a:cubicBezTo>
                    <a:pt x="157" y="338"/>
                    <a:pt x="159" y="342"/>
                    <a:pt x="162" y="346"/>
                  </a:cubicBezTo>
                </a:path>
              </a:pathLst>
            </a:custGeom>
            <a:noFill/>
            <a:ln w="28575">
              <a:solidFill>
                <a:srgbClr val="92D050"/>
              </a:solid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29" name="Google Shape;1529;p80"/>
            <p:cNvSpPr txBox="1"/>
            <p:nvPr/>
          </p:nvSpPr>
          <p:spPr>
            <a:xfrm>
              <a:off x="2536" y="1434"/>
              <a:ext cx="1017" cy="22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err="1">
                  <a:solidFill>
                    <a:schemeClr val="dk1"/>
                  </a:solidFill>
                  <a:latin typeface="Arial"/>
                  <a:ea typeface="Arial"/>
                  <a:cs typeface="Arial"/>
                  <a:sym typeface="Arial"/>
                </a:rPr>
                <a:t>Guidebank</a:t>
              </a:r>
              <a:endParaRPr dirty="0"/>
            </a:p>
          </p:txBody>
        </p:sp>
      </p:grpSp>
      <p:grpSp>
        <p:nvGrpSpPr>
          <p:cNvPr id="1530" name="Google Shape;1530;p80"/>
          <p:cNvGrpSpPr/>
          <p:nvPr/>
        </p:nvGrpSpPr>
        <p:grpSpPr>
          <a:xfrm>
            <a:off x="1539875" y="3368286"/>
            <a:ext cx="1722323" cy="787853"/>
            <a:chOff x="978" y="2316"/>
            <a:chExt cx="1338" cy="528"/>
          </a:xfrm>
        </p:grpSpPr>
        <p:cxnSp>
          <p:nvCxnSpPr>
            <p:cNvPr id="1531" name="Google Shape;1531;p80"/>
            <p:cNvCxnSpPr/>
            <p:nvPr/>
          </p:nvCxnSpPr>
          <p:spPr>
            <a:xfrm>
              <a:off x="978" y="2334"/>
              <a:ext cx="1308" cy="510"/>
            </a:xfrm>
            <a:prstGeom prst="straightConnector1">
              <a:avLst/>
            </a:prstGeom>
            <a:noFill/>
            <a:ln w="28575" cap="flat" cmpd="sng">
              <a:solidFill>
                <a:srgbClr val="BED600"/>
              </a:solidFill>
              <a:prstDash val="solid"/>
              <a:round/>
              <a:headEnd type="none" w="med" len="med"/>
              <a:tailEnd type="none" w="med" len="med"/>
            </a:ln>
          </p:spPr>
        </p:cxnSp>
        <p:cxnSp>
          <p:nvCxnSpPr>
            <p:cNvPr id="1532" name="Google Shape;1532;p80"/>
            <p:cNvCxnSpPr/>
            <p:nvPr/>
          </p:nvCxnSpPr>
          <p:spPr>
            <a:xfrm>
              <a:off x="1062" y="2316"/>
              <a:ext cx="1254" cy="492"/>
            </a:xfrm>
            <a:prstGeom prst="straightConnector1">
              <a:avLst/>
            </a:prstGeom>
            <a:noFill/>
            <a:ln w="28575" cap="flat" cmpd="sng">
              <a:solidFill>
                <a:srgbClr val="BED600"/>
              </a:solidFill>
              <a:prstDash val="solid"/>
              <a:round/>
              <a:headEnd type="none" w="med" len="med"/>
              <a:tailEnd type="none" w="med" len="med"/>
            </a:ln>
          </p:spPr>
        </p:cxnSp>
      </p:grpSp>
      <p:sp>
        <p:nvSpPr>
          <p:cNvPr id="1533" name="Google Shape;1533;p80"/>
          <p:cNvSpPr txBox="1"/>
          <p:nvPr/>
        </p:nvSpPr>
        <p:spPr>
          <a:xfrm>
            <a:off x="1608121" y="3816032"/>
            <a:ext cx="756873" cy="33851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Dyke</a:t>
            </a:r>
            <a:endParaRPr dirty="0"/>
          </a:p>
        </p:txBody>
      </p:sp>
      <p:sp>
        <p:nvSpPr>
          <p:cNvPr id="1534" name="Google Shape;1534;p80"/>
          <p:cNvSpPr/>
          <p:nvPr/>
        </p:nvSpPr>
        <p:spPr>
          <a:xfrm>
            <a:off x="4079875" y="3498570"/>
            <a:ext cx="168534" cy="492409"/>
          </a:xfrm>
          <a:custGeom>
            <a:avLst/>
            <a:gdLst/>
            <a:ahLst/>
            <a:cxnLst/>
            <a:rect l="l" t="t" r="r" b="b"/>
            <a:pathLst>
              <a:path w="458" h="481" extrusionOk="0">
                <a:moveTo>
                  <a:pt x="0" y="481"/>
                </a:moveTo>
                <a:lnTo>
                  <a:pt x="458" y="0"/>
                </a:lnTo>
              </a:path>
            </a:pathLst>
          </a:custGeom>
          <a:noFill/>
          <a:ln w="28575" cap="flat" cmpd="sng">
            <a:solidFill>
              <a:srgbClr val="A50069"/>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35" name="Google Shape;1535;p80"/>
          <p:cNvSpPr/>
          <p:nvPr/>
        </p:nvSpPr>
        <p:spPr>
          <a:xfrm>
            <a:off x="4119757" y="3522444"/>
            <a:ext cx="168534" cy="492409"/>
          </a:xfrm>
          <a:custGeom>
            <a:avLst/>
            <a:gdLst/>
            <a:ahLst/>
            <a:cxnLst/>
            <a:rect l="l" t="t" r="r" b="b"/>
            <a:pathLst>
              <a:path w="455" h="478" extrusionOk="0">
                <a:moveTo>
                  <a:pt x="0" y="478"/>
                </a:moveTo>
                <a:lnTo>
                  <a:pt x="455" y="0"/>
                </a:lnTo>
              </a:path>
            </a:pathLst>
          </a:custGeom>
          <a:noFill/>
          <a:ln w="28575" cap="flat" cmpd="sng">
            <a:solidFill>
              <a:srgbClr val="A50069"/>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36" name="Google Shape;1536;p80"/>
          <p:cNvSpPr txBox="1"/>
          <p:nvPr/>
        </p:nvSpPr>
        <p:spPr>
          <a:xfrm>
            <a:off x="4539176" y="2908016"/>
            <a:ext cx="1610392" cy="58473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Grade Control</a:t>
            </a:r>
            <a:endParaRPr dirty="0"/>
          </a:p>
          <a:p>
            <a:pPr marL="0" marR="0" lvl="0" indent="0" algn="ctr" rtl="0">
              <a:spcBef>
                <a:spcPts val="0"/>
              </a:spcBef>
              <a:spcAft>
                <a:spcPts val="0"/>
              </a:spcAft>
              <a:buNone/>
            </a:pPr>
            <a:r>
              <a:rPr lang="en-US" sz="1600" b="1" dirty="0">
                <a:solidFill>
                  <a:schemeClr val="dk1"/>
                </a:solidFill>
                <a:latin typeface="Arial"/>
                <a:ea typeface="Arial"/>
                <a:cs typeface="Arial"/>
                <a:sym typeface="Arial"/>
              </a:rPr>
              <a:t>Structure</a:t>
            </a:r>
            <a:endParaRPr dirty="0"/>
          </a:p>
        </p:txBody>
      </p:sp>
      <p:grpSp>
        <p:nvGrpSpPr>
          <p:cNvPr id="1537" name="Google Shape;1537;p80"/>
          <p:cNvGrpSpPr/>
          <p:nvPr/>
        </p:nvGrpSpPr>
        <p:grpSpPr>
          <a:xfrm>
            <a:off x="2476501" y="1232975"/>
            <a:ext cx="4229100" cy="3593089"/>
            <a:chOff x="1641" y="858"/>
            <a:chExt cx="3288" cy="2408"/>
          </a:xfrm>
        </p:grpSpPr>
        <p:sp>
          <p:nvSpPr>
            <p:cNvPr id="1538" name="Google Shape;1538;p80"/>
            <p:cNvSpPr/>
            <p:nvPr/>
          </p:nvSpPr>
          <p:spPr>
            <a:xfrm>
              <a:off x="1641" y="858"/>
              <a:ext cx="896" cy="1920"/>
            </a:xfrm>
            <a:custGeom>
              <a:avLst/>
              <a:gdLst/>
              <a:ahLst/>
              <a:cxnLst/>
              <a:rect l="l" t="t" r="r" b="b"/>
              <a:pathLst>
                <a:path w="896" h="1920" extrusionOk="0">
                  <a:moveTo>
                    <a:pt x="33" y="0"/>
                  </a:moveTo>
                  <a:cubicBezTo>
                    <a:pt x="19" y="58"/>
                    <a:pt x="6" y="116"/>
                    <a:pt x="3" y="174"/>
                  </a:cubicBezTo>
                  <a:cubicBezTo>
                    <a:pt x="0" y="232"/>
                    <a:pt x="8" y="290"/>
                    <a:pt x="15" y="348"/>
                  </a:cubicBezTo>
                  <a:cubicBezTo>
                    <a:pt x="22" y="406"/>
                    <a:pt x="36" y="462"/>
                    <a:pt x="45" y="522"/>
                  </a:cubicBezTo>
                  <a:cubicBezTo>
                    <a:pt x="54" y="582"/>
                    <a:pt x="56" y="657"/>
                    <a:pt x="69" y="708"/>
                  </a:cubicBezTo>
                  <a:cubicBezTo>
                    <a:pt x="82" y="759"/>
                    <a:pt x="102" y="774"/>
                    <a:pt x="123" y="828"/>
                  </a:cubicBezTo>
                  <a:cubicBezTo>
                    <a:pt x="144" y="882"/>
                    <a:pt x="159" y="953"/>
                    <a:pt x="195" y="1032"/>
                  </a:cubicBezTo>
                  <a:cubicBezTo>
                    <a:pt x="231" y="1111"/>
                    <a:pt x="298" y="1224"/>
                    <a:pt x="339" y="1302"/>
                  </a:cubicBezTo>
                  <a:cubicBezTo>
                    <a:pt x="380" y="1380"/>
                    <a:pt x="400" y="1438"/>
                    <a:pt x="441" y="1500"/>
                  </a:cubicBezTo>
                  <a:cubicBezTo>
                    <a:pt x="482" y="1562"/>
                    <a:pt x="533" y="1620"/>
                    <a:pt x="585" y="1674"/>
                  </a:cubicBezTo>
                  <a:cubicBezTo>
                    <a:pt x="637" y="1728"/>
                    <a:pt x="701" y="1785"/>
                    <a:pt x="753" y="1826"/>
                  </a:cubicBezTo>
                  <a:lnTo>
                    <a:pt x="896" y="1920"/>
                  </a:ln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39" name="Google Shape;1539;p80"/>
            <p:cNvSpPr/>
            <p:nvPr/>
          </p:nvSpPr>
          <p:spPr>
            <a:xfrm>
              <a:off x="2269" y="900"/>
              <a:ext cx="749" cy="1383"/>
            </a:xfrm>
            <a:custGeom>
              <a:avLst/>
              <a:gdLst/>
              <a:ahLst/>
              <a:cxnLst/>
              <a:rect l="l" t="t" r="r" b="b"/>
              <a:pathLst>
                <a:path w="749" h="1383" extrusionOk="0">
                  <a:moveTo>
                    <a:pt x="17" y="0"/>
                  </a:moveTo>
                  <a:cubicBezTo>
                    <a:pt x="8" y="62"/>
                    <a:pt x="0" y="124"/>
                    <a:pt x="5" y="192"/>
                  </a:cubicBezTo>
                  <a:cubicBezTo>
                    <a:pt x="10" y="260"/>
                    <a:pt x="25" y="325"/>
                    <a:pt x="47" y="408"/>
                  </a:cubicBezTo>
                  <a:cubicBezTo>
                    <a:pt x="69" y="491"/>
                    <a:pt x="105" y="614"/>
                    <a:pt x="137" y="690"/>
                  </a:cubicBezTo>
                  <a:cubicBezTo>
                    <a:pt x="169" y="766"/>
                    <a:pt x="193" y="801"/>
                    <a:pt x="239" y="864"/>
                  </a:cubicBezTo>
                  <a:cubicBezTo>
                    <a:pt x="285" y="927"/>
                    <a:pt x="361" y="1013"/>
                    <a:pt x="413" y="1070"/>
                  </a:cubicBezTo>
                  <a:cubicBezTo>
                    <a:pt x="465" y="1127"/>
                    <a:pt x="519" y="1174"/>
                    <a:pt x="554" y="1206"/>
                  </a:cubicBezTo>
                  <a:cubicBezTo>
                    <a:pt x="589" y="1238"/>
                    <a:pt x="590" y="1236"/>
                    <a:pt x="622" y="1265"/>
                  </a:cubicBezTo>
                  <a:cubicBezTo>
                    <a:pt x="654" y="1294"/>
                    <a:pt x="723" y="1358"/>
                    <a:pt x="749" y="1383"/>
                  </a:cubicBez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40" name="Google Shape;1540;p80"/>
            <p:cNvSpPr/>
            <p:nvPr/>
          </p:nvSpPr>
          <p:spPr>
            <a:xfrm>
              <a:off x="2526" y="2556"/>
              <a:ext cx="2400" cy="710"/>
            </a:xfrm>
            <a:custGeom>
              <a:avLst/>
              <a:gdLst/>
              <a:ahLst/>
              <a:cxnLst/>
              <a:rect l="l" t="t" r="r" b="b"/>
              <a:pathLst>
                <a:path w="2400" h="710" extrusionOk="0">
                  <a:moveTo>
                    <a:pt x="0" y="216"/>
                  </a:moveTo>
                  <a:cubicBezTo>
                    <a:pt x="63" y="250"/>
                    <a:pt x="126" y="284"/>
                    <a:pt x="186" y="318"/>
                  </a:cubicBezTo>
                  <a:cubicBezTo>
                    <a:pt x="246" y="352"/>
                    <a:pt x="306" y="389"/>
                    <a:pt x="360" y="420"/>
                  </a:cubicBezTo>
                  <a:cubicBezTo>
                    <a:pt x="414" y="451"/>
                    <a:pt x="459" y="478"/>
                    <a:pt x="510" y="504"/>
                  </a:cubicBezTo>
                  <a:cubicBezTo>
                    <a:pt x="561" y="530"/>
                    <a:pt x="606" y="553"/>
                    <a:pt x="666" y="576"/>
                  </a:cubicBezTo>
                  <a:cubicBezTo>
                    <a:pt x="726" y="599"/>
                    <a:pt x="811" y="623"/>
                    <a:pt x="870" y="642"/>
                  </a:cubicBezTo>
                  <a:cubicBezTo>
                    <a:pt x="929" y="661"/>
                    <a:pt x="950" y="680"/>
                    <a:pt x="1020" y="690"/>
                  </a:cubicBezTo>
                  <a:cubicBezTo>
                    <a:pt x="1090" y="700"/>
                    <a:pt x="1207" y="710"/>
                    <a:pt x="1290" y="702"/>
                  </a:cubicBezTo>
                  <a:cubicBezTo>
                    <a:pt x="1373" y="694"/>
                    <a:pt x="1455" y="668"/>
                    <a:pt x="1518" y="642"/>
                  </a:cubicBezTo>
                  <a:cubicBezTo>
                    <a:pt x="1581" y="616"/>
                    <a:pt x="1611" y="587"/>
                    <a:pt x="1668" y="546"/>
                  </a:cubicBezTo>
                  <a:cubicBezTo>
                    <a:pt x="1725" y="505"/>
                    <a:pt x="1784" y="450"/>
                    <a:pt x="1860" y="396"/>
                  </a:cubicBezTo>
                  <a:cubicBezTo>
                    <a:pt x="1936" y="342"/>
                    <a:pt x="2051" y="273"/>
                    <a:pt x="2124" y="222"/>
                  </a:cubicBezTo>
                  <a:cubicBezTo>
                    <a:pt x="2197" y="171"/>
                    <a:pt x="2252" y="127"/>
                    <a:pt x="2298" y="90"/>
                  </a:cubicBezTo>
                  <a:cubicBezTo>
                    <a:pt x="2344" y="53"/>
                    <a:pt x="2372" y="26"/>
                    <a:pt x="2400" y="0"/>
                  </a:cubicBez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41" name="Google Shape;1541;p80"/>
            <p:cNvSpPr/>
            <p:nvPr/>
          </p:nvSpPr>
          <p:spPr>
            <a:xfrm>
              <a:off x="3011" y="1931"/>
              <a:ext cx="1918" cy="711"/>
            </a:xfrm>
            <a:custGeom>
              <a:avLst/>
              <a:gdLst/>
              <a:ahLst/>
              <a:cxnLst/>
              <a:rect l="l" t="t" r="r" b="b"/>
              <a:pathLst>
                <a:path w="1918" h="711" extrusionOk="0">
                  <a:moveTo>
                    <a:pt x="0" y="349"/>
                  </a:moveTo>
                  <a:cubicBezTo>
                    <a:pt x="13" y="359"/>
                    <a:pt x="52" y="386"/>
                    <a:pt x="82" y="408"/>
                  </a:cubicBezTo>
                  <a:cubicBezTo>
                    <a:pt x="112" y="430"/>
                    <a:pt x="137" y="451"/>
                    <a:pt x="183" y="479"/>
                  </a:cubicBezTo>
                  <a:cubicBezTo>
                    <a:pt x="229" y="507"/>
                    <a:pt x="310" y="551"/>
                    <a:pt x="360" y="577"/>
                  </a:cubicBezTo>
                  <a:cubicBezTo>
                    <a:pt x="410" y="603"/>
                    <a:pt x="442" y="618"/>
                    <a:pt x="484" y="636"/>
                  </a:cubicBezTo>
                  <a:cubicBezTo>
                    <a:pt x="526" y="654"/>
                    <a:pt x="573" y="672"/>
                    <a:pt x="610" y="684"/>
                  </a:cubicBezTo>
                  <a:cubicBezTo>
                    <a:pt x="647" y="696"/>
                    <a:pt x="678" y="705"/>
                    <a:pt x="706" y="708"/>
                  </a:cubicBezTo>
                  <a:cubicBezTo>
                    <a:pt x="734" y="711"/>
                    <a:pt x="748" y="709"/>
                    <a:pt x="778" y="702"/>
                  </a:cubicBezTo>
                  <a:cubicBezTo>
                    <a:pt x="808" y="695"/>
                    <a:pt x="850" y="681"/>
                    <a:pt x="886" y="666"/>
                  </a:cubicBezTo>
                  <a:cubicBezTo>
                    <a:pt x="922" y="651"/>
                    <a:pt x="949" y="634"/>
                    <a:pt x="994" y="612"/>
                  </a:cubicBezTo>
                  <a:cubicBezTo>
                    <a:pt x="1039" y="590"/>
                    <a:pt x="1084" y="573"/>
                    <a:pt x="1156" y="534"/>
                  </a:cubicBezTo>
                  <a:cubicBezTo>
                    <a:pt x="1228" y="495"/>
                    <a:pt x="1344" y="432"/>
                    <a:pt x="1426" y="378"/>
                  </a:cubicBezTo>
                  <a:cubicBezTo>
                    <a:pt x="1508" y="324"/>
                    <a:pt x="1566" y="273"/>
                    <a:pt x="1648" y="210"/>
                  </a:cubicBezTo>
                  <a:cubicBezTo>
                    <a:pt x="1730" y="147"/>
                    <a:pt x="1824" y="73"/>
                    <a:pt x="1918" y="0"/>
                  </a:cubicBez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1542" name="Google Shape;1542;p80"/>
            <p:cNvCxnSpPr/>
            <p:nvPr/>
          </p:nvCxnSpPr>
          <p:spPr>
            <a:xfrm>
              <a:off x="1986" y="900"/>
              <a:ext cx="24" cy="348"/>
            </a:xfrm>
            <a:prstGeom prst="straightConnector1">
              <a:avLst/>
            </a:prstGeom>
            <a:noFill/>
            <a:ln w="28575" cap="flat" cmpd="sng">
              <a:solidFill>
                <a:srgbClr val="0066FF"/>
              </a:solidFill>
              <a:prstDash val="solid"/>
              <a:round/>
              <a:headEnd type="none" w="med" len="med"/>
              <a:tailEnd type="triangle" w="med" len="med"/>
            </a:ln>
          </p:spPr>
        </p:cxnSp>
      </p:grpSp>
      <p:grpSp>
        <p:nvGrpSpPr>
          <p:cNvPr id="1543" name="Google Shape;1543;p80"/>
          <p:cNvGrpSpPr/>
          <p:nvPr/>
        </p:nvGrpSpPr>
        <p:grpSpPr>
          <a:xfrm>
            <a:off x="2743200" y="1077355"/>
            <a:ext cx="3357807" cy="3840785"/>
            <a:chOff x="1830" y="750"/>
            <a:chExt cx="2610" cy="2574"/>
          </a:xfrm>
        </p:grpSpPr>
        <p:cxnSp>
          <p:nvCxnSpPr>
            <p:cNvPr id="1544" name="Google Shape;1544;p80"/>
            <p:cNvCxnSpPr/>
            <p:nvPr/>
          </p:nvCxnSpPr>
          <p:spPr>
            <a:xfrm rot="10800000" flipH="1">
              <a:off x="1830" y="750"/>
              <a:ext cx="2442" cy="2574"/>
            </a:xfrm>
            <a:prstGeom prst="straightConnector1">
              <a:avLst/>
            </a:prstGeom>
            <a:noFill/>
            <a:ln w="28575" cap="flat" cmpd="sng">
              <a:solidFill>
                <a:schemeClr val="dk1"/>
              </a:solidFill>
              <a:prstDash val="solid"/>
              <a:round/>
              <a:headEnd type="none" w="med" len="med"/>
              <a:tailEnd type="none" w="med" len="med"/>
            </a:ln>
          </p:spPr>
        </p:cxnSp>
        <p:cxnSp>
          <p:nvCxnSpPr>
            <p:cNvPr id="1545" name="Google Shape;1545;p80"/>
            <p:cNvCxnSpPr/>
            <p:nvPr/>
          </p:nvCxnSpPr>
          <p:spPr>
            <a:xfrm rot="10800000" flipH="1">
              <a:off x="1998" y="768"/>
              <a:ext cx="2442" cy="2556"/>
            </a:xfrm>
            <a:prstGeom prst="straightConnector1">
              <a:avLst/>
            </a:prstGeom>
            <a:noFill/>
            <a:ln w="28575" cap="flat" cmpd="sng">
              <a:solidFill>
                <a:schemeClr val="dk1"/>
              </a:solidFill>
              <a:prstDash val="solid"/>
              <a:round/>
              <a:headEnd type="none" w="med" len="med"/>
              <a:tailEnd type="none" w="med" len="med"/>
            </a:ln>
          </p:spPr>
        </p:cxnSp>
        <p:sp>
          <p:nvSpPr>
            <p:cNvPr id="1546" name="Google Shape;1546;p80"/>
            <p:cNvSpPr/>
            <p:nvPr/>
          </p:nvSpPr>
          <p:spPr>
            <a:xfrm>
              <a:off x="2358" y="2760"/>
              <a:ext cx="90" cy="90"/>
            </a:xfrm>
            <a:custGeom>
              <a:avLst/>
              <a:gdLst/>
              <a:ahLst/>
              <a:cxnLst/>
              <a:rect l="l" t="t" r="r" b="b"/>
              <a:pathLst>
                <a:path w="90" h="90" extrusionOk="0">
                  <a:moveTo>
                    <a:pt x="0" y="0"/>
                  </a:moveTo>
                  <a:lnTo>
                    <a:pt x="90" y="90"/>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47" name="Google Shape;1547;p80"/>
            <p:cNvSpPr/>
            <p:nvPr/>
          </p:nvSpPr>
          <p:spPr>
            <a:xfrm>
              <a:off x="3077" y="2021"/>
              <a:ext cx="90" cy="90"/>
            </a:xfrm>
            <a:custGeom>
              <a:avLst/>
              <a:gdLst/>
              <a:ahLst/>
              <a:cxnLst/>
              <a:rect l="l" t="t" r="r" b="b"/>
              <a:pathLst>
                <a:path w="90" h="90" extrusionOk="0">
                  <a:moveTo>
                    <a:pt x="90" y="90"/>
                  </a:moveTo>
                  <a:lnTo>
                    <a:pt x="0" y="0"/>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48" name="Google Shape;1548;p80"/>
            <p:cNvSpPr/>
            <p:nvPr/>
          </p:nvSpPr>
          <p:spPr>
            <a:xfrm>
              <a:off x="2390" y="2640"/>
              <a:ext cx="177" cy="164"/>
            </a:xfrm>
            <a:custGeom>
              <a:avLst/>
              <a:gdLst/>
              <a:ahLst/>
              <a:cxnLst/>
              <a:rect l="l" t="t" r="r" b="b"/>
              <a:pathLst>
                <a:path w="177" h="164" extrusionOk="0">
                  <a:moveTo>
                    <a:pt x="0" y="107"/>
                  </a:moveTo>
                  <a:lnTo>
                    <a:pt x="99" y="0"/>
                  </a:lnTo>
                  <a:lnTo>
                    <a:pt x="177" y="75"/>
                  </a:lnTo>
                  <a:lnTo>
                    <a:pt x="96" y="164"/>
                  </a:lnTo>
                  <a:lnTo>
                    <a:pt x="12" y="95"/>
                  </a:lnTo>
                </a:path>
              </a:pathLst>
            </a:custGeom>
            <a:solidFill>
              <a:srgbClr val="FF0000"/>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49" name="Google Shape;1549;p80"/>
            <p:cNvSpPr/>
            <p:nvPr/>
          </p:nvSpPr>
          <p:spPr>
            <a:xfrm>
              <a:off x="2860" y="2145"/>
              <a:ext cx="177" cy="164"/>
            </a:xfrm>
            <a:custGeom>
              <a:avLst/>
              <a:gdLst/>
              <a:ahLst/>
              <a:cxnLst/>
              <a:rect l="l" t="t" r="r" b="b"/>
              <a:pathLst>
                <a:path w="177" h="164" extrusionOk="0">
                  <a:moveTo>
                    <a:pt x="0" y="107"/>
                  </a:moveTo>
                  <a:lnTo>
                    <a:pt x="99" y="0"/>
                  </a:lnTo>
                  <a:lnTo>
                    <a:pt x="177" y="75"/>
                  </a:lnTo>
                  <a:lnTo>
                    <a:pt x="96" y="164"/>
                  </a:lnTo>
                  <a:lnTo>
                    <a:pt x="12" y="95"/>
                  </a:lnTo>
                </a:path>
              </a:pathLst>
            </a:custGeom>
            <a:solidFill>
              <a:srgbClr val="FF0000"/>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nvGrpSpPr>
          <p:cNvPr id="1550" name="Google Shape;1550;p80"/>
          <p:cNvGrpSpPr/>
          <p:nvPr/>
        </p:nvGrpSpPr>
        <p:grpSpPr>
          <a:xfrm>
            <a:off x="1647442" y="1731549"/>
            <a:ext cx="1264621" cy="1334127"/>
            <a:chOff x="1047" y="1263"/>
            <a:chExt cx="984" cy="894"/>
          </a:xfrm>
        </p:grpSpPr>
        <p:sp>
          <p:nvSpPr>
            <p:cNvPr id="1551" name="Google Shape;1551;p80"/>
            <p:cNvSpPr/>
            <p:nvPr/>
          </p:nvSpPr>
          <p:spPr>
            <a:xfrm>
              <a:off x="1682" y="1263"/>
              <a:ext cx="131" cy="330"/>
            </a:xfrm>
            <a:custGeom>
              <a:avLst/>
              <a:gdLst/>
              <a:ahLst/>
              <a:cxnLst/>
              <a:rect l="l" t="t" r="r" b="b"/>
              <a:pathLst>
                <a:path w="226" h="85" extrusionOk="0">
                  <a:moveTo>
                    <a:pt x="0" y="37"/>
                  </a:moveTo>
                  <a:lnTo>
                    <a:pt x="175" y="0"/>
                  </a:lnTo>
                  <a:lnTo>
                    <a:pt x="213" y="0"/>
                  </a:lnTo>
                  <a:lnTo>
                    <a:pt x="226" y="15"/>
                  </a:lnTo>
                  <a:lnTo>
                    <a:pt x="219" y="40"/>
                  </a:lnTo>
                  <a:lnTo>
                    <a:pt x="181" y="51"/>
                  </a:lnTo>
                  <a:lnTo>
                    <a:pt x="15" y="85"/>
                  </a:ln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52" name="Google Shape;1552;p80"/>
            <p:cNvSpPr/>
            <p:nvPr/>
          </p:nvSpPr>
          <p:spPr>
            <a:xfrm rot="-600246">
              <a:off x="1765" y="1518"/>
              <a:ext cx="131" cy="330"/>
            </a:xfrm>
            <a:custGeom>
              <a:avLst/>
              <a:gdLst/>
              <a:ahLst/>
              <a:cxnLst/>
              <a:rect l="l" t="t" r="r" b="b"/>
              <a:pathLst>
                <a:path w="226" h="85" extrusionOk="0">
                  <a:moveTo>
                    <a:pt x="0" y="37"/>
                  </a:moveTo>
                  <a:lnTo>
                    <a:pt x="175" y="0"/>
                  </a:lnTo>
                  <a:lnTo>
                    <a:pt x="213" y="0"/>
                  </a:lnTo>
                  <a:lnTo>
                    <a:pt x="226" y="15"/>
                  </a:lnTo>
                  <a:lnTo>
                    <a:pt x="219" y="40"/>
                  </a:lnTo>
                  <a:lnTo>
                    <a:pt x="181" y="51"/>
                  </a:lnTo>
                  <a:lnTo>
                    <a:pt x="15" y="85"/>
                  </a:ln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53" name="Google Shape;1553;p80"/>
            <p:cNvSpPr/>
            <p:nvPr/>
          </p:nvSpPr>
          <p:spPr>
            <a:xfrm rot="-730194">
              <a:off x="1900" y="1827"/>
              <a:ext cx="131" cy="330"/>
            </a:xfrm>
            <a:custGeom>
              <a:avLst/>
              <a:gdLst/>
              <a:ahLst/>
              <a:cxnLst/>
              <a:rect l="l" t="t" r="r" b="b"/>
              <a:pathLst>
                <a:path w="226" h="85" extrusionOk="0">
                  <a:moveTo>
                    <a:pt x="0" y="37"/>
                  </a:moveTo>
                  <a:lnTo>
                    <a:pt x="175" y="0"/>
                  </a:lnTo>
                  <a:lnTo>
                    <a:pt x="213" y="0"/>
                  </a:lnTo>
                  <a:lnTo>
                    <a:pt x="226" y="15"/>
                  </a:lnTo>
                  <a:lnTo>
                    <a:pt x="219" y="40"/>
                  </a:lnTo>
                  <a:lnTo>
                    <a:pt x="181" y="51"/>
                  </a:lnTo>
                  <a:lnTo>
                    <a:pt x="15" y="85"/>
                  </a:lnTo>
                </a:path>
              </a:pathLst>
            </a:custGeom>
            <a:noFill/>
            <a:ln w="28575" cap="flat" cmpd="sng">
              <a:solidFill>
                <a:srgbClr val="BED6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54" name="Google Shape;1554;p80"/>
            <p:cNvSpPr txBox="1"/>
            <p:nvPr/>
          </p:nvSpPr>
          <p:spPr>
            <a:xfrm>
              <a:off x="1047" y="1416"/>
              <a:ext cx="609" cy="227"/>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dirty="0">
                  <a:solidFill>
                    <a:schemeClr val="dk1"/>
                  </a:solidFill>
                  <a:latin typeface="Arial"/>
                  <a:ea typeface="Arial"/>
                  <a:cs typeface="Arial"/>
                  <a:sym typeface="Arial"/>
                </a:rPr>
                <a:t>Spurs</a:t>
              </a:r>
              <a:endParaRPr dirty="0"/>
            </a:p>
          </p:txBody>
        </p:sp>
      </p:grpSp>
      <p:sp>
        <p:nvSpPr>
          <p:cNvPr id="1555" name="Google Shape;1555;p8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50"/>
                                        </p:tgtEl>
                                        <p:attrNameLst>
                                          <p:attrName>style.visibility</p:attrName>
                                        </p:attrNameLst>
                                      </p:cBhvr>
                                      <p:to>
                                        <p:strVal val="visible"/>
                                      </p:to>
                                    </p:set>
                                    <p:anim calcmode="lin" valueType="num">
                                      <p:cBhvr additive="base">
                                        <p:cTn id="7" dur="500" fill="hold"/>
                                        <p:tgtEl>
                                          <p:spTgt spid="1550"/>
                                        </p:tgtEl>
                                        <p:attrNameLst>
                                          <p:attrName>ppt_x</p:attrName>
                                        </p:attrNameLst>
                                      </p:cBhvr>
                                      <p:tavLst>
                                        <p:tav tm="0">
                                          <p:val>
                                            <p:strVal val="#ppt_x"/>
                                          </p:val>
                                        </p:tav>
                                        <p:tav tm="100000">
                                          <p:val>
                                            <p:strVal val="#ppt_x"/>
                                          </p:val>
                                        </p:tav>
                                      </p:tavLst>
                                    </p:anim>
                                    <p:anim calcmode="lin" valueType="num">
                                      <p:cBhvr additive="base">
                                        <p:cTn id="8" dur="500" fill="hold"/>
                                        <p:tgtEl>
                                          <p:spTgt spid="15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527"/>
                                        </p:tgtEl>
                                        <p:attrNameLst>
                                          <p:attrName>style.visibility</p:attrName>
                                        </p:attrNameLst>
                                      </p:cBhvr>
                                      <p:to>
                                        <p:strVal val="visible"/>
                                      </p:to>
                                    </p:set>
                                    <p:anim calcmode="lin" valueType="num">
                                      <p:cBhvr additive="base">
                                        <p:cTn id="13" dur="500"/>
                                        <p:tgtEl>
                                          <p:spTgt spid="152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26"/>
                                        </p:tgtEl>
                                        <p:attrNameLst>
                                          <p:attrName>style.visibility</p:attrName>
                                        </p:attrNameLst>
                                      </p:cBhvr>
                                      <p:to>
                                        <p:strVal val="visible"/>
                                      </p:to>
                                    </p:set>
                                    <p:anim calcmode="lin" valueType="num">
                                      <p:cBhvr additive="base">
                                        <p:cTn id="18" dur="500" fill="hold"/>
                                        <p:tgtEl>
                                          <p:spTgt spid="1526"/>
                                        </p:tgtEl>
                                        <p:attrNameLst>
                                          <p:attrName>ppt_x</p:attrName>
                                        </p:attrNameLst>
                                      </p:cBhvr>
                                      <p:tavLst>
                                        <p:tav tm="0">
                                          <p:val>
                                            <p:strVal val="#ppt_x"/>
                                          </p:val>
                                        </p:tav>
                                        <p:tav tm="100000">
                                          <p:val>
                                            <p:strVal val="#ppt_x"/>
                                          </p:val>
                                        </p:tav>
                                      </p:tavLst>
                                    </p:anim>
                                    <p:anim calcmode="lin" valueType="num">
                                      <p:cBhvr additive="base">
                                        <p:cTn id="19" dur="500" fill="hold"/>
                                        <p:tgtEl>
                                          <p:spTgt spid="152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22"/>
                                        </p:tgtEl>
                                        <p:attrNameLst>
                                          <p:attrName>style.visibility</p:attrName>
                                        </p:attrNameLst>
                                      </p:cBhvr>
                                      <p:to>
                                        <p:strVal val="visible"/>
                                      </p:to>
                                    </p:set>
                                    <p:anim calcmode="lin" valueType="num">
                                      <p:cBhvr additive="base">
                                        <p:cTn id="22" dur="500" fill="hold"/>
                                        <p:tgtEl>
                                          <p:spTgt spid="1522"/>
                                        </p:tgtEl>
                                        <p:attrNameLst>
                                          <p:attrName>ppt_x</p:attrName>
                                        </p:attrNameLst>
                                      </p:cBhvr>
                                      <p:tavLst>
                                        <p:tav tm="0">
                                          <p:val>
                                            <p:strVal val="#ppt_x"/>
                                          </p:val>
                                        </p:tav>
                                        <p:tav tm="100000">
                                          <p:val>
                                            <p:strVal val="#ppt_x"/>
                                          </p:val>
                                        </p:tav>
                                      </p:tavLst>
                                    </p:anim>
                                    <p:anim calcmode="lin" valueType="num">
                                      <p:cBhvr additive="base">
                                        <p:cTn id="23" dur="500" fill="hold"/>
                                        <p:tgtEl>
                                          <p:spTgt spid="152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33"/>
                                        </p:tgtEl>
                                        <p:attrNameLst>
                                          <p:attrName>style.visibility</p:attrName>
                                        </p:attrNameLst>
                                      </p:cBhvr>
                                      <p:to>
                                        <p:strVal val="visible"/>
                                      </p:to>
                                    </p:set>
                                    <p:anim calcmode="lin" valueType="num">
                                      <p:cBhvr additive="base">
                                        <p:cTn id="28" dur="500" fill="hold"/>
                                        <p:tgtEl>
                                          <p:spTgt spid="1533"/>
                                        </p:tgtEl>
                                        <p:attrNameLst>
                                          <p:attrName>ppt_x</p:attrName>
                                        </p:attrNameLst>
                                      </p:cBhvr>
                                      <p:tavLst>
                                        <p:tav tm="0">
                                          <p:val>
                                            <p:strVal val="#ppt_x"/>
                                          </p:val>
                                        </p:tav>
                                        <p:tav tm="100000">
                                          <p:val>
                                            <p:strVal val="#ppt_x"/>
                                          </p:val>
                                        </p:tav>
                                      </p:tavLst>
                                    </p:anim>
                                    <p:anim calcmode="lin" valueType="num">
                                      <p:cBhvr additive="base">
                                        <p:cTn id="29" dur="500" fill="hold"/>
                                        <p:tgtEl>
                                          <p:spTgt spid="153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30"/>
                                        </p:tgtEl>
                                        <p:attrNameLst>
                                          <p:attrName>style.visibility</p:attrName>
                                        </p:attrNameLst>
                                      </p:cBhvr>
                                      <p:to>
                                        <p:strVal val="visible"/>
                                      </p:to>
                                    </p:set>
                                    <p:anim calcmode="lin" valueType="num">
                                      <p:cBhvr additive="base">
                                        <p:cTn id="32" dur="500" fill="hold"/>
                                        <p:tgtEl>
                                          <p:spTgt spid="1530"/>
                                        </p:tgtEl>
                                        <p:attrNameLst>
                                          <p:attrName>ppt_x</p:attrName>
                                        </p:attrNameLst>
                                      </p:cBhvr>
                                      <p:tavLst>
                                        <p:tav tm="0">
                                          <p:val>
                                            <p:strVal val="#ppt_x"/>
                                          </p:val>
                                        </p:tav>
                                        <p:tav tm="100000">
                                          <p:val>
                                            <p:strVal val="#ppt_x"/>
                                          </p:val>
                                        </p:tav>
                                      </p:tavLst>
                                    </p:anim>
                                    <p:anim calcmode="lin" valueType="num">
                                      <p:cBhvr additive="base">
                                        <p:cTn id="33" dur="500" fill="hold"/>
                                        <p:tgtEl>
                                          <p:spTgt spid="153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534"/>
                                        </p:tgtEl>
                                        <p:attrNameLst>
                                          <p:attrName>style.visibility</p:attrName>
                                        </p:attrNameLst>
                                      </p:cBhvr>
                                      <p:to>
                                        <p:strVal val="visible"/>
                                      </p:to>
                                    </p:set>
                                    <p:anim calcmode="lin" valueType="num">
                                      <p:cBhvr additive="base">
                                        <p:cTn id="38" dur="500" fill="hold"/>
                                        <p:tgtEl>
                                          <p:spTgt spid="1534"/>
                                        </p:tgtEl>
                                        <p:attrNameLst>
                                          <p:attrName>ppt_x</p:attrName>
                                        </p:attrNameLst>
                                      </p:cBhvr>
                                      <p:tavLst>
                                        <p:tav tm="0">
                                          <p:val>
                                            <p:strVal val="#ppt_x"/>
                                          </p:val>
                                        </p:tav>
                                        <p:tav tm="100000">
                                          <p:val>
                                            <p:strVal val="#ppt_x"/>
                                          </p:val>
                                        </p:tav>
                                      </p:tavLst>
                                    </p:anim>
                                    <p:anim calcmode="lin" valueType="num">
                                      <p:cBhvr additive="base">
                                        <p:cTn id="39" dur="500" fill="hold"/>
                                        <p:tgtEl>
                                          <p:spTgt spid="153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535"/>
                                        </p:tgtEl>
                                        <p:attrNameLst>
                                          <p:attrName>style.visibility</p:attrName>
                                        </p:attrNameLst>
                                      </p:cBhvr>
                                      <p:to>
                                        <p:strVal val="visible"/>
                                      </p:to>
                                    </p:set>
                                    <p:anim calcmode="lin" valueType="num">
                                      <p:cBhvr additive="base">
                                        <p:cTn id="42" dur="500" fill="hold"/>
                                        <p:tgtEl>
                                          <p:spTgt spid="1535"/>
                                        </p:tgtEl>
                                        <p:attrNameLst>
                                          <p:attrName>ppt_x</p:attrName>
                                        </p:attrNameLst>
                                      </p:cBhvr>
                                      <p:tavLst>
                                        <p:tav tm="0">
                                          <p:val>
                                            <p:strVal val="#ppt_x"/>
                                          </p:val>
                                        </p:tav>
                                        <p:tav tm="100000">
                                          <p:val>
                                            <p:strVal val="#ppt_x"/>
                                          </p:val>
                                        </p:tav>
                                      </p:tavLst>
                                    </p:anim>
                                    <p:anim calcmode="lin" valueType="num">
                                      <p:cBhvr additive="base">
                                        <p:cTn id="43" dur="500" fill="hold"/>
                                        <p:tgtEl>
                                          <p:spTgt spid="153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536"/>
                                        </p:tgtEl>
                                        <p:attrNameLst>
                                          <p:attrName>style.visibility</p:attrName>
                                        </p:attrNameLst>
                                      </p:cBhvr>
                                      <p:to>
                                        <p:strVal val="visible"/>
                                      </p:to>
                                    </p:set>
                                    <p:anim calcmode="lin" valueType="num">
                                      <p:cBhvr additive="base">
                                        <p:cTn id="46" dur="500" fill="hold"/>
                                        <p:tgtEl>
                                          <p:spTgt spid="1536"/>
                                        </p:tgtEl>
                                        <p:attrNameLst>
                                          <p:attrName>ppt_x</p:attrName>
                                        </p:attrNameLst>
                                      </p:cBhvr>
                                      <p:tavLst>
                                        <p:tav tm="0">
                                          <p:val>
                                            <p:strVal val="#ppt_x"/>
                                          </p:val>
                                        </p:tav>
                                        <p:tav tm="100000">
                                          <p:val>
                                            <p:strVal val="#ppt_x"/>
                                          </p:val>
                                        </p:tav>
                                      </p:tavLst>
                                    </p:anim>
                                    <p:anim calcmode="lin" valueType="num">
                                      <p:cBhvr additive="base">
                                        <p:cTn id="47" dur="500" fill="hold"/>
                                        <p:tgtEl>
                                          <p:spTgt spid="15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 grpId="0"/>
      <p:bldP spid="1533" grpId="0"/>
      <p:bldP spid="1534" grpId="0" animBg="1"/>
      <p:bldP spid="1535" grpId="0" animBg="1"/>
      <p:bldP spid="153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79"/>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a:t>Typical Rock Riprap Section</a:t>
            </a:r>
            <a:endParaRPr/>
          </a:p>
        </p:txBody>
      </p:sp>
      <p:grpSp>
        <p:nvGrpSpPr>
          <p:cNvPr id="1438" name="Google Shape;1438;p79"/>
          <p:cNvGrpSpPr/>
          <p:nvPr/>
        </p:nvGrpSpPr>
        <p:grpSpPr>
          <a:xfrm>
            <a:off x="1329308" y="2114550"/>
            <a:ext cx="4090987" cy="1576387"/>
            <a:chOff x="966" y="1703"/>
            <a:chExt cx="2900" cy="993"/>
          </a:xfrm>
        </p:grpSpPr>
        <p:sp>
          <p:nvSpPr>
            <p:cNvPr id="1439" name="Google Shape;1439;p79"/>
            <p:cNvSpPr/>
            <p:nvPr/>
          </p:nvSpPr>
          <p:spPr>
            <a:xfrm>
              <a:off x="1857" y="1749"/>
              <a:ext cx="2009" cy="947"/>
            </a:xfrm>
            <a:custGeom>
              <a:avLst/>
              <a:gdLst/>
              <a:ahLst/>
              <a:cxnLst/>
              <a:rect l="l" t="t" r="r" b="b"/>
              <a:pathLst>
                <a:path w="2009" h="947" extrusionOk="0">
                  <a:moveTo>
                    <a:pt x="0" y="947"/>
                  </a:moveTo>
                  <a:lnTo>
                    <a:pt x="122" y="947"/>
                  </a:lnTo>
                  <a:lnTo>
                    <a:pt x="2009" y="0"/>
                  </a:lnTo>
                  <a:lnTo>
                    <a:pt x="2009" y="78"/>
                  </a:lnTo>
                </a:path>
              </a:pathLst>
            </a:custGeom>
            <a:noFill/>
            <a:ln w="28575" cap="flat" cmpd="sng">
              <a:solidFill>
                <a:srgbClr val="0066FF"/>
              </a:solidFill>
              <a:prstDash val="dot"/>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1440" name="Google Shape;1440;p79"/>
            <p:cNvGrpSpPr/>
            <p:nvPr/>
          </p:nvGrpSpPr>
          <p:grpSpPr>
            <a:xfrm>
              <a:off x="966" y="1703"/>
              <a:ext cx="2819" cy="985"/>
              <a:chOff x="966" y="1703"/>
              <a:chExt cx="2819" cy="985"/>
            </a:xfrm>
          </p:grpSpPr>
          <p:sp>
            <p:nvSpPr>
              <p:cNvPr id="1441" name="Google Shape;1441;p79"/>
              <p:cNvSpPr/>
              <p:nvPr/>
            </p:nvSpPr>
            <p:spPr>
              <a:xfrm>
                <a:off x="1959" y="2205"/>
                <a:ext cx="119" cy="240"/>
              </a:xfrm>
              <a:custGeom>
                <a:avLst/>
                <a:gdLst/>
                <a:ahLst/>
                <a:cxnLst/>
                <a:rect l="l" t="t" r="r" b="b"/>
                <a:pathLst>
                  <a:path w="119" h="240" extrusionOk="0">
                    <a:moveTo>
                      <a:pt x="72" y="240"/>
                    </a:moveTo>
                    <a:lnTo>
                      <a:pt x="119" y="228"/>
                    </a:lnTo>
                    <a:lnTo>
                      <a:pt x="114" y="144"/>
                    </a:lnTo>
                    <a:lnTo>
                      <a:pt x="117" y="65"/>
                    </a:lnTo>
                    <a:lnTo>
                      <a:pt x="72" y="0"/>
                    </a:lnTo>
                    <a:lnTo>
                      <a:pt x="33" y="2"/>
                    </a:lnTo>
                    <a:lnTo>
                      <a:pt x="23" y="59"/>
                    </a:lnTo>
                    <a:lnTo>
                      <a:pt x="0" y="125"/>
                    </a:lnTo>
                    <a:lnTo>
                      <a:pt x="29" y="177"/>
                    </a:lnTo>
                    <a:lnTo>
                      <a:pt x="72" y="24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42" name="Google Shape;1442;p79"/>
              <p:cNvSpPr/>
              <p:nvPr/>
            </p:nvSpPr>
            <p:spPr>
              <a:xfrm>
                <a:off x="2172" y="2204"/>
                <a:ext cx="87" cy="60"/>
              </a:xfrm>
              <a:custGeom>
                <a:avLst/>
                <a:gdLst/>
                <a:ahLst/>
                <a:cxnLst/>
                <a:rect l="l" t="t" r="r" b="b"/>
                <a:pathLst>
                  <a:path w="87" h="60" extrusionOk="0">
                    <a:moveTo>
                      <a:pt x="53" y="0"/>
                    </a:moveTo>
                    <a:lnTo>
                      <a:pt x="0" y="1"/>
                    </a:lnTo>
                    <a:lnTo>
                      <a:pt x="2" y="37"/>
                    </a:lnTo>
                    <a:lnTo>
                      <a:pt x="30" y="57"/>
                    </a:lnTo>
                    <a:lnTo>
                      <a:pt x="72" y="60"/>
                    </a:lnTo>
                    <a:lnTo>
                      <a:pt x="87" y="43"/>
                    </a:lnTo>
                    <a:lnTo>
                      <a:pt x="53"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43" name="Google Shape;1443;p79"/>
              <p:cNvSpPr/>
              <p:nvPr/>
            </p:nvSpPr>
            <p:spPr>
              <a:xfrm>
                <a:off x="2600" y="2277"/>
                <a:ext cx="55" cy="75"/>
              </a:xfrm>
              <a:custGeom>
                <a:avLst/>
                <a:gdLst/>
                <a:ahLst/>
                <a:cxnLst/>
                <a:rect l="l" t="t" r="r" b="b"/>
                <a:pathLst>
                  <a:path w="55" h="75" extrusionOk="0">
                    <a:moveTo>
                      <a:pt x="0" y="69"/>
                    </a:moveTo>
                    <a:lnTo>
                      <a:pt x="21" y="75"/>
                    </a:lnTo>
                    <a:lnTo>
                      <a:pt x="55" y="54"/>
                    </a:lnTo>
                    <a:lnTo>
                      <a:pt x="43" y="17"/>
                    </a:lnTo>
                    <a:lnTo>
                      <a:pt x="22" y="0"/>
                    </a:lnTo>
                    <a:lnTo>
                      <a:pt x="7" y="17"/>
                    </a:lnTo>
                    <a:lnTo>
                      <a:pt x="0" y="48"/>
                    </a:lnTo>
                    <a:lnTo>
                      <a:pt x="0" y="69"/>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44" name="Google Shape;1444;p79"/>
              <p:cNvSpPr/>
              <p:nvPr/>
            </p:nvSpPr>
            <p:spPr>
              <a:xfrm>
                <a:off x="2645" y="2258"/>
                <a:ext cx="60" cy="66"/>
              </a:xfrm>
              <a:custGeom>
                <a:avLst/>
                <a:gdLst/>
                <a:ahLst/>
                <a:cxnLst/>
                <a:rect l="l" t="t" r="r" b="b"/>
                <a:pathLst>
                  <a:path w="60" h="66" extrusionOk="0">
                    <a:moveTo>
                      <a:pt x="16" y="66"/>
                    </a:moveTo>
                    <a:lnTo>
                      <a:pt x="40" y="57"/>
                    </a:lnTo>
                    <a:lnTo>
                      <a:pt x="60" y="37"/>
                    </a:lnTo>
                    <a:lnTo>
                      <a:pt x="43" y="7"/>
                    </a:lnTo>
                    <a:lnTo>
                      <a:pt x="18" y="0"/>
                    </a:lnTo>
                    <a:lnTo>
                      <a:pt x="3" y="15"/>
                    </a:lnTo>
                    <a:lnTo>
                      <a:pt x="0" y="40"/>
                    </a:lnTo>
                    <a:lnTo>
                      <a:pt x="16" y="66"/>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1445" name="Google Shape;1445;p79"/>
              <p:cNvGrpSpPr/>
              <p:nvPr/>
            </p:nvGrpSpPr>
            <p:grpSpPr>
              <a:xfrm>
                <a:off x="966" y="1703"/>
                <a:ext cx="2819" cy="985"/>
                <a:chOff x="966" y="1703"/>
                <a:chExt cx="2819" cy="985"/>
              </a:xfrm>
            </p:grpSpPr>
            <p:sp>
              <p:nvSpPr>
                <p:cNvPr id="1446" name="Google Shape;1446;p79"/>
                <p:cNvSpPr/>
                <p:nvPr/>
              </p:nvSpPr>
              <p:spPr>
                <a:xfrm>
                  <a:off x="966" y="2474"/>
                  <a:ext cx="345" cy="214"/>
                </a:xfrm>
                <a:custGeom>
                  <a:avLst/>
                  <a:gdLst/>
                  <a:ahLst/>
                  <a:cxnLst/>
                  <a:rect l="l" t="t" r="r" b="b"/>
                  <a:pathLst>
                    <a:path w="345" h="214" extrusionOk="0">
                      <a:moveTo>
                        <a:pt x="345" y="0"/>
                      </a:moveTo>
                      <a:cubicBezTo>
                        <a:pt x="340" y="0"/>
                        <a:pt x="335" y="0"/>
                        <a:pt x="330" y="0"/>
                      </a:cubicBezTo>
                      <a:lnTo>
                        <a:pt x="251" y="0"/>
                      </a:lnTo>
                      <a:lnTo>
                        <a:pt x="80" y="54"/>
                      </a:lnTo>
                      <a:lnTo>
                        <a:pt x="5" y="145"/>
                      </a:lnTo>
                      <a:lnTo>
                        <a:pt x="0" y="214"/>
                      </a:lnTo>
                      <a:lnTo>
                        <a:pt x="165" y="211"/>
                      </a:lnTo>
                      <a:lnTo>
                        <a:pt x="279" y="193"/>
                      </a:lnTo>
                      <a:lnTo>
                        <a:pt x="332" y="147"/>
                      </a:lnTo>
                      <a:lnTo>
                        <a:pt x="332" y="46"/>
                      </a:lnTo>
                      <a:lnTo>
                        <a:pt x="345"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47" name="Google Shape;1447;p79"/>
                <p:cNvSpPr/>
                <p:nvPr/>
              </p:nvSpPr>
              <p:spPr>
                <a:xfrm>
                  <a:off x="1292" y="2409"/>
                  <a:ext cx="240" cy="272"/>
                </a:xfrm>
                <a:custGeom>
                  <a:avLst/>
                  <a:gdLst/>
                  <a:ahLst/>
                  <a:cxnLst/>
                  <a:rect l="l" t="t" r="r" b="b"/>
                  <a:pathLst>
                    <a:path w="240" h="272" extrusionOk="0">
                      <a:moveTo>
                        <a:pt x="216" y="0"/>
                      </a:moveTo>
                      <a:lnTo>
                        <a:pt x="126" y="17"/>
                      </a:lnTo>
                      <a:lnTo>
                        <a:pt x="84" y="38"/>
                      </a:lnTo>
                      <a:lnTo>
                        <a:pt x="39" y="63"/>
                      </a:lnTo>
                      <a:lnTo>
                        <a:pt x="10" y="93"/>
                      </a:lnTo>
                      <a:lnTo>
                        <a:pt x="0" y="162"/>
                      </a:lnTo>
                      <a:lnTo>
                        <a:pt x="13" y="219"/>
                      </a:lnTo>
                      <a:lnTo>
                        <a:pt x="70" y="258"/>
                      </a:lnTo>
                      <a:lnTo>
                        <a:pt x="138" y="266"/>
                      </a:lnTo>
                      <a:lnTo>
                        <a:pt x="192" y="272"/>
                      </a:lnTo>
                      <a:lnTo>
                        <a:pt x="225" y="216"/>
                      </a:lnTo>
                      <a:lnTo>
                        <a:pt x="232" y="107"/>
                      </a:lnTo>
                      <a:lnTo>
                        <a:pt x="240" y="36"/>
                      </a:lnTo>
                      <a:lnTo>
                        <a:pt x="216"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48" name="Google Shape;1448;p79"/>
                <p:cNvSpPr/>
                <p:nvPr/>
              </p:nvSpPr>
              <p:spPr>
                <a:xfrm>
                  <a:off x="1518" y="2427"/>
                  <a:ext cx="210" cy="257"/>
                </a:xfrm>
                <a:custGeom>
                  <a:avLst/>
                  <a:gdLst/>
                  <a:ahLst/>
                  <a:cxnLst/>
                  <a:rect l="l" t="t" r="r" b="b"/>
                  <a:pathLst>
                    <a:path w="210" h="257" extrusionOk="0">
                      <a:moveTo>
                        <a:pt x="210" y="36"/>
                      </a:moveTo>
                      <a:lnTo>
                        <a:pt x="167" y="2"/>
                      </a:lnTo>
                      <a:lnTo>
                        <a:pt x="42" y="0"/>
                      </a:lnTo>
                      <a:lnTo>
                        <a:pt x="20" y="21"/>
                      </a:lnTo>
                      <a:lnTo>
                        <a:pt x="0" y="186"/>
                      </a:lnTo>
                      <a:lnTo>
                        <a:pt x="24" y="239"/>
                      </a:lnTo>
                      <a:lnTo>
                        <a:pt x="57" y="248"/>
                      </a:lnTo>
                      <a:lnTo>
                        <a:pt x="156" y="257"/>
                      </a:lnTo>
                      <a:lnTo>
                        <a:pt x="204" y="233"/>
                      </a:lnTo>
                      <a:lnTo>
                        <a:pt x="209" y="138"/>
                      </a:lnTo>
                      <a:lnTo>
                        <a:pt x="210" y="36"/>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49" name="Google Shape;1449;p79"/>
                <p:cNvSpPr/>
                <p:nvPr/>
              </p:nvSpPr>
              <p:spPr>
                <a:xfrm>
                  <a:off x="1194" y="2364"/>
                  <a:ext cx="176" cy="107"/>
                </a:xfrm>
                <a:custGeom>
                  <a:avLst/>
                  <a:gdLst/>
                  <a:ahLst/>
                  <a:cxnLst/>
                  <a:rect l="l" t="t" r="r" b="b"/>
                  <a:pathLst>
                    <a:path w="176" h="107" extrusionOk="0">
                      <a:moveTo>
                        <a:pt x="176" y="24"/>
                      </a:moveTo>
                      <a:lnTo>
                        <a:pt x="111" y="0"/>
                      </a:lnTo>
                      <a:lnTo>
                        <a:pt x="51" y="18"/>
                      </a:lnTo>
                      <a:lnTo>
                        <a:pt x="0" y="63"/>
                      </a:lnTo>
                      <a:lnTo>
                        <a:pt x="21" y="102"/>
                      </a:lnTo>
                      <a:lnTo>
                        <a:pt x="120" y="107"/>
                      </a:lnTo>
                      <a:lnTo>
                        <a:pt x="176" y="84"/>
                      </a:lnTo>
                      <a:lnTo>
                        <a:pt x="176" y="24"/>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0" name="Google Shape;1450;p79"/>
                <p:cNvSpPr/>
                <p:nvPr/>
              </p:nvSpPr>
              <p:spPr>
                <a:xfrm>
                  <a:off x="1337" y="2243"/>
                  <a:ext cx="204" cy="172"/>
                </a:xfrm>
                <a:custGeom>
                  <a:avLst/>
                  <a:gdLst/>
                  <a:ahLst/>
                  <a:cxnLst/>
                  <a:rect l="l" t="t" r="r" b="b"/>
                  <a:pathLst>
                    <a:path w="204" h="172" extrusionOk="0">
                      <a:moveTo>
                        <a:pt x="126" y="0"/>
                      </a:moveTo>
                      <a:lnTo>
                        <a:pt x="63" y="6"/>
                      </a:lnTo>
                      <a:lnTo>
                        <a:pt x="12" y="42"/>
                      </a:lnTo>
                      <a:lnTo>
                        <a:pt x="0" y="97"/>
                      </a:lnTo>
                      <a:lnTo>
                        <a:pt x="42" y="144"/>
                      </a:lnTo>
                      <a:lnTo>
                        <a:pt x="70" y="166"/>
                      </a:lnTo>
                      <a:lnTo>
                        <a:pt x="132" y="172"/>
                      </a:lnTo>
                      <a:lnTo>
                        <a:pt x="166" y="163"/>
                      </a:lnTo>
                      <a:lnTo>
                        <a:pt x="192" y="132"/>
                      </a:lnTo>
                      <a:lnTo>
                        <a:pt x="193" y="84"/>
                      </a:lnTo>
                      <a:lnTo>
                        <a:pt x="204" y="40"/>
                      </a:lnTo>
                      <a:lnTo>
                        <a:pt x="154" y="9"/>
                      </a:lnTo>
                      <a:lnTo>
                        <a:pt x="126"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1" name="Google Shape;1451;p79"/>
                <p:cNvSpPr/>
                <p:nvPr/>
              </p:nvSpPr>
              <p:spPr>
                <a:xfrm>
                  <a:off x="1530" y="2247"/>
                  <a:ext cx="195" cy="183"/>
                </a:xfrm>
                <a:custGeom>
                  <a:avLst/>
                  <a:gdLst/>
                  <a:ahLst/>
                  <a:cxnLst/>
                  <a:rect l="l" t="t" r="r" b="b"/>
                  <a:pathLst>
                    <a:path w="195" h="183" extrusionOk="0">
                      <a:moveTo>
                        <a:pt x="161" y="171"/>
                      </a:moveTo>
                      <a:lnTo>
                        <a:pt x="195" y="116"/>
                      </a:lnTo>
                      <a:lnTo>
                        <a:pt x="156" y="77"/>
                      </a:lnTo>
                      <a:lnTo>
                        <a:pt x="141" y="27"/>
                      </a:lnTo>
                      <a:lnTo>
                        <a:pt x="135" y="12"/>
                      </a:lnTo>
                      <a:lnTo>
                        <a:pt x="104" y="0"/>
                      </a:lnTo>
                      <a:lnTo>
                        <a:pt x="63" y="12"/>
                      </a:lnTo>
                      <a:lnTo>
                        <a:pt x="9" y="42"/>
                      </a:lnTo>
                      <a:lnTo>
                        <a:pt x="0" y="87"/>
                      </a:lnTo>
                      <a:lnTo>
                        <a:pt x="6" y="122"/>
                      </a:lnTo>
                      <a:lnTo>
                        <a:pt x="47" y="165"/>
                      </a:lnTo>
                      <a:lnTo>
                        <a:pt x="98" y="183"/>
                      </a:lnTo>
                      <a:lnTo>
                        <a:pt x="161" y="171"/>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2" name="Google Shape;1452;p79"/>
                <p:cNvSpPr/>
                <p:nvPr/>
              </p:nvSpPr>
              <p:spPr>
                <a:xfrm>
                  <a:off x="1458" y="2135"/>
                  <a:ext cx="243" cy="150"/>
                </a:xfrm>
                <a:custGeom>
                  <a:avLst/>
                  <a:gdLst/>
                  <a:ahLst/>
                  <a:cxnLst/>
                  <a:rect l="l" t="t" r="r" b="b"/>
                  <a:pathLst>
                    <a:path w="243" h="150" extrusionOk="0">
                      <a:moveTo>
                        <a:pt x="218" y="118"/>
                      </a:moveTo>
                      <a:lnTo>
                        <a:pt x="224" y="79"/>
                      </a:lnTo>
                      <a:lnTo>
                        <a:pt x="243" y="51"/>
                      </a:lnTo>
                      <a:lnTo>
                        <a:pt x="228" y="3"/>
                      </a:lnTo>
                      <a:lnTo>
                        <a:pt x="75" y="0"/>
                      </a:lnTo>
                      <a:lnTo>
                        <a:pt x="0" y="37"/>
                      </a:lnTo>
                      <a:lnTo>
                        <a:pt x="2" y="97"/>
                      </a:lnTo>
                      <a:lnTo>
                        <a:pt x="86" y="150"/>
                      </a:lnTo>
                      <a:lnTo>
                        <a:pt x="135" y="123"/>
                      </a:lnTo>
                      <a:lnTo>
                        <a:pt x="177" y="114"/>
                      </a:lnTo>
                      <a:lnTo>
                        <a:pt x="218" y="118"/>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3" name="Google Shape;1453;p79"/>
                <p:cNvSpPr/>
                <p:nvPr/>
              </p:nvSpPr>
              <p:spPr>
                <a:xfrm>
                  <a:off x="1674" y="2141"/>
                  <a:ext cx="267" cy="225"/>
                </a:xfrm>
                <a:custGeom>
                  <a:avLst/>
                  <a:gdLst/>
                  <a:ahLst/>
                  <a:cxnLst/>
                  <a:rect l="l" t="t" r="r" b="b"/>
                  <a:pathLst>
                    <a:path w="267" h="225" extrusionOk="0">
                      <a:moveTo>
                        <a:pt x="39" y="213"/>
                      </a:moveTo>
                      <a:lnTo>
                        <a:pt x="117" y="225"/>
                      </a:lnTo>
                      <a:lnTo>
                        <a:pt x="195" y="216"/>
                      </a:lnTo>
                      <a:lnTo>
                        <a:pt x="227" y="198"/>
                      </a:lnTo>
                      <a:lnTo>
                        <a:pt x="267" y="150"/>
                      </a:lnTo>
                      <a:lnTo>
                        <a:pt x="242" y="96"/>
                      </a:lnTo>
                      <a:lnTo>
                        <a:pt x="206" y="27"/>
                      </a:lnTo>
                      <a:lnTo>
                        <a:pt x="156" y="4"/>
                      </a:lnTo>
                      <a:lnTo>
                        <a:pt x="89" y="0"/>
                      </a:lnTo>
                      <a:lnTo>
                        <a:pt x="29" y="40"/>
                      </a:lnTo>
                      <a:lnTo>
                        <a:pt x="0" y="97"/>
                      </a:lnTo>
                      <a:lnTo>
                        <a:pt x="0" y="153"/>
                      </a:lnTo>
                      <a:lnTo>
                        <a:pt x="39" y="213"/>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4" name="Google Shape;1454;p79"/>
                <p:cNvSpPr/>
                <p:nvPr/>
              </p:nvSpPr>
              <p:spPr>
                <a:xfrm>
                  <a:off x="1727" y="2361"/>
                  <a:ext cx="168" cy="317"/>
                </a:xfrm>
                <a:custGeom>
                  <a:avLst/>
                  <a:gdLst/>
                  <a:ahLst/>
                  <a:cxnLst/>
                  <a:rect l="l" t="t" r="r" b="b"/>
                  <a:pathLst>
                    <a:path w="168" h="317" extrusionOk="0">
                      <a:moveTo>
                        <a:pt x="1" y="282"/>
                      </a:moveTo>
                      <a:lnTo>
                        <a:pt x="36" y="312"/>
                      </a:lnTo>
                      <a:lnTo>
                        <a:pt x="115" y="317"/>
                      </a:lnTo>
                      <a:lnTo>
                        <a:pt x="141" y="282"/>
                      </a:lnTo>
                      <a:lnTo>
                        <a:pt x="144" y="161"/>
                      </a:lnTo>
                      <a:lnTo>
                        <a:pt x="168" y="102"/>
                      </a:lnTo>
                      <a:lnTo>
                        <a:pt x="166" y="32"/>
                      </a:lnTo>
                      <a:lnTo>
                        <a:pt x="124" y="0"/>
                      </a:lnTo>
                      <a:lnTo>
                        <a:pt x="43" y="2"/>
                      </a:lnTo>
                      <a:lnTo>
                        <a:pt x="15" y="54"/>
                      </a:lnTo>
                      <a:lnTo>
                        <a:pt x="7" y="126"/>
                      </a:lnTo>
                      <a:lnTo>
                        <a:pt x="0" y="218"/>
                      </a:lnTo>
                      <a:lnTo>
                        <a:pt x="1" y="282"/>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5" name="Google Shape;1455;p79"/>
                <p:cNvSpPr/>
                <p:nvPr/>
              </p:nvSpPr>
              <p:spPr>
                <a:xfrm>
                  <a:off x="1868" y="2387"/>
                  <a:ext cx="171" cy="286"/>
                </a:xfrm>
                <a:custGeom>
                  <a:avLst/>
                  <a:gdLst/>
                  <a:ahLst/>
                  <a:cxnLst/>
                  <a:rect l="l" t="t" r="r" b="b"/>
                  <a:pathLst>
                    <a:path w="171" h="286" extrusionOk="0">
                      <a:moveTo>
                        <a:pt x="39" y="283"/>
                      </a:moveTo>
                      <a:lnTo>
                        <a:pt x="115" y="286"/>
                      </a:lnTo>
                      <a:lnTo>
                        <a:pt x="162" y="252"/>
                      </a:lnTo>
                      <a:lnTo>
                        <a:pt x="166" y="168"/>
                      </a:lnTo>
                      <a:lnTo>
                        <a:pt x="171" y="78"/>
                      </a:lnTo>
                      <a:lnTo>
                        <a:pt x="142" y="18"/>
                      </a:lnTo>
                      <a:lnTo>
                        <a:pt x="106" y="0"/>
                      </a:lnTo>
                      <a:lnTo>
                        <a:pt x="67" y="15"/>
                      </a:lnTo>
                      <a:lnTo>
                        <a:pt x="21" y="84"/>
                      </a:lnTo>
                      <a:lnTo>
                        <a:pt x="4" y="136"/>
                      </a:lnTo>
                      <a:lnTo>
                        <a:pt x="0" y="232"/>
                      </a:lnTo>
                      <a:lnTo>
                        <a:pt x="39" y="283"/>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6" name="Google Shape;1456;p79"/>
                <p:cNvSpPr/>
                <p:nvPr/>
              </p:nvSpPr>
              <p:spPr>
                <a:xfrm>
                  <a:off x="1883" y="2139"/>
                  <a:ext cx="148" cy="170"/>
                </a:xfrm>
                <a:custGeom>
                  <a:avLst/>
                  <a:gdLst/>
                  <a:ahLst/>
                  <a:cxnLst/>
                  <a:rect l="l" t="t" r="r" b="b"/>
                  <a:pathLst>
                    <a:path w="148" h="170" extrusionOk="0">
                      <a:moveTo>
                        <a:pt x="135" y="2"/>
                      </a:moveTo>
                      <a:lnTo>
                        <a:pt x="36" y="0"/>
                      </a:lnTo>
                      <a:lnTo>
                        <a:pt x="0" y="15"/>
                      </a:lnTo>
                      <a:lnTo>
                        <a:pt x="36" y="107"/>
                      </a:lnTo>
                      <a:lnTo>
                        <a:pt x="84" y="170"/>
                      </a:lnTo>
                      <a:lnTo>
                        <a:pt x="105" y="102"/>
                      </a:lnTo>
                      <a:lnTo>
                        <a:pt x="114" y="62"/>
                      </a:lnTo>
                      <a:lnTo>
                        <a:pt x="138" y="41"/>
                      </a:lnTo>
                      <a:lnTo>
                        <a:pt x="148" y="15"/>
                      </a:lnTo>
                      <a:lnTo>
                        <a:pt x="135" y="2"/>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7" name="Google Shape;1457;p79"/>
                <p:cNvSpPr/>
                <p:nvPr/>
              </p:nvSpPr>
              <p:spPr>
                <a:xfrm>
                  <a:off x="2036" y="2132"/>
                  <a:ext cx="138" cy="142"/>
                </a:xfrm>
                <a:custGeom>
                  <a:avLst/>
                  <a:gdLst/>
                  <a:ahLst/>
                  <a:cxnLst/>
                  <a:rect l="l" t="t" r="r" b="b"/>
                  <a:pathLst>
                    <a:path w="138" h="142" extrusionOk="0">
                      <a:moveTo>
                        <a:pt x="96" y="0"/>
                      </a:moveTo>
                      <a:lnTo>
                        <a:pt x="42" y="4"/>
                      </a:lnTo>
                      <a:lnTo>
                        <a:pt x="6" y="24"/>
                      </a:lnTo>
                      <a:lnTo>
                        <a:pt x="0" y="66"/>
                      </a:lnTo>
                      <a:lnTo>
                        <a:pt x="42" y="142"/>
                      </a:lnTo>
                      <a:lnTo>
                        <a:pt x="102" y="126"/>
                      </a:lnTo>
                      <a:lnTo>
                        <a:pt x="138" y="90"/>
                      </a:lnTo>
                      <a:lnTo>
                        <a:pt x="133" y="48"/>
                      </a:lnTo>
                      <a:lnTo>
                        <a:pt x="111" y="13"/>
                      </a:lnTo>
                      <a:lnTo>
                        <a:pt x="96"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8" name="Google Shape;1458;p79"/>
                <p:cNvSpPr/>
                <p:nvPr/>
              </p:nvSpPr>
              <p:spPr>
                <a:xfrm>
                  <a:off x="2162" y="2133"/>
                  <a:ext cx="79" cy="72"/>
                </a:xfrm>
                <a:custGeom>
                  <a:avLst/>
                  <a:gdLst/>
                  <a:ahLst/>
                  <a:cxnLst/>
                  <a:rect l="l" t="t" r="r" b="b"/>
                  <a:pathLst>
                    <a:path w="79" h="72" extrusionOk="0">
                      <a:moveTo>
                        <a:pt x="48" y="0"/>
                      </a:moveTo>
                      <a:lnTo>
                        <a:pt x="15" y="5"/>
                      </a:lnTo>
                      <a:lnTo>
                        <a:pt x="0" y="24"/>
                      </a:lnTo>
                      <a:lnTo>
                        <a:pt x="15" y="71"/>
                      </a:lnTo>
                      <a:lnTo>
                        <a:pt x="49" y="72"/>
                      </a:lnTo>
                      <a:lnTo>
                        <a:pt x="76" y="56"/>
                      </a:lnTo>
                      <a:lnTo>
                        <a:pt x="79" y="30"/>
                      </a:lnTo>
                      <a:lnTo>
                        <a:pt x="48"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59" name="Google Shape;1459;p79"/>
                <p:cNvSpPr/>
                <p:nvPr/>
              </p:nvSpPr>
              <p:spPr>
                <a:xfrm>
                  <a:off x="2235" y="2139"/>
                  <a:ext cx="182" cy="114"/>
                </a:xfrm>
                <a:custGeom>
                  <a:avLst/>
                  <a:gdLst/>
                  <a:ahLst/>
                  <a:cxnLst/>
                  <a:rect l="l" t="t" r="r" b="b"/>
                  <a:pathLst>
                    <a:path w="182" h="114" extrusionOk="0">
                      <a:moveTo>
                        <a:pt x="171" y="12"/>
                      </a:moveTo>
                      <a:lnTo>
                        <a:pt x="129" y="0"/>
                      </a:lnTo>
                      <a:lnTo>
                        <a:pt x="75" y="3"/>
                      </a:lnTo>
                      <a:lnTo>
                        <a:pt x="29" y="15"/>
                      </a:lnTo>
                      <a:lnTo>
                        <a:pt x="5" y="39"/>
                      </a:lnTo>
                      <a:lnTo>
                        <a:pt x="0" y="72"/>
                      </a:lnTo>
                      <a:lnTo>
                        <a:pt x="23" y="102"/>
                      </a:lnTo>
                      <a:lnTo>
                        <a:pt x="65" y="114"/>
                      </a:lnTo>
                      <a:lnTo>
                        <a:pt x="107" y="96"/>
                      </a:lnTo>
                      <a:lnTo>
                        <a:pt x="156" y="102"/>
                      </a:lnTo>
                      <a:lnTo>
                        <a:pt x="180" y="72"/>
                      </a:lnTo>
                      <a:lnTo>
                        <a:pt x="182" y="33"/>
                      </a:lnTo>
                      <a:lnTo>
                        <a:pt x="171" y="12"/>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0" name="Google Shape;1460;p79"/>
                <p:cNvSpPr/>
                <p:nvPr/>
              </p:nvSpPr>
              <p:spPr>
                <a:xfrm>
                  <a:off x="2072" y="2255"/>
                  <a:ext cx="190" cy="235"/>
                </a:xfrm>
                <a:custGeom>
                  <a:avLst/>
                  <a:gdLst/>
                  <a:ahLst/>
                  <a:cxnLst/>
                  <a:rect l="l" t="t" r="r" b="b"/>
                  <a:pathLst>
                    <a:path w="190" h="235" extrusionOk="0">
                      <a:moveTo>
                        <a:pt x="6" y="174"/>
                      </a:moveTo>
                      <a:lnTo>
                        <a:pt x="55" y="211"/>
                      </a:lnTo>
                      <a:lnTo>
                        <a:pt x="97" y="235"/>
                      </a:lnTo>
                      <a:lnTo>
                        <a:pt x="129" y="187"/>
                      </a:lnTo>
                      <a:lnTo>
                        <a:pt x="154" y="127"/>
                      </a:lnTo>
                      <a:lnTo>
                        <a:pt x="190" y="85"/>
                      </a:lnTo>
                      <a:lnTo>
                        <a:pt x="189" y="40"/>
                      </a:lnTo>
                      <a:lnTo>
                        <a:pt x="177" y="6"/>
                      </a:lnTo>
                      <a:lnTo>
                        <a:pt x="138" y="4"/>
                      </a:lnTo>
                      <a:lnTo>
                        <a:pt x="100" y="0"/>
                      </a:lnTo>
                      <a:lnTo>
                        <a:pt x="40" y="10"/>
                      </a:lnTo>
                      <a:lnTo>
                        <a:pt x="3" y="25"/>
                      </a:lnTo>
                      <a:lnTo>
                        <a:pt x="0" y="90"/>
                      </a:lnTo>
                      <a:lnTo>
                        <a:pt x="4" y="136"/>
                      </a:lnTo>
                      <a:lnTo>
                        <a:pt x="6" y="174"/>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1" name="Google Shape;1461;p79"/>
                <p:cNvSpPr/>
                <p:nvPr/>
              </p:nvSpPr>
              <p:spPr>
                <a:xfrm>
                  <a:off x="2037" y="2435"/>
                  <a:ext cx="173" cy="193"/>
                </a:xfrm>
                <a:custGeom>
                  <a:avLst/>
                  <a:gdLst/>
                  <a:ahLst/>
                  <a:cxnLst/>
                  <a:rect l="l" t="t" r="r" b="b"/>
                  <a:pathLst>
                    <a:path w="173" h="193" extrusionOk="0">
                      <a:moveTo>
                        <a:pt x="24" y="193"/>
                      </a:moveTo>
                      <a:lnTo>
                        <a:pt x="108" y="153"/>
                      </a:lnTo>
                      <a:lnTo>
                        <a:pt x="173" y="117"/>
                      </a:lnTo>
                      <a:lnTo>
                        <a:pt x="167" y="93"/>
                      </a:lnTo>
                      <a:lnTo>
                        <a:pt x="131" y="57"/>
                      </a:lnTo>
                      <a:lnTo>
                        <a:pt x="84" y="21"/>
                      </a:lnTo>
                      <a:lnTo>
                        <a:pt x="42" y="0"/>
                      </a:lnTo>
                      <a:lnTo>
                        <a:pt x="5" y="10"/>
                      </a:lnTo>
                      <a:lnTo>
                        <a:pt x="0" y="60"/>
                      </a:lnTo>
                      <a:lnTo>
                        <a:pt x="0" y="115"/>
                      </a:lnTo>
                      <a:lnTo>
                        <a:pt x="3" y="166"/>
                      </a:lnTo>
                      <a:lnTo>
                        <a:pt x="24" y="193"/>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2" name="Google Shape;1462;p79"/>
                <p:cNvSpPr/>
                <p:nvPr/>
              </p:nvSpPr>
              <p:spPr>
                <a:xfrm>
                  <a:off x="2180" y="2361"/>
                  <a:ext cx="229" cy="170"/>
                </a:xfrm>
                <a:custGeom>
                  <a:avLst/>
                  <a:gdLst/>
                  <a:ahLst/>
                  <a:cxnLst/>
                  <a:rect l="l" t="t" r="r" b="b"/>
                  <a:pathLst>
                    <a:path w="229" h="170" extrusionOk="0">
                      <a:moveTo>
                        <a:pt x="9" y="155"/>
                      </a:moveTo>
                      <a:lnTo>
                        <a:pt x="51" y="164"/>
                      </a:lnTo>
                      <a:lnTo>
                        <a:pt x="75" y="170"/>
                      </a:lnTo>
                      <a:lnTo>
                        <a:pt x="150" y="132"/>
                      </a:lnTo>
                      <a:lnTo>
                        <a:pt x="208" y="102"/>
                      </a:lnTo>
                      <a:lnTo>
                        <a:pt x="229" y="87"/>
                      </a:lnTo>
                      <a:lnTo>
                        <a:pt x="217" y="32"/>
                      </a:lnTo>
                      <a:lnTo>
                        <a:pt x="183" y="14"/>
                      </a:lnTo>
                      <a:lnTo>
                        <a:pt x="127" y="6"/>
                      </a:lnTo>
                      <a:lnTo>
                        <a:pt x="88" y="0"/>
                      </a:lnTo>
                      <a:lnTo>
                        <a:pt x="52" y="18"/>
                      </a:lnTo>
                      <a:lnTo>
                        <a:pt x="25" y="66"/>
                      </a:lnTo>
                      <a:lnTo>
                        <a:pt x="1" y="116"/>
                      </a:lnTo>
                      <a:lnTo>
                        <a:pt x="0" y="144"/>
                      </a:lnTo>
                      <a:lnTo>
                        <a:pt x="9" y="155"/>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3" name="Google Shape;1463;p79"/>
                <p:cNvSpPr/>
                <p:nvPr/>
              </p:nvSpPr>
              <p:spPr>
                <a:xfrm>
                  <a:off x="2262" y="2235"/>
                  <a:ext cx="159" cy="146"/>
                </a:xfrm>
                <a:custGeom>
                  <a:avLst/>
                  <a:gdLst/>
                  <a:ahLst/>
                  <a:cxnLst/>
                  <a:rect l="l" t="t" r="r" b="b"/>
                  <a:pathLst>
                    <a:path w="159" h="146" extrusionOk="0">
                      <a:moveTo>
                        <a:pt x="42" y="128"/>
                      </a:moveTo>
                      <a:lnTo>
                        <a:pt x="135" y="146"/>
                      </a:lnTo>
                      <a:lnTo>
                        <a:pt x="152" y="125"/>
                      </a:lnTo>
                      <a:lnTo>
                        <a:pt x="159" y="75"/>
                      </a:lnTo>
                      <a:lnTo>
                        <a:pt x="147" y="29"/>
                      </a:lnTo>
                      <a:lnTo>
                        <a:pt x="110" y="0"/>
                      </a:lnTo>
                      <a:lnTo>
                        <a:pt x="71" y="0"/>
                      </a:lnTo>
                      <a:lnTo>
                        <a:pt x="29" y="23"/>
                      </a:lnTo>
                      <a:lnTo>
                        <a:pt x="0" y="42"/>
                      </a:lnTo>
                      <a:lnTo>
                        <a:pt x="5" y="81"/>
                      </a:lnTo>
                      <a:lnTo>
                        <a:pt x="18" y="107"/>
                      </a:lnTo>
                      <a:lnTo>
                        <a:pt x="32" y="128"/>
                      </a:ln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4" name="Google Shape;1464;p79"/>
                <p:cNvSpPr/>
                <p:nvPr/>
              </p:nvSpPr>
              <p:spPr>
                <a:xfrm>
                  <a:off x="2400" y="2318"/>
                  <a:ext cx="128" cy="130"/>
                </a:xfrm>
                <a:custGeom>
                  <a:avLst/>
                  <a:gdLst/>
                  <a:ahLst/>
                  <a:cxnLst/>
                  <a:rect l="l" t="t" r="r" b="b"/>
                  <a:pathLst>
                    <a:path w="128" h="130" extrusionOk="0">
                      <a:moveTo>
                        <a:pt x="14" y="130"/>
                      </a:moveTo>
                      <a:lnTo>
                        <a:pt x="80" y="102"/>
                      </a:lnTo>
                      <a:lnTo>
                        <a:pt x="128" y="70"/>
                      </a:lnTo>
                      <a:lnTo>
                        <a:pt x="114" y="37"/>
                      </a:lnTo>
                      <a:lnTo>
                        <a:pt x="86" y="10"/>
                      </a:lnTo>
                      <a:lnTo>
                        <a:pt x="47" y="0"/>
                      </a:lnTo>
                      <a:lnTo>
                        <a:pt x="20" y="6"/>
                      </a:lnTo>
                      <a:lnTo>
                        <a:pt x="11" y="46"/>
                      </a:lnTo>
                      <a:lnTo>
                        <a:pt x="0" y="84"/>
                      </a:lnTo>
                      <a:lnTo>
                        <a:pt x="14" y="13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5" name="Google Shape;1465;p79"/>
                <p:cNvSpPr/>
                <p:nvPr/>
              </p:nvSpPr>
              <p:spPr>
                <a:xfrm>
                  <a:off x="2405" y="2108"/>
                  <a:ext cx="201" cy="258"/>
                </a:xfrm>
                <a:custGeom>
                  <a:avLst/>
                  <a:gdLst/>
                  <a:ahLst/>
                  <a:cxnLst/>
                  <a:rect l="l" t="t" r="r" b="b"/>
                  <a:pathLst>
                    <a:path w="201" h="258" extrusionOk="0">
                      <a:moveTo>
                        <a:pt x="100" y="238"/>
                      </a:moveTo>
                      <a:lnTo>
                        <a:pt x="162" y="258"/>
                      </a:lnTo>
                      <a:lnTo>
                        <a:pt x="189" y="243"/>
                      </a:lnTo>
                      <a:lnTo>
                        <a:pt x="201" y="175"/>
                      </a:lnTo>
                      <a:lnTo>
                        <a:pt x="199" y="138"/>
                      </a:lnTo>
                      <a:lnTo>
                        <a:pt x="195" y="82"/>
                      </a:lnTo>
                      <a:lnTo>
                        <a:pt x="201" y="37"/>
                      </a:lnTo>
                      <a:lnTo>
                        <a:pt x="157" y="0"/>
                      </a:lnTo>
                      <a:lnTo>
                        <a:pt x="82" y="7"/>
                      </a:lnTo>
                      <a:lnTo>
                        <a:pt x="36" y="57"/>
                      </a:lnTo>
                      <a:lnTo>
                        <a:pt x="0" y="114"/>
                      </a:lnTo>
                      <a:lnTo>
                        <a:pt x="9" y="171"/>
                      </a:lnTo>
                      <a:lnTo>
                        <a:pt x="30" y="210"/>
                      </a:lnTo>
                      <a:lnTo>
                        <a:pt x="81" y="222"/>
                      </a:lnTo>
                      <a:lnTo>
                        <a:pt x="100" y="238"/>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6" name="Google Shape;1466;p79"/>
                <p:cNvSpPr/>
                <p:nvPr/>
              </p:nvSpPr>
              <p:spPr>
                <a:xfrm>
                  <a:off x="2603" y="2151"/>
                  <a:ext cx="58" cy="128"/>
                </a:xfrm>
                <a:custGeom>
                  <a:avLst/>
                  <a:gdLst/>
                  <a:ahLst/>
                  <a:cxnLst/>
                  <a:rect l="l" t="t" r="r" b="b"/>
                  <a:pathLst>
                    <a:path w="58" h="128" extrusionOk="0">
                      <a:moveTo>
                        <a:pt x="34" y="0"/>
                      </a:moveTo>
                      <a:lnTo>
                        <a:pt x="12" y="2"/>
                      </a:lnTo>
                      <a:lnTo>
                        <a:pt x="0" y="21"/>
                      </a:lnTo>
                      <a:lnTo>
                        <a:pt x="0" y="78"/>
                      </a:lnTo>
                      <a:lnTo>
                        <a:pt x="3" y="110"/>
                      </a:lnTo>
                      <a:lnTo>
                        <a:pt x="16" y="120"/>
                      </a:lnTo>
                      <a:lnTo>
                        <a:pt x="36" y="128"/>
                      </a:lnTo>
                      <a:lnTo>
                        <a:pt x="55" y="111"/>
                      </a:lnTo>
                      <a:lnTo>
                        <a:pt x="58" y="77"/>
                      </a:lnTo>
                      <a:lnTo>
                        <a:pt x="52" y="32"/>
                      </a:lnTo>
                      <a:lnTo>
                        <a:pt x="43" y="6"/>
                      </a:lnTo>
                      <a:lnTo>
                        <a:pt x="34"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7" name="Google Shape;1467;p79"/>
                <p:cNvSpPr/>
                <p:nvPr/>
              </p:nvSpPr>
              <p:spPr>
                <a:xfrm>
                  <a:off x="2597" y="2033"/>
                  <a:ext cx="99" cy="129"/>
                </a:xfrm>
                <a:custGeom>
                  <a:avLst/>
                  <a:gdLst/>
                  <a:ahLst/>
                  <a:cxnLst/>
                  <a:rect l="l" t="t" r="r" b="b"/>
                  <a:pathLst>
                    <a:path w="99" h="129" extrusionOk="0">
                      <a:moveTo>
                        <a:pt x="6" y="30"/>
                      </a:moveTo>
                      <a:lnTo>
                        <a:pt x="0" y="45"/>
                      </a:lnTo>
                      <a:lnTo>
                        <a:pt x="3" y="73"/>
                      </a:lnTo>
                      <a:lnTo>
                        <a:pt x="7" y="102"/>
                      </a:lnTo>
                      <a:lnTo>
                        <a:pt x="22" y="117"/>
                      </a:lnTo>
                      <a:lnTo>
                        <a:pt x="45" y="120"/>
                      </a:lnTo>
                      <a:lnTo>
                        <a:pt x="63" y="129"/>
                      </a:lnTo>
                      <a:lnTo>
                        <a:pt x="84" y="114"/>
                      </a:lnTo>
                      <a:lnTo>
                        <a:pt x="94" y="81"/>
                      </a:lnTo>
                      <a:lnTo>
                        <a:pt x="99" y="43"/>
                      </a:lnTo>
                      <a:lnTo>
                        <a:pt x="93" y="18"/>
                      </a:lnTo>
                      <a:lnTo>
                        <a:pt x="79" y="0"/>
                      </a:lnTo>
                      <a:lnTo>
                        <a:pt x="58" y="4"/>
                      </a:lnTo>
                      <a:lnTo>
                        <a:pt x="33" y="19"/>
                      </a:lnTo>
                      <a:lnTo>
                        <a:pt x="6" y="3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8" name="Google Shape;1468;p79"/>
                <p:cNvSpPr/>
                <p:nvPr/>
              </p:nvSpPr>
              <p:spPr>
                <a:xfrm>
                  <a:off x="2697" y="2007"/>
                  <a:ext cx="105" cy="108"/>
                </a:xfrm>
                <a:custGeom>
                  <a:avLst/>
                  <a:gdLst/>
                  <a:ahLst/>
                  <a:cxnLst/>
                  <a:rect l="l" t="t" r="r" b="b"/>
                  <a:pathLst>
                    <a:path w="105" h="108" extrusionOk="0">
                      <a:moveTo>
                        <a:pt x="33" y="5"/>
                      </a:moveTo>
                      <a:lnTo>
                        <a:pt x="5" y="39"/>
                      </a:lnTo>
                      <a:lnTo>
                        <a:pt x="0" y="69"/>
                      </a:lnTo>
                      <a:lnTo>
                        <a:pt x="2" y="96"/>
                      </a:lnTo>
                      <a:lnTo>
                        <a:pt x="15" y="108"/>
                      </a:lnTo>
                      <a:lnTo>
                        <a:pt x="45" y="107"/>
                      </a:lnTo>
                      <a:lnTo>
                        <a:pt x="74" y="101"/>
                      </a:lnTo>
                      <a:lnTo>
                        <a:pt x="96" y="89"/>
                      </a:lnTo>
                      <a:lnTo>
                        <a:pt x="105" y="62"/>
                      </a:lnTo>
                      <a:lnTo>
                        <a:pt x="101" y="32"/>
                      </a:lnTo>
                      <a:lnTo>
                        <a:pt x="87" y="12"/>
                      </a:lnTo>
                      <a:lnTo>
                        <a:pt x="65" y="0"/>
                      </a:lnTo>
                      <a:lnTo>
                        <a:pt x="33" y="5"/>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69" name="Google Shape;1469;p79"/>
                <p:cNvSpPr/>
                <p:nvPr/>
              </p:nvSpPr>
              <p:spPr>
                <a:xfrm>
                  <a:off x="2658" y="2118"/>
                  <a:ext cx="150" cy="173"/>
                </a:xfrm>
                <a:custGeom>
                  <a:avLst/>
                  <a:gdLst/>
                  <a:ahLst/>
                  <a:cxnLst/>
                  <a:rect l="l" t="t" r="r" b="b"/>
                  <a:pathLst>
                    <a:path w="150" h="173" extrusionOk="0">
                      <a:moveTo>
                        <a:pt x="105" y="0"/>
                      </a:moveTo>
                      <a:lnTo>
                        <a:pt x="59" y="15"/>
                      </a:lnTo>
                      <a:lnTo>
                        <a:pt x="29" y="29"/>
                      </a:lnTo>
                      <a:lnTo>
                        <a:pt x="11" y="44"/>
                      </a:lnTo>
                      <a:lnTo>
                        <a:pt x="0" y="86"/>
                      </a:lnTo>
                      <a:lnTo>
                        <a:pt x="15" y="126"/>
                      </a:lnTo>
                      <a:lnTo>
                        <a:pt x="32" y="152"/>
                      </a:lnTo>
                      <a:lnTo>
                        <a:pt x="48" y="168"/>
                      </a:lnTo>
                      <a:lnTo>
                        <a:pt x="77" y="173"/>
                      </a:lnTo>
                      <a:lnTo>
                        <a:pt x="128" y="146"/>
                      </a:lnTo>
                      <a:lnTo>
                        <a:pt x="146" y="107"/>
                      </a:lnTo>
                      <a:lnTo>
                        <a:pt x="150" y="57"/>
                      </a:lnTo>
                      <a:lnTo>
                        <a:pt x="150" y="21"/>
                      </a:lnTo>
                      <a:lnTo>
                        <a:pt x="126" y="3"/>
                      </a:lnTo>
                      <a:lnTo>
                        <a:pt x="105"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0" name="Google Shape;1470;p79"/>
                <p:cNvSpPr/>
                <p:nvPr/>
              </p:nvSpPr>
              <p:spPr>
                <a:xfrm>
                  <a:off x="2801" y="1920"/>
                  <a:ext cx="127" cy="138"/>
                </a:xfrm>
                <a:custGeom>
                  <a:avLst/>
                  <a:gdLst/>
                  <a:ahLst/>
                  <a:cxnLst/>
                  <a:rect l="l" t="t" r="r" b="b"/>
                  <a:pathLst>
                    <a:path w="127" h="138" extrusionOk="0">
                      <a:moveTo>
                        <a:pt x="0" y="66"/>
                      </a:moveTo>
                      <a:lnTo>
                        <a:pt x="3" y="105"/>
                      </a:lnTo>
                      <a:lnTo>
                        <a:pt x="13" y="125"/>
                      </a:lnTo>
                      <a:lnTo>
                        <a:pt x="30" y="138"/>
                      </a:lnTo>
                      <a:lnTo>
                        <a:pt x="72" y="138"/>
                      </a:lnTo>
                      <a:lnTo>
                        <a:pt x="100" y="128"/>
                      </a:lnTo>
                      <a:lnTo>
                        <a:pt x="121" y="113"/>
                      </a:lnTo>
                      <a:lnTo>
                        <a:pt x="127" y="84"/>
                      </a:lnTo>
                      <a:lnTo>
                        <a:pt x="124" y="50"/>
                      </a:lnTo>
                      <a:lnTo>
                        <a:pt x="112" y="24"/>
                      </a:lnTo>
                      <a:lnTo>
                        <a:pt x="97" y="3"/>
                      </a:lnTo>
                      <a:lnTo>
                        <a:pt x="79" y="0"/>
                      </a:lnTo>
                      <a:lnTo>
                        <a:pt x="43" y="20"/>
                      </a:lnTo>
                      <a:lnTo>
                        <a:pt x="21" y="44"/>
                      </a:lnTo>
                      <a:lnTo>
                        <a:pt x="0" y="66"/>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1" name="Google Shape;1471;p79"/>
                <p:cNvSpPr/>
                <p:nvPr/>
              </p:nvSpPr>
              <p:spPr>
                <a:xfrm>
                  <a:off x="2807" y="2061"/>
                  <a:ext cx="187" cy="150"/>
                </a:xfrm>
                <a:custGeom>
                  <a:avLst/>
                  <a:gdLst/>
                  <a:ahLst/>
                  <a:cxnLst/>
                  <a:rect l="l" t="t" r="r" b="b"/>
                  <a:pathLst>
                    <a:path w="187" h="150" extrusionOk="0">
                      <a:moveTo>
                        <a:pt x="46" y="3"/>
                      </a:moveTo>
                      <a:lnTo>
                        <a:pt x="7" y="24"/>
                      </a:lnTo>
                      <a:lnTo>
                        <a:pt x="0" y="57"/>
                      </a:lnTo>
                      <a:lnTo>
                        <a:pt x="6" y="101"/>
                      </a:lnTo>
                      <a:lnTo>
                        <a:pt x="7" y="134"/>
                      </a:lnTo>
                      <a:lnTo>
                        <a:pt x="22" y="150"/>
                      </a:lnTo>
                      <a:lnTo>
                        <a:pt x="70" y="147"/>
                      </a:lnTo>
                      <a:lnTo>
                        <a:pt x="114" y="125"/>
                      </a:lnTo>
                      <a:lnTo>
                        <a:pt x="148" y="116"/>
                      </a:lnTo>
                      <a:lnTo>
                        <a:pt x="174" y="104"/>
                      </a:lnTo>
                      <a:lnTo>
                        <a:pt x="187" y="77"/>
                      </a:lnTo>
                      <a:lnTo>
                        <a:pt x="186" y="47"/>
                      </a:lnTo>
                      <a:lnTo>
                        <a:pt x="171" y="14"/>
                      </a:lnTo>
                      <a:lnTo>
                        <a:pt x="145" y="2"/>
                      </a:lnTo>
                      <a:lnTo>
                        <a:pt x="102" y="6"/>
                      </a:lnTo>
                      <a:lnTo>
                        <a:pt x="64" y="0"/>
                      </a:lnTo>
                      <a:lnTo>
                        <a:pt x="46" y="3"/>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2" name="Google Shape;1472;p79"/>
                <p:cNvSpPr/>
                <p:nvPr/>
              </p:nvSpPr>
              <p:spPr>
                <a:xfrm>
                  <a:off x="2927" y="1853"/>
                  <a:ext cx="162" cy="171"/>
                </a:xfrm>
                <a:custGeom>
                  <a:avLst/>
                  <a:gdLst/>
                  <a:ahLst/>
                  <a:cxnLst/>
                  <a:rect l="l" t="t" r="r" b="b"/>
                  <a:pathLst>
                    <a:path w="162" h="171" extrusionOk="0">
                      <a:moveTo>
                        <a:pt x="37" y="15"/>
                      </a:moveTo>
                      <a:lnTo>
                        <a:pt x="1" y="49"/>
                      </a:lnTo>
                      <a:lnTo>
                        <a:pt x="0" y="100"/>
                      </a:lnTo>
                      <a:lnTo>
                        <a:pt x="13" y="138"/>
                      </a:lnTo>
                      <a:lnTo>
                        <a:pt x="31" y="165"/>
                      </a:lnTo>
                      <a:lnTo>
                        <a:pt x="79" y="171"/>
                      </a:lnTo>
                      <a:lnTo>
                        <a:pt x="145" y="145"/>
                      </a:lnTo>
                      <a:lnTo>
                        <a:pt x="162" y="114"/>
                      </a:lnTo>
                      <a:lnTo>
                        <a:pt x="151" y="70"/>
                      </a:lnTo>
                      <a:lnTo>
                        <a:pt x="148" y="36"/>
                      </a:lnTo>
                      <a:lnTo>
                        <a:pt x="141" y="16"/>
                      </a:lnTo>
                      <a:lnTo>
                        <a:pt x="120" y="3"/>
                      </a:lnTo>
                      <a:lnTo>
                        <a:pt x="93" y="0"/>
                      </a:lnTo>
                      <a:lnTo>
                        <a:pt x="61" y="10"/>
                      </a:lnTo>
                      <a:lnTo>
                        <a:pt x="37" y="15"/>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3" name="Google Shape;1473;p79"/>
                <p:cNvSpPr/>
                <p:nvPr/>
              </p:nvSpPr>
              <p:spPr>
                <a:xfrm>
                  <a:off x="2975" y="1977"/>
                  <a:ext cx="193" cy="162"/>
                </a:xfrm>
                <a:custGeom>
                  <a:avLst/>
                  <a:gdLst/>
                  <a:ahLst/>
                  <a:cxnLst/>
                  <a:rect l="l" t="t" r="r" b="b"/>
                  <a:pathLst>
                    <a:path w="193" h="162" extrusionOk="0">
                      <a:moveTo>
                        <a:pt x="12" y="50"/>
                      </a:moveTo>
                      <a:lnTo>
                        <a:pt x="0" y="90"/>
                      </a:lnTo>
                      <a:lnTo>
                        <a:pt x="16" y="129"/>
                      </a:lnTo>
                      <a:lnTo>
                        <a:pt x="31" y="162"/>
                      </a:lnTo>
                      <a:lnTo>
                        <a:pt x="63" y="159"/>
                      </a:lnTo>
                      <a:lnTo>
                        <a:pt x="120" y="135"/>
                      </a:lnTo>
                      <a:lnTo>
                        <a:pt x="169" y="110"/>
                      </a:lnTo>
                      <a:lnTo>
                        <a:pt x="192" y="92"/>
                      </a:lnTo>
                      <a:lnTo>
                        <a:pt x="193" y="60"/>
                      </a:lnTo>
                      <a:lnTo>
                        <a:pt x="183" y="29"/>
                      </a:lnTo>
                      <a:lnTo>
                        <a:pt x="166" y="8"/>
                      </a:lnTo>
                      <a:lnTo>
                        <a:pt x="139" y="0"/>
                      </a:lnTo>
                      <a:lnTo>
                        <a:pt x="106" y="14"/>
                      </a:lnTo>
                      <a:lnTo>
                        <a:pt x="61" y="35"/>
                      </a:lnTo>
                      <a:lnTo>
                        <a:pt x="12" y="5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4" name="Google Shape;1474;p79"/>
                <p:cNvSpPr/>
                <p:nvPr/>
              </p:nvSpPr>
              <p:spPr>
                <a:xfrm>
                  <a:off x="3074" y="1838"/>
                  <a:ext cx="241" cy="192"/>
                </a:xfrm>
                <a:custGeom>
                  <a:avLst/>
                  <a:gdLst/>
                  <a:ahLst/>
                  <a:cxnLst/>
                  <a:rect l="l" t="t" r="r" b="b"/>
                  <a:pathLst>
                    <a:path w="241" h="192" extrusionOk="0">
                      <a:moveTo>
                        <a:pt x="27" y="3"/>
                      </a:moveTo>
                      <a:lnTo>
                        <a:pt x="0" y="34"/>
                      </a:lnTo>
                      <a:lnTo>
                        <a:pt x="9" y="82"/>
                      </a:lnTo>
                      <a:lnTo>
                        <a:pt x="42" y="118"/>
                      </a:lnTo>
                      <a:lnTo>
                        <a:pt x="61" y="142"/>
                      </a:lnTo>
                      <a:lnTo>
                        <a:pt x="88" y="166"/>
                      </a:lnTo>
                      <a:lnTo>
                        <a:pt x="120" y="184"/>
                      </a:lnTo>
                      <a:lnTo>
                        <a:pt x="153" y="192"/>
                      </a:lnTo>
                      <a:lnTo>
                        <a:pt x="196" y="189"/>
                      </a:lnTo>
                      <a:lnTo>
                        <a:pt x="219" y="166"/>
                      </a:lnTo>
                      <a:lnTo>
                        <a:pt x="238" y="126"/>
                      </a:lnTo>
                      <a:lnTo>
                        <a:pt x="241" y="76"/>
                      </a:lnTo>
                      <a:lnTo>
                        <a:pt x="241" y="34"/>
                      </a:lnTo>
                      <a:lnTo>
                        <a:pt x="222" y="15"/>
                      </a:lnTo>
                      <a:lnTo>
                        <a:pt x="184" y="0"/>
                      </a:lnTo>
                      <a:lnTo>
                        <a:pt x="147" y="7"/>
                      </a:lnTo>
                      <a:lnTo>
                        <a:pt x="106" y="9"/>
                      </a:lnTo>
                      <a:lnTo>
                        <a:pt x="73" y="4"/>
                      </a:lnTo>
                      <a:lnTo>
                        <a:pt x="46" y="3"/>
                      </a:lnTo>
                      <a:lnTo>
                        <a:pt x="27" y="3"/>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5" name="Google Shape;1475;p79"/>
                <p:cNvSpPr/>
                <p:nvPr/>
              </p:nvSpPr>
              <p:spPr>
                <a:xfrm>
                  <a:off x="3131" y="1728"/>
                  <a:ext cx="177" cy="117"/>
                </a:xfrm>
                <a:custGeom>
                  <a:avLst/>
                  <a:gdLst/>
                  <a:ahLst/>
                  <a:cxnLst/>
                  <a:rect l="l" t="t" r="r" b="b"/>
                  <a:pathLst>
                    <a:path w="177" h="117" extrusionOk="0">
                      <a:moveTo>
                        <a:pt x="159" y="0"/>
                      </a:moveTo>
                      <a:lnTo>
                        <a:pt x="105" y="12"/>
                      </a:lnTo>
                      <a:lnTo>
                        <a:pt x="57" y="35"/>
                      </a:lnTo>
                      <a:lnTo>
                        <a:pt x="25" y="50"/>
                      </a:lnTo>
                      <a:lnTo>
                        <a:pt x="3" y="71"/>
                      </a:lnTo>
                      <a:lnTo>
                        <a:pt x="0" y="89"/>
                      </a:lnTo>
                      <a:lnTo>
                        <a:pt x="6" y="104"/>
                      </a:lnTo>
                      <a:lnTo>
                        <a:pt x="28" y="114"/>
                      </a:lnTo>
                      <a:lnTo>
                        <a:pt x="90" y="117"/>
                      </a:lnTo>
                      <a:lnTo>
                        <a:pt x="132" y="111"/>
                      </a:lnTo>
                      <a:lnTo>
                        <a:pt x="157" y="96"/>
                      </a:lnTo>
                      <a:lnTo>
                        <a:pt x="169" y="75"/>
                      </a:lnTo>
                      <a:lnTo>
                        <a:pt x="177" y="42"/>
                      </a:lnTo>
                      <a:lnTo>
                        <a:pt x="172" y="12"/>
                      </a:lnTo>
                      <a:lnTo>
                        <a:pt x="159"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6" name="Google Shape;1476;p79"/>
                <p:cNvSpPr/>
                <p:nvPr/>
              </p:nvSpPr>
              <p:spPr>
                <a:xfrm>
                  <a:off x="3305" y="1712"/>
                  <a:ext cx="148" cy="138"/>
                </a:xfrm>
                <a:custGeom>
                  <a:avLst/>
                  <a:gdLst/>
                  <a:ahLst/>
                  <a:cxnLst/>
                  <a:rect l="l" t="t" r="r" b="b"/>
                  <a:pathLst>
                    <a:path w="148" h="138" extrusionOk="0">
                      <a:moveTo>
                        <a:pt x="118" y="0"/>
                      </a:moveTo>
                      <a:lnTo>
                        <a:pt x="84" y="9"/>
                      </a:lnTo>
                      <a:lnTo>
                        <a:pt x="55" y="19"/>
                      </a:lnTo>
                      <a:lnTo>
                        <a:pt x="30" y="33"/>
                      </a:lnTo>
                      <a:lnTo>
                        <a:pt x="9" y="48"/>
                      </a:lnTo>
                      <a:lnTo>
                        <a:pt x="0" y="75"/>
                      </a:lnTo>
                      <a:lnTo>
                        <a:pt x="4" y="106"/>
                      </a:lnTo>
                      <a:lnTo>
                        <a:pt x="16" y="132"/>
                      </a:lnTo>
                      <a:lnTo>
                        <a:pt x="25" y="138"/>
                      </a:lnTo>
                      <a:lnTo>
                        <a:pt x="45" y="120"/>
                      </a:lnTo>
                      <a:lnTo>
                        <a:pt x="60" y="108"/>
                      </a:lnTo>
                      <a:lnTo>
                        <a:pt x="94" y="100"/>
                      </a:lnTo>
                      <a:lnTo>
                        <a:pt x="114" y="94"/>
                      </a:lnTo>
                      <a:lnTo>
                        <a:pt x="124" y="100"/>
                      </a:lnTo>
                      <a:lnTo>
                        <a:pt x="136" y="100"/>
                      </a:lnTo>
                      <a:lnTo>
                        <a:pt x="147" y="70"/>
                      </a:lnTo>
                      <a:lnTo>
                        <a:pt x="148" y="39"/>
                      </a:lnTo>
                      <a:lnTo>
                        <a:pt x="141" y="15"/>
                      </a:lnTo>
                      <a:lnTo>
                        <a:pt x="130" y="3"/>
                      </a:ln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7" name="Google Shape;1477;p79"/>
                <p:cNvSpPr/>
                <p:nvPr/>
              </p:nvSpPr>
              <p:spPr>
                <a:xfrm>
                  <a:off x="3317" y="1808"/>
                  <a:ext cx="133" cy="157"/>
                </a:xfrm>
                <a:custGeom>
                  <a:avLst/>
                  <a:gdLst/>
                  <a:ahLst/>
                  <a:cxnLst/>
                  <a:rect l="l" t="t" r="r" b="b"/>
                  <a:pathLst>
                    <a:path w="133" h="157" extrusionOk="0">
                      <a:moveTo>
                        <a:pt x="102" y="0"/>
                      </a:moveTo>
                      <a:lnTo>
                        <a:pt x="57" y="7"/>
                      </a:lnTo>
                      <a:lnTo>
                        <a:pt x="25" y="28"/>
                      </a:lnTo>
                      <a:lnTo>
                        <a:pt x="12" y="51"/>
                      </a:lnTo>
                      <a:lnTo>
                        <a:pt x="4" y="94"/>
                      </a:lnTo>
                      <a:lnTo>
                        <a:pt x="0" y="120"/>
                      </a:lnTo>
                      <a:lnTo>
                        <a:pt x="3" y="144"/>
                      </a:lnTo>
                      <a:lnTo>
                        <a:pt x="19" y="156"/>
                      </a:lnTo>
                      <a:lnTo>
                        <a:pt x="42" y="157"/>
                      </a:lnTo>
                      <a:lnTo>
                        <a:pt x="76" y="153"/>
                      </a:lnTo>
                      <a:lnTo>
                        <a:pt x="102" y="141"/>
                      </a:lnTo>
                      <a:lnTo>
                        <a:pt x="123" y="127"/>
                      </a:lnTo>
                      <a:lnTo>
                        <a:pt x="133" y="97"/>
                      </a:lnTo>
                      <a:lnTo>
                        <a:pt x="133" y="75"/>
                      </a:lnTo>
                      <a:lnTo>
                        <a:pt x="123" y="43"/>
                      </a:lnTo>
                      <a:lnTo>
                        <a:pt x="120" y="16"/>
                      </a:lnTo>
                      <a:lnTo>
                        <a:pt x="121" y="4"/>
                      </a:lnTo>
                      <a:lnTo>
                        <a:pt x="102"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8" name="Google Shape;1478;p79"/>
                <p:cNvSpPr/>
                <p:nvPr/>
              </p:nvSpPr>
              <p:spPr>
                <a:xfrm>
                  <a:off x="3446" y="1703"/>
                  <a:ext cx="177" cy="192"/>
                </a:xfrm>
                <a:custGeom>
                  <a:avLst/>
                  <a:gdLst/>
                  <a:ahLst/>
                  <a:cxnLst/>
                  <a:rect l="l" t="t" r="r" b="b"/>
                  <a:pathLst>
                    <a:path w="177" h="192" extrusionOk="0">
                      <a:moveTo>
                        <a:pt x="76" y="0"/>
                      </a:moveTo>
                      <a:lnTo>
                        <a:pt x="34" y="19"/>
                      </a:lnTo>
                      <a:lnTo>
                        <a:pt x="15" y="46"/>
                      </a:lnTo>
                      <a:lnTo>
                        <a:pt x="3" y="81"/>
                      </a:lnTo>
                      <a:lnTo>
                        <a:pt x="0" y="124"/>
                      </a:lnTo>
                      <a:lnTo>
                        <a:pt x="1" y="154"/>
                      </a:lnTo>
                      <a:lnTo>
                        <a:pt x="7" y="177"/>
                      </a:lnTo>
                      <a:lnTo>
                        <a:pt x="25" y="187"/>
                      </a:lnTo>
                      <a:lnTo>
                        <a:pt x="60" y="192"/>
                      </a:lnTo>
                      <a:lnTo>
                        <a:pt x="94" y="186"/>
                      </a:lnTo>
                      <a:lnTo>
                        <a:pt x="123" y="169"/>
                      </a:lnTo>
                      <a:lnTo>
                        <a:pt x="150" y="157"/>
                      </a:lnTo>
                      <a:lnTo>
                        <a:pt x="168" y="138"/>
                      </a:lnTo>
                      <a:lnTo>
                        <a:pt x="175" y="103"/>
                      </a:lnTo>
                      <a:lnTo>
                        <a:pt x="177" y="72"/>
                      </a:lnTo>
                      <a:lnTo>
                        <a:pt x="159" y="43"/>
                      </a:lnTo>
                      <a:lnTo>
                        <a:pt x="141" y="25"/>
                      </a:lnTo>
                      <a:lnTo>
                        <a:pt x="120" y="25"/>
                      </a:lnTo>
                      <a:lnTo>
                        <a:pt x="97" y="10"/>
                      </a:lnTo>
                      <a:lnTo>
                        <a:pt x="76" y="0"/>
                      </a:lnTo>
                      <a:close/>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79" name="Google Shape;1479;p79"/>
                <p:cNvSpPr/>
                <p:nvPr/>
              </p:nvSpPr>
              <p:spPr>
                <a:xfrm>
                  <a:off x="3627" y="1727"/>
                  <a:ext cx="158" cy="94"/>
                </a:xfrm>
                <a:custGeom>
                  <a:avLst/>
                  <a:gdLst/>
                  <a:ahLst/>
                  <a:cxnLst/>
                  <a:rect l="l" t="t" r="r" b="b"/>
                  <a:pathLst>
                    <a:path w="158" h="94" extrusionOk="0">
                      <a:moveTo>
                        <a:pt x="12" y="12"/>
                      </a:moveTo>
                      <a:lnTo>
                        <a:pt x="0" y="34"/>
                      </a:lnTo>
                      <a:lnTo>
                        <a:pt x="5" y="60"/>
                      </a:lnTo>
                      <a:lnTo>
                        <a:pt x="23" y="85"/>
                      </a:lnTo>
                      <a:lnTo>
                        <a:pt x="39" y="94"/>
                      </a:lnTo>
                      <a:lnTo>
                        <a:pt x="96" y="70"/>
                      </a:lnTo>
                      <a:lnTo>
                        <a:pt x="132" y="46"/>
                      </a:lnTo>
                      <a:lnTo>
                        <a:pt x="158" y="19"/>
                      </a:lnTo>
                      <a:lnTo>
                        <a:pt x="144" y="9"/>
                      </a:lnTo>
                      <a:lnTo>
                        <a:pt x="90" y="0"/>
                      </a:lnTo>
                      <a:lnTo>
                        <a:pt x="48" y="4"/>
                      </a:lnTo>
                      <a:lnTo>
                        <a:pt x="26" y="10"/>
                      </a:lnTo>
                    </a:path>
                  </a:pathLst>
                </a:custGeom>
                <a:noFill/>
                <a:ln w="28575" cap="flat" cmpd="sng">
                  <a:solidFill>
                    <a:srgbClr val="0066FF"/>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grpSp>
      </p:grpSp>
      <p:grpSp>
        <p:nvGrpSpPr>
          <p:cNvPr id="1480" name="Google Shape;1480;p79"/>
          <p:cNvGrpSpPr/>
          <p:nvPr/>
        </p:nvGrpSpPr>
        <p:grpSpPr>
          <a:xfrm>
            <a:off x="2885058" y="2001837"/>
            <a:ext cx="5873750" cy="1816100"/>
            <a:chOff x="1982" y="1632"/>
            <a:chExt cx="4162" cy="1144"/>
          </a:xfrm>
        </p:grpSpPr>
        <p:sp>
          <p:nvSpPr>
            <p:cNvPr id="1481" name="Google Shape;1481;p79"/>
            <p:cNvSpPr/>
            <p:nvPr/>
          </p:nvSpPr>
          <p:spPr>
            <a:xfrm>
              <a:off x="1982" y="1632"/>
              <a:ext cx="4162" cy="1053"/>
            </a:xfrm>
            <a:custGeom>
              <a:avLst/>
              <a:gdLst/>
              <a:ahLst/>
              <a:cxnLst/>
              <a:rect l="l" t="t" r="r" b="b"/>
              <a:pathLst>
                <a:path w="4162" h="1053" extrusionOk="0">
                  <a:moveTo>
                    <a:pt x="0" y="1053"/>
                  </a:moveTo>
                  <a:lnTo>
                    <a:pt x="2098" y="0"/>
                  </a:lnTo>
                  <a:lnTo>
                    <a:pt x="3490" y="0"/>
                  </a:lnTo>
                  <a:lnTo>
                    <a:pt x="4162" y="336"/>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82" name="Google Shape;1482;p79"/>
            <p:cNvSpPr/>
            <p:nvPr/>
          </p:nvSpPr>
          <p:spPr>
            <a:xfrm>
              <a:off x="2322" y="2424"/>
              <a:ext cx="279" cy="146"/>
            </a:xfrm>
            <a:custGeom>
              <a:avLst/>
              <a:gdLst/>
              <a:ahLst/>
              <a:cxnLst/>
              <a:rect l="l" t="t" r="r" b="b"/>
              <a:pathLst>
                <a:path w="279" h="146" extrusionOk="0">
                  <a:moveTo>
                    <a:pt x="0" y="146"/>
                  </a:moveTo>
                  <a:lnTo>
                    <a:pt x="279" y="146"/>
                  </a:lnTo>
                  <a:lnTo>
                    <a:pt x="278" y="0"/>
                  </a:ln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483" name="Google Shape;1483;p79"/>
            <p:cNvSpPr txBox="1"/>
            <p:nvPr/>
          </p:nvSpPr>
          <p:spPr>
            <a:xfrm>
              <a:off x="2363" y="2564"/>
              <a:ext cx="187"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2</a:t>
              </a:r>
              <a:endParaRPr/>
            </a:p>
          </p:txBody>
        </p:sp>
        <p:sp>
          <p:nvSpPr>
            <p:cNvPr id="1484" name="Google Shape;1484;p79"/>
            <p:cNvSpPr txBox="1"/>
            <p:nvPr/>
          </p:nvSpPr>
          <p:spPr>
            <a:xfrm>
              <a:off x="2579" y="2378"/>
              <a:ext cx="187" cy="212"/>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1600" b="1">
                  <a:solidFill>
                    <a:schemeClr val="dk1"/>
                  </a:solidFill>
                  <a:latin typeface="Arial"/>
                  <a:ea typeface="Arial"/>
                  <a:cs typeface="Arial"/>
                  <a:sym typeface="Arial"/>
                </a:rPr>
                <a:t>1</a:t>
              </a:r>
              <a:endParaRPr/>
            </a:p>
          </p:txBody>
        </p:sp>
      </p:grpSp>
      <p:sp>
        <p:nvSpPr>
          <p:cNvPr id="1485" name="Google Shape;1485;p79"/>
          <p:cNvSpPr/>
          <p:nvPr/>
        </p:nvSpPr>
        <p:spPr>
          <a:xfrm>
            <a:off x="346645" y="2382837"/>
            <a:ext cx="7221538" cy="781050"/>
          </a:xfrm>
          <a:custGeom>
            <a:avLst/>
            <a:gdLst/>
            <a:ahLst/>
            <a:cxnLst/>
            <a:rect l="l" t="t" r="r" b="b"/>
            <a:pathLst>
              <a:path w="5118" h="492" extrusionOk="0">
                <a:moveTo>
                  <a:pt x="0" y="489"/>
                </a:moveTo>
                <a:cubicBezTo>
                  <a:pt x="70" y="479"/>
                  <a:pt x="140" y="470"/>
                  <a:pt x="216" y="453"/>
                </a:cubicBezTo>
                <a:cubicBezTo>
                  <a:pt x="292" y="436"/>
                  <a:pt x="365" y="391"/>
                  <a:pt x="456" y="387"/>
                </a:cubicBezTo>
                <a:cubicBezTo>
                  <a:pt x="547" y="383"/>
                  <a:pt x="637" y="415"/>
                  <a:pt x="762" y="429"/>
                </a:cubicBezTo>
                <a:cubicBezTo>
                  <a:pt x="887" y="443"/>
                  <a:pt x="1102" y="462"/>
                  <a:pt x="1206" y="471"/>
                </a:cubicBezTo>
                <a:cubicBezTo>
                  <a:pt x="1310" y="480"/>
                  <a:pt x="1327" y="492"/>
                  <a:pt x="1386" y="483"/>
                </a:cubicBezTo>
                <a:cubicBezTo>
                  <a:pt x="1445" y="474"/>
                  <a:pt x="1509" y="430"/>
                  <a:pt x="1560" y="417"/>
                </a:cubicBezTo>
                <a:cubicBezTo>
                  <a:pt x="1611" y="404"/>
                  <a:pt x="1643" y="402"/>
                  <a:pt x="1692" y="405"/>
                </a:cubicBezTo>
                <a:cubicBezTo>
                  <a:pt x="1741" y="408"/>
                  <a:pt x="1806" y="427"/>
                  <a:pt x="1854" y="435"/>
                </a:cubicBezTo>
                <a:cubicBezTo>
                  <a:pt x="1902" y="443"/>
                  <a:pt x="1936" y="458"/>
                  <a:pt x="1980" y="453"/>
                </a:cubicBezTo>
                <a:cubicBezTo>
                  <a:pt x="2024" y="448"/>
                  <a:pt x="2083" y="420"/>
                  <a:pt x="2118" y="405"/>
                </a:cubicBezTo>
                <a:cubicBezTo>
                  <a:pt x="2153" y="390"/>
                  <a:pt x="2157" y="372"/>
                  <a:pt x="2190" y="363"/>
                </a:cubicBezTo>
                <a:cubicBezTo>
                  <a:pt x="2223" y="354"/>
                  <a:pt x="2235" y="351"/>
                  <a:pt x="2316" y="351"/>
                </a:cubicBezTo>
                <a:cubicBezTo>
                  <a:pt x="2397" y="351"/>
                  <a:pt x="2581" y="362"/>
                  <a:pt x="2676" y="363"/>
                </a:cubicBezTo>
                <a:cubicBezTo>
                  <a:pt x="2771" y="364"/>
                  <a:pt x="2828" y="363"/>
                  <a:pt x="2886" y="357"/>
                </a:cubicBezTo>
                <a:cubicBezTo>
                  <a:pt x="2944" y="351"/>
                  <a:pt x="2957" y="356"/>
                  <a:pt x="3024" y="327"/>
                </a:cubicBezTo>
                <a:cubicBezTo>
                  <a:pt x="3091" y="298"/>
                  <a:pt x="3218" y="218"/>
                  <a:pt x="3288" y="183"/>
                </a:cubicBezTo>
                <a:cubicBezTo>
                  <a:pt x="3358" y="148"/>
                  <a:pt x="3393" y="124"/>
                  <a:pt x="3444" y="117"/>
                </a:cubicBezTo>
                <a:cubicBezTo>
                  <a:pt x="3495" y="110"/>
                  <a:pt x="3551" y="131"/>
                  <a:pt x="3594" y="141"/>
                </a:cubicBezTo>
                <a:cubicBezTo>
                  <a:pt x="3637" y="151"/>
                  <a:pt x="3660" y="180"/>
                  <a:pt x="3702" y="177"/>
                </a:cubicBezTo>
                <a:cubicBezTo>
                  <a:pt x="3744" y="174"/>
                  <a:pt x="3756" y="146"/>
                  <a:pt x="3846" y="123"/>
                </a:cubicBezTo>
                <a:cubicBezTo>
                  <a:pt x="3936" y="100"/>
                  <a:pt x="4122" y="57"/>
                  <a:pt x="4242" y="39"/>
                </a:cubicBezTo>
                <a:cubicBezTo>
                  <a:pt x="4362" y="21"/>
                  <a:pt x="4445" y="20"/>
                  <a:pt x="4566" y="15"/>
                </a:cubicBezTo>
                <a:cubicBezTo>
                  <a:pt x="4687" y="10"/>
                  <a:pt x="4876" y="0"/>
                  <a:pt x="4968" y="9"/>
                </a:cubicBezTo>
                <a:cubicBezTo>
                  <a:pt x="5060" y="18"/>
                  <a:pt x="5089" y="43"/>
                  <a:pt x="5118" y="69"/>
                </a:cubicBezTo>
              </a:path>
            </a:pathLst>
          </a:custGeom>
          <a:noFill/>
          <a:ln w="28575" cap="flat" cmpd="sng">
            <a:solidFill>
              <a:srgbClr val="A50069"/>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grpSp>
        <p:nvGrpSpPr>
          <p:cNvPr id="1486" name="Google Shape;1486;p79"/>
          <p:cNvGrpSpPr/>
          <p:nvPr/>
        </p:nvGrpSpPr>
        <p:grpSpPr>
          <a:xfrm rot="-1390592">
            <a:off x="409294" y="3071453"/>
            <a:ext cx="314439" cy="222969"/>
            <a:chOff x="1143" y="2256"/>
            <a:chExt cx="224" cy="140"/>
          </a:xfrm>
        </p:grpSpPr>
        <p:cxnSp>
          <p:nvCxnSpPr>
            <p:cNvPr id="1487" name="Google Shape;1487;p79"/>
            <p:cNvCxnSpPr/>
            <p:nvPr/>
          </p:nvCxnSpPr>
          <p:spPr>
            <a:xfrm rot="553435" flipH="1">
              <a:off x="1150" y="225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88" name="Google Shape;1488;p79"/>
            <p:cNvCxnSpPr/>
            <p:nvPr/>
          </p:nvCxnSpPr>
          <p:spPr>
            <a:xfrm rot="553435" flipH="1">
              <a:off x="1189" y="22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89" name="Google Shape;1489;p79"/>
            <p:cNvCxnSpPr/>
            <p:nvPr/>
          </p:nvCxnSpPr>
          <p:spPr>
            <a:xfrm rot="553435" flipH="1">
              <a:off x="1229" y="227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90" name="Google Shape;1490;p79"/>
            <p:cNvCxnSpPr/>
            <p:nvPr/>
          </p:nvCxnSpPr>
          <p:spPr>
            <a:xfrm rot="553435" flipH="1">
              <a:off x="1270" y="228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91" name="Google Shape;1491;p79"/>
            <p:cNvCxnSpPr/>
            <p:nvPr/>
          </p:nvCxnSpPr>
          <p:spPr>
            <a:xfrm rot="553435" flipH="1">
              <a:off x="1311" y="2297"/>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1492" name="Google Shape;1492;p79"/>
          <p:cNvGrpSpPr/>
          <p:nvPr/>
        </p:nvGrpSpPr>
        <p:grpSpPr>
          <a:xfrm rot="-1640987">
            <a:off x="682161" y="2978402"/>
            <a:ext cx="391007" cy="218570"/>
            <a:chOff x="1344" y="2303"/>
            <a:chExt cx="277" cy="138"/>
          </a:xfrm>
        </p:grpSpPr>
        <p:cxnSp>
          <p:nvCxnSpPr>
            <p:cNvPr id="1493" name="Google Shape;1493;p79"/>
            <p:cNvCxnSpPr/>
            <p:nvPr/>
          </p:nvCxnSpPr>
          <p:spPr>
            <a:xfrm rot="-2714256" flipH="1">
              <a:off x="1371" y="230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94" name="Google Shape;1494;p79"/>
            <p:cNvCxnSpPr/>
            <p:nvPr/>
          </p:nvCxnSpPr>
          <p:spPr>
            <a:xfrm rot="-2714256" flipH="1">
              <a:off x="1414" y="2315"/>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95" name="Google Shape;1495;p79"/>
            <p:cNvCxnSpPr/>
            <p:nvPr/>
          </p:nvCxnSpPr>
          <p:spPr>
            <a:xfrm rot="-2714256" flipH="1">
              <a:off x="1459" y="232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96" name="Google Shape;1496;p79"/>
            <p:cNvCxnSpPr/>
            <p:nvPr/>
          </p:nvCxnSpPr>
          <p:spPr>
            <a:xfrm rot="-2714256" flipH="1">
              <a:off x="1502" y="233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497" name="Google Shape;1497;p79"/>
            <p:cNvCxnSpPr/>
            <p:nvPr/>
          </p:nvCxnSpPr>
          <p:spPr>
            <a:xfrm rot="-2714256" flipH="1">
              <a:off x="1546" y="2342"/>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1498" name="Google Shape;1498;p79"/>
          <p:cNvGrpSpPr/>
          <p:nvPr/>
        </p:nvGrpSpPr>
        <p:grpSpPr>
          <a:xfrm rot="-954544">
            <a:off x="6284632" y="2385653"/>
            <a:ext cx="314438" cy="222969"/>
            <a:chOff x="1143" y="2256"/>
            <a:chExt cx="224" cy="140"/>
          </a:xfrm>
        </p:grpSpPr>
        <p:cxnSp>
          <p:nvCxnSpPr>
            <p:cNvPr id="1499" name="Google Shape;1499;p79"/>
            <p:cNvCxnSpPr/>
            <p:nvPr/>
          </p:nvCxnSpPr>
          <p:spPr>
            <a:xfrm rot="553435" flipH="1">
              <a:off x="1150" y="225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0" name="Google Shape;1500;p79"/>
            <p:cNvCxnSpPr/>
            <p:nvPr/>
          </p:nvCxnSpPr>
          <p:spPr>
            <a:xfrm rot="553435" flipH="1">
              <a:off x="1189" y="2269"/>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1" name="Google Shape;1501;p79"/>
            <p:cNvCxnSpPr/>
            <p:nvPr/>
          </p:nvCxnSpPr>
          <p:spPr>
            <a:xfrm rot="553435" flipH="1">
              <a:off x="1229" y="227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2" name="Google Shape;1502;p79"/>
            <p:cNvCxnSpPr/>
            <p:nvPr/>
          </p:nvCxnSpPr>
          <p:spPr>
            <a:xfrm rot="553435" flipH="1">
              <a:off x="1270" y="2287"/>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3" name="Google Shape;1503;p79"/>
            <p:cNvCxnSpPr/>
            <p:nvPr/>
          </p:nvCxnSpPr>
          <p:spPr>
            <a:xfrm rot="553435" flipH="1">
              <a:off x="1311" y="2297"/>
              <a:ext cx="48" cy="96"/>
            </a:xfrm>
            <a:prstGeom prst="straightConnector1">
              <a:avLst/>
            </a:prstGeom>
            <a:noFill/>
            <a:ln w="38100" cap="flat" cmpd="sng">
              <a:solidFill>
                <a:srgbClr val="A50069"/>
              </a:solidFill>
              <a:prstDash val="solid"/>
              <a:round/>
              <a:headEnd type="none" w="med" len="med"/>
              <a:tailEnd type="none" w="med" len="med"/>
            </a:ln>
          </p:spPr>
        </p:cxnSp>
      </p:grpSp>
      <p:grpSp>
        <p:nvGrpSpPr>
          <p:cNvPr id="1504" name="Google Shape;1504;p79"/>
          <p:cNvGrpSpPr/>
          <p:nvPr/>
        </p:nvGrpSpPr>
        <p:grpSpPr>
          <a:xfrm rot="-931956">
            <a:off x="6547974" y="2349752"/>
            <a:ext cx="391006" cy="218570"/>
            <a:chOff x="1344" y="2303"/>
            <a:chExt cx="277" cy="138"/>
          </a:xfrm>
        </p:grpSpPr>
        <p:cxnSp>
          <p:nvCxnSpPr>
            <p:cNvPr id="1505" name="Google Shape;1505;p79"/>
            <p:cNvCxnSpPr/>
            <p:nvPr/>
          </p:nvCxnSpPr>
          <p:spPr>
            <a:xfrm rot="-2714256" flipH="1">
              <a:off x="1371" y="230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6" name="Google Shape;1506;p79"/>
            <p:cNvCxnSpPr/>
            <p:nvPr/>
          </p:nvCxnSpPr>
          <p:spPr>
            <a:xfrm rot="-2714256" flipH="1">
              <a:off x="1414" y="2315"/>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7" name="Google Shape;1507;p79"/>
            <p:cNvCxnSpPr/>
            <p:nvPr/>
          </p:nvCxnSpPr>
          <p:spPr>
            <a:xfrm rot="-2714256" flipH="1">
              <a:off x="1459" y="232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8" name="Google Shape;1508;p79"/>
            <p:cNvCxnSpPr/>
            <p:nvPr/>
          </p:nvCxnSpPr>
          <p:spPr>
            <a:xfrm rot="-2714256" flipH="1">
              <a:off x="1502" y="2336"/>
              <a:ext cx="48" cy="96"/>
            </a:xfrm>
            <a:prstGeom prst="straightConnector1">
              <a:avLst/>
            </a:prstGeom>
            <a:noFill/>
            <a:ln w="38100" cap="flat" cmpd="sng">
              <a:solidFill>
                <a:srgbClr val="A50069"/>
              </a:solidFill>
              <a:prstDash val="solid"/>
              <a:round/>
              <a:headEnd type="none" w="med" len="med"/>
              <a:tailEnd type="none" w="med" len="med"/>
            </a:ln>
          </p:spPr>
        </p:cxnSp>
        <p:cxnSp>
          <p:nvCxnSpPr>
            <p:cNvPr id="1509" name="Google Shape;1509;p79"/>
            <p:cNvCxnSpPr/>
            <p:nvPr/>
          </p:nvCxnSpPr>
          <p:spPr>
            <a:xfrm rot="-2714256" flipH="1">
              <a:off x="1546" y="2342"/>
              <a:ext cx="48" cy="96"/>
            </a:xfrm>
            <a:prstGeom prst="straightConnector1">
              <a:avLst/>
            </a:prstGeom>
            <a:noFill/>
            <a:ln w="38100" cap="flat" cmpd="sng">
              <a:solidFill>
                <a:srgbClr val="A50069"/>
              </a:solidFill>
              <a:prstDash val="solid"/>
              <a:round/>
              <a:headEnd type="none" w="med" len="med"/>
              <a:tailEnd type="none" w="med" len="med"/>
            </a:ln>
          </p:spPr>
        </p:cxnSp>
      </p:grpSp>
      <p:cxnSp>
        <p:nvCxnSpPr>
          <p:cNvPr id="1510" name="Google Shape;1510;p79"/>
          <p:cNvCxnSpPr/>
          <p:nvPr/>
        </p:nvCxnSpPr>
        <p:spPr>
          <a:xfrm>
            <a:off x="270445" y="2382837"/>
            <a:ext cx="4800600" cy="0"/>
          </a:xfrm>
          <a:prstGeom prst="straightConnector1">
            <a:avLst/>
          </a:prstGeom>
          <a:noFill/>
          <a:ln w="28575" cap="sq" cmpd="sng">
            <a:solidFill>
              <a:srgbClr val="0000FF"/>
            </a:solidFill>
            <a:prstDash val="solid"/>
            <a:round/>
            <a:headEnd type="none" w="sm" len="sm"/>
            <a:tailEnd type="none" w="sm" len="sm"/>
          </a:ln>
        </p:spPr>
      </p:cxnSp>
      <p:cxnSp>
        <p:nvCxnSpPr>
          <p:cNvPr id="1511" name="Google Shape;1511;p79"/>
          <p:cNvCxnSpPr/>
          <p:nvPr/>
        </p:nvCxnSpPr>
        <p:spPr>
          <a:xfrm>
            <a:off x="2480245" y="2230437"/>
            <a:ext cx="152400" cy="152400"/>
          </a:xfrm>
          <a:prstGeom prst="straightConnector1">
            <a:avLst/>
          </a:prstGeom>
          <a:noFill/>
          <a:ln w="12700" cap="sq" cmpd="sng">
            <a:solidFill>
              <a:srgbClr val="0000FF"/>
            </a:solidFill>
            <a:prstDash val="solid"/>
            <a:round/>
            <a:headEnd type="none" w="sm" len="sm"/>
            <a:tailEnd type="none" w="sm" len="sm"/>
          </a:ln>
        </p:spPr>
      </p:cxnSp>
      <p:cxnSp>
        <p:nvCxnSpPr>
          <p:cNvPr id="1512" name="Google Shape;1512;p79"/>
          <p:cNvCxnSpPr/>
          <p:nvPr/>
        </p:nvCxnSpPr>
        <p:spPr>
          <a:xfrm rot="10800000" flipH="1">
            <a:off x="2632645" y="2230437"/>
            <a:ext cx="152400" cy="152400"/>
          </a:xfrm>
          <a:prstGeom prst="straightConnector1">
            <a:avLst/>
          </a:prstGeom>
          <a:noFill/>
          <a:ln w="12700" cap="sq" cmpd="sng">
            <a:solidFill>
              <a:srgbClr val="0000FF"/>
            </a:solidFill>
            <a:prstDash val="solid"/>
            <a:round/>
            <a:headEnd type="none" w="sm" len="sm"/>
            <a:tailEnd type="none" w="sm" len="sm"/>
          </a:ln>
        </p:spPr>
      </p:cxnSp>
      <p:cxnSp>
        <p:nvCxnSpPr>
          <p:cNvPr id="1513" name="Google Shape;1513;p79"/>
          <p:cNvCxnSpPr/>
          <p:nvPr/>
        </p:nvCxnSpPr>
        <p:spPr>
          <a:xfrm>
            <a:off x="2480245" y="2230437"/>
            <a:ext cx="304800" cy="0"/>
          </a:xfrm>
          <a:prstGeom prst="straightConnector1">
            <a:avLst/>
          </a:prstGeom>
          <a:noFill/>
          <a:ln w="12700" cap="sq" cmpd="sng">
            <a:solidFill>
              <a:srgbClr val="0000FF"/>
            </a:solidFill>
            <a:prstDash val="solid"/>
            <a:round/>
            <a:headEnd type="none" w="sm" len="sm"/>
            <a:tailEnd type="none" w="sm" len="sm"/>
          </a:ln>
        </p:spPr>
      </p:cxnSp>
      <p:sp>
        <p:nvSpPr>
          <p:cNvPr id="1514" name="Google Shape;1514;p79"/>
          <p:cNvSpPr/>
          <p:nvPr/>
        </p:nvSpPr>
        <p:spPr>
          <a:xfrm>
            <a:off x="2543745" y="2382837"/>
            <a:ext cx="177800" cy="228600"/>
          </a:xfrm>
          <a:custGeom>
            <a:avLst/>
            <a:gdLst/>
            <a:ahLst/>
            <a:cxnLst/>
            <a:rect l="l" t="t" r="r" b="b"/>
            <a:pathLst>
              <a:path w="112" h="144" extrusionOk="0">
                <a:moveTo>
                  <a:pt x="56" y="0"/>
                </a:moveTo>
                <a:cubicBezTo>
                  <a:pt x="28" y="16"/>
                  <a:pt x="0" y="32"/>
                  <a:pt x="8" y="48"/>
                </a:cubicBezTo>
                <a:cubicBezTo>
                  <a:pt x="16" y="64"/>
                  <a:pt x="96" y="80"/>
                  <a:pt x="104" y="96"/>
                </a:cubicBezTo>
                <a:cubicBezTo>
                  <a:pt x="112" y="112"/>
                  <a:pt x="64" y="136"/>
                  <a:pt x="56" y="144"/>
                </a:cubicBezTo>
              </a:path>
            </a:pathLst>
          </a:custGeom>
          <a:noFill/>
          <a:ln w="12700" cap="sq"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1515" name="Google Shape;1515;p7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38"/>
                                        </p:tgtEl>
                                        <p:attrNameLst>
                                          <p:attrName>style.visibility</p:attrName>
                                        </p:attrNameLst>
                                      </p:cBhvr>
                                      <p:to>
                                        <p:strVal val="visible"/>
                                      </p:to>
                                    </p:set>
                                    <p:anim calcmode="lin" valueType="num">
                                      <p:cBhvr additive="base">
                                        <p:cTn id="7" dur="500"/>
                                        <p:tgtEl>
                                          <p:spTgt spid="14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pic>
        <p:nvPicPr>
          <p:cNvPr id="1569" name="Google Shape;1569;p82" descr="81795air92"/>
          <p:cNvPicPr preferRelativeResize="0"/>
          <p:nvPr/>
        </p:nvPicPr>
        <p:blipFill rotWithShape="1">
          <a:blip r:embed="rId3">
            <a:alphaModFix/>
          </a:blip>
          <a:srcRect t="12339"/>
          <a:stretch/>
        </p:blipFill>
        <p:spPr>
          <a:xfrm>
            <a:off x="20" y="10"/>
            <a:ext cx="9143980" cy="5069932"/>
          </a:xfrm>
          <a:prstGeom prst="rect">
            <a:avLst/>
          </a:prstGeom>
          <a:solidFill>
            <a:srgbClr val="FFFFFF"/>
          </a:solidFill>
          <a:ln>
            <a:noFill/>
          </a:ln>
        </p:spPr>
      </p:pic>
      <p:sp>
        <p:nvSpPr>
          <p:cNvPr id="1570" name="Google Shape;1570;p82"/>
          <p:cNvSpPr txBox="1">
            <a:spLocks noGrp="1"/>
          </p:cNvSpPr>
          <p:nvPr>
            <p:ph type="body" idx="1"/>
          </p:nvPr>
        </p:nvSpPr>
        <p:spPr>
          <a:xfrm>
            <a:off x="467544" y="483518"/>
            <a:ext cx="8208912" cy="4104456"/>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a:t>File 81795B - Red Deer River (1992)</a:t>
            </a:r>
            <a:endParaRPr sz="2400"/>
          </a:p>
        </p:txBody>
      </p:sp>
      <p:sp>
        <p:nvSpPr>
          <p:cNvPr id="1571" name="Google Shape;1571;p8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pic>
        <p:nvPicPr>
          <p:cNvPr id="1577" name="Google Shape;1577;p83" descr="81795-P4"/>
          <p:cNvPicPr preferRelativeResize="0"/>
          <p:nvPr/>
        </p:nvPicPr>
        <p:blipFill rotWithShape="1">
          <a:blip r:embed="rId3">
            <a:alphaModFix/>
          </a:blip>
          <a:srcRect t="10593" r="829"/>
          <a:stretch/>
        </p:blipFill>
        <p:spPr>
          <a:xfrm>
            <a:off x="1" y="0"/>
            <a:ext cx="9143999" cy="5069942"/>
          </a:xfrm>
          <a:prstGeom prst="rect">
            <a:avLst/>
          </a:prstGeom>
          <a:solidFill>
            <a:srgbClr val="FFFFFF"/>
          </a:solidFill>
          <a:ln>
            <a:noFill/>
          </a:ln>
        </p:spPr>
      </p:pic>
      <p:sp>
        <p:nvSpPr>
          <p:cNvPr id="1578" name="Google Shape;1578;p83"/>
          <p:cNvSpPr txBox="1">
            <a:spLocks noGrp="1"/>
          </p:cNvSpPr>
          <p:nvPr>
            <p:ph type="body" idx="1"/>
          </p:nvPr>
        </p:nvSpPr>
        <p:spPr>
          <a:xfrm>
            <a:off x="467544" y="483518"/>
            <a:ext cx="5476056" cy="564232"/>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a:t>File 81795B - Red Deer River</a:t>
            </a:r>
            <a:endParaRPr sz="2400"/>
          </a:p>
        </p:txBody>
      </p:sp>
      <p:sp>
        <p:nvSpPr>
          <p:cNvPr id="1579" name="Google Shape;1579;p8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pic>
        <p:nvPicPr>
          <p:cNvPr id="1609" name="Google Shape;1609;p87" descr="81795air99"/>
          <p:cNvPicPr preferRelativeResize="0"/>
          <p:nvPr/>
        </p:nvPicPr>
        <p:blipFill rotWithShape="1">
          <a:blip r:embed="rId3">
            <a:alphaModFix/>
          </a:blip>
          <a:srcRect t="11129"/>
          <a:stretch/>
        </p:blipFill>
        <p:spPr>
          <a:xfrm>
            <a:off x="0" y="0"/>
            <a:ext cx="9164483" cy="5069942"/>
          </a:xfrm>
          <a:prstGeom prst="rect">
            <a:avLst/>
          </a:prstGeom>
          <a:solidFill>
            <a:srgbClr val="FFFFFF"/>
          </a:solidFill>
          <a:ln>
            <a:noFill/>
          </a:ln>
        </p:spPr>
      </p:pic>
      <p:sp>
        <p:nvSpPr>
          <p:cNvPr id="1610" name="Google Shape;1610;p87"/>
          <p:cNvSpPr txBox="1">
            <a:spLocks noGrp="1"/>
          </p:cNvSpPr>
          <p:nvPr>
            <p:ph type="body" idx="1"/>
          </p:nvPr>
        </p:nvSpPr>
        <p:spPr>
          <a:xfrm>
            <a:off x="467544" y="483518"/>
            <a:ext cx="5628456" cy="488032"/>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US" sz="2400"/>
              <a:t>File 81795B - Red Deer River (1999)</a:t>
            </a:r>
            <a:endParaRPr sz="2400"/>
          </a:p>
        </p:txBody>
      </p:sp>
      <p:sp>
        <p:nvSpPr>
          <p:cNvPr id="1611" name="Google Shape;1611;p8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pic>
        <p:nvPicPr>
          <p:cNvPr id="1625" name="Google Shape;1625;p89" descr="81778BWapair1"/>
          <p:cNvPicPr preferRelativeResize="0"/>
          <p:nvPr/>
        </p:nvPicPr>
        <p:blipFill rotWithShape="1">
          <a:blip r:embed="rId3">
            <a:alphaModFix/>
          </a:blip>
          <a:srcRect l="142" t="9867" r="-142" b="9890"/>
          <a:stretch/>
        </p:blipFill>
        <p:spPr>
          <a:xfrm>
            <a:off x="0" y="0"/>
            <a:ext cx="9156957" cy="5069942"/>
          </a:xfrm>
          <a:prstGeom prst="rect">
            <a:avLst/>
          </a:prstGeom>
          <a:solidFill>
            <a:srgbClr val="FFFFFF"/>
          </a:solidFill>
          <a:ln>
            <a:noFill/>
          </a:ln>
        </p:spPr>
      </p:pic>
      <p:sp>
        <p:nvSpPr>
          <p:cNvPr id="1626" name="Google Shape;1626;p89"/>
          <p:cNvSpPr txBox="1">
            <a:spLocks noGrp="1"/>
          </p:cNvSpPr>
          <p:nvPr>
            <p:ph type="body" idx="1"/>
          </p:nvPr>
        </p:nvSpPr>
        <p:spPr>
          <a:xfrm>
            <a:off x="467544" y="483518"/>
            <a:ext cx="4333056" cy="488032"/>
          </a:xfrm>
          <a:prstGeom prst="rect">
            <a:avLst/>
          </a:prstGeom>
          <a:solidFill>
            <a:schemeClr val="lt1"/>
          </a:solidFill>
          <a:ln>
            <a:noFill/>
          </a:ln>
        </p:spPr>
        <p:txBody>
          <a:bodyPr spcFirstLastPara="1" wrap="square" lIns="68575" tIns="34275" rIns="68575" bIns="34275" anchor="t" anchorCtr="0">
            <a:normAutofit/>
          </a:bodyPr>
          <a:lstStyle/>
          <a:p>
            <a:pPr marL="0" lvl="0" indent="0" algn="l" rtl="0">
              <a:spcBef>
                <a:spcPts val="0"/>
              </a:spcBef>
              <a:spcAft>
                <a:spcPts val="0"/>
              </a:spcAft>
              <a:buClr>
                <a:schemeClr val="dk1"/>
              </a:buClr>
              <a:buSzPts val="2400"/>
              <a:buNone/>
            </a:pPr>
            <a:r>
              <a:rPr lang="en-US" sz="2400">
                <a:solidFill>
                  <a:schemeClr val="dk1"/>
                </a:solidFill>
              </a:rPr>
              <a:t>File 81778B - Wapiti River</a:t>
            </a:r>
            <a:endParaRPr sz="2400">
              <a:solidFill>
                <a:schemeClr val="dk1"/>
              </a:solidFill>
            </a:endParaRPr>
          </a:p>
        </p:txBody>
      </p:sp>
      <p:sp>
        <p:nvSpPr>
          <p:cNvPr id="1627" name="Google Shape;1627;p89"/>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pic>
        <p:nvPicPr>
          <p:cNvPr id="1633" name="Google Shape;1633;p90" descr="81793bSWANAIR"/>
          <p:cNvPicPr preferRelativeResize="0"/>
          <p:nvPr/>
        </p:nvPicPr>
        <p:blipFill rotWithShape="1">
          <a:blip r:embed="rId3">
            <a:alphaModFix/>
          </a:blip>
          <a:srcRect t="14447" b="14468"/>
          <a:stretch/>
        </p:blipFill>
        <p:spPr>
          <a:xfrm>
            <a:off x="1" y="0"/>
            <a:ext cx="9144000" cy="5069942"/>
          </a:xfrm>
          <a:prstGeom prst="rect">
            <a:avLst/>
          </a:prstGeom>
          <a:solidFill>
            <a:srgbClr val="FFFFFF"/>
          </a:solidFill>
          <a:ln>
            <a:noFill/>
          </a:ln>
        </p:spPr>
      </p:pic>
      <p:sp>
        <p:nvSpPr>
          <p:cNvPr id="1634" name="Google Shape;1634;p90"/>
          <p:cNvSpPr txBox="1">
            <a:spLocks noGrp="1"/>
          </p:cNvSpPr>
          <p:nvPr>
            <p:ph type="body" idx="1"/>
          </p:nvPr>
        </p:nvSpPr>
        <p:spPr>
          <a:xfrm>
            <a:off x="467544" y="4095750"/>
            <a:ext cx="3799656" cy="492224"/>
          </a:xfrm>
          <a:prstGeom prst="rect">
            <a:avLst/>
          </a:prstGeom>
          <a:solidFill>
            <a:schemeClr val="lt1"/>
          </a:solid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400"/>
              <a:buNone/>
            </a:pPr>
            <a:r>
              <a:rPr lang="en-US" sz="2400">
                <a:solidFill>
                  <a:schemeClr val="dk1"/>
                </a:solidFill>
              </a:rPr>
              <a:t>File 81793B - Swan River</a:t>
            </a:r>
            <a:endParaRPr sz="2400">
              <a:solidFill>
                <a:schemeClr val="dk1"/>
              </a:solidFill>
            </a:endParaRPr>
          </a:p>
        </p:txBody>
      </p:sp>
      <p:sp>
        <p:nvSpPr>
          <p:cNvPr id="1635" name="Google Shape;1635;p90"/>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0"/>
          <p:cNvSpPr txBox="1">
            <a:spLocks noGrp="1"/>
          </p:cNvSpPr>
          <p:nvPr>
            <p:ph type="title"/>
          </p:nvPr>
        </p:nvSpPr>
        <p:spPr>
          <a:xfrm>
            <a:off x="539552" y="339502"/>
            <a:ext cx="8219256" cy="519912"/>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dirty="0"/>
              <a:t>Flow Area - Stream Crossing</a:t>
            </a:r>
            <a:br>
              <a:rPr lang="en-US" dirty="0"/>
            </a:br>
            <a:endParaRPr dirty="0"/>
          </a:p>
        </p:txBody>
      </p:sp>
      <p:grpSp>
        <p:nvGrpSpPr>
          <p:cNvPr id="292" name="Google Shape;292;p10"/>
          <p:cNvGrpSpPr/>
          <p:nvPr/>
        </p:nvGrpSpPr>
        <p:grpSpPr>
          <a:xfrm>
            <a:off x="1477401" y="1328826"/>
            <a:ext cx="5562134" cy="1429924"/>
            <a:chOff x="514" y="942"/>
            <a:chExt cx="4814" cy="1041"/>
          </a:xfrm>
        </p:grpSpPr>
        <p:sp>
          <p:nvSpPr>
            <p:cNvPr id="293" name="Google Shape;293;p10"/>
            <p:cNvSpPr/>
            <p:nvPr/>
          </p:nvSpPr>
          <p:spPr>
            <a:xfrm>
              <a:off x="4104" y="1266"/>
              <a:ext cx="735" cy="372"/>
            </a:xfrm>
            <a:custGeom>
              <a:avLst/>
              <a:gdLst/>
              <a:ahLst/>
              <a:cxnLst/>
              <a:rect l="l" t="t" r="r" b="b"/>
              <a:pathLst>
                <a:path w="735" h="372" extrusionOk="0">
                  <a:moveTo>
                    <a:pt x="0" y="372"/>
                  </a:moveTo>
                  <a:lnTo>
                    <a:pt x="174" y="0"/>
                  </a:lnTo>
                  <a:lnTo>
                    <a:pt x="735" y="6"/>
                  </a:lnTo>
                  <a:lnTo>
                    <a:pt x="552" y="177"/>
                  </a:lnTo>
                  <a:lnTo>
                    <a:pt x="243" y="189"/>
                  </a:lnTo>
                  <a:lnTo>
                    <a:pt x="0" y="372"/>
                  </a:lnTo>
                  <a:close/>
                </a:path>
              </a:pathLst>
            </a:custGeom>
            <a:solidFill>
              <a:srgbClr val="C0C0C0"/>
            </a:solid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294" name="Google Shape;294;p10"/>
            <p:cNvSpPr/>
            <p:nvPr/>
          </p:nvSpPr>
          <p:spPr>
            <a:xfrm>
              <a:off x="2082" y="1269"/>
              <a:ext cx="948" cy="528"/>
            </a:xfrm>
            <a:custGeom>
              <a:avLst/>
              <a:gdLst/>
              <a:ahLst/>
              <a:cxnLst/>
              <a:rect l="l" t="t" r="r" b="b"/>
              <a:pathLst>
                <a:path w="948" h="528" extrusionOk="0">
                  <a:moveTo>
                    <a:pt x="0" y="0"/>
                  </a:moveTo>
                  <a:lnTo>
                    <a:pt x="636" y="0"/>
                  </a:lnTo>
                  <a:lnTo>
                    <a:pt x="948" y="528"/>
                  </a:lnTo>
                  <a:lnTo>
                    <a:pt x="684" y="312"/>
                  </a:lnTo>
                  <a:lnTo>
                    <a:pt x="492" y="240"/>
                  </a:lnTo>
                  <a:lnTo>
                    <a:pt x="135" y="189"/>
                  </a:lnTo>
                  <a:lnTo>
                    <a:pt x="0" y="0"/>
                  </a:lnTo>
                  <a:close/>
                </a:path>
              </a:pathLst>
            </a:custGeom>
            <a:solidFill>
              <a:srgbClr val="C0C0C0"/>
            </a:solid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295" name="Google Shape;295;p10"/>
            <p:cNvSpPr/>
            <p:nvPr/>
          </p:nvSpPr>
          <p:spPr>
            <a:xfrm>
              <a:off x="1500" y="942"/>
              <a:ext cx="3828" cy="942"/>
            </a:xfrm>
            <a:custGeom>
              <a:avLst/>
              <a:gdLst/>
              <a:ahLst/>
              <a:cxnLst/>
              <a:rect l="l" t="t" r="r" b="b"/>
              <a:pathLst>
                <a:path w="3828" h="942" extrusionOk="0">
                  <a:moveTo>
                    <a:pt x="0" y="114"/>
                  </a:moveTo>
                  <a:lnTo>
                    <a:pt x="528" y="252"/>
                  </a:lnTo>
                  <a:lnTo>
                    <a:pt x="714" y="516"/>
                  </a:lnTo>
                  <a:lnTo>
                    <a:pt x="1080" y="570"/>
                  </a:lnTo>
                  <a:lnTo>
                    <a:pt x="1260" y="636"/>
                  </a:lnTo>
                  <a:lnTo>
                    <a:pt x="1542" y="870"/>
                  </a:lnTo>
                  <a:lnTo>
                    <a:pt x="1800" y="942"/>
                  </a:lnTo>
                  <a:lnTo>
                    <a:pt x="2010" y="942"/>
                  </a:lnTo>
                  <a:lnTo>
                    <a:pt x="2232" y="822"/>
                  </a:lnTo>
                  <a:lnTo>
                    <a:pt x="2544" y="750"/>
                  </a:lnTo>
                  <a:lnTo>
                    <a:pt x="2844" y="516"/>
                  </a:lnTo>
                  <a:lnTo>
                    <a:pt x="3150" y="504"/>
                  </a:lnTo>
                  <a:lnTo>
                    <a:pt x="3408" y="264"/>
                  </a:lnTo>
                  <a:lnTo>
                    <a:pt x="3828" y="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296" name="Google Shape;296;p10"/>
            <p:cNvCxnSpPr/>
            <p:nvPr/>
          </p:nvCxnSpPr>
          <p:spPr>
            <a:xfrm rot="10800000" flipH="1">
              <a:off x="1584" y="1008"/>
              <a:ext cx="3660" cy="72"/>
            </a:xfrm>
            <a:prstGeom prst="straightConnector1">
              <a:avLst/>
            </a:prstGeom>
            <a:noFill/>
            <a:ln w="38100" cap="flat" cmpd="sng">
              <a:solidFill>
                <a:schemeClr val="dk1"/>
              </a:solidFill>
              <a:prstDash val="solid"/>
              <a:round/>
              <a:headEnd type="none" w="med" len="med"/>
              <a:tailEnd type="none" w="med" len="med"/>
            </a:ln>
          </p:spPr>
        </p:cxnSp>
        <p:cxnSp>
          <p:nvCxnSpPr>
            <p:cNvPr id="297" name="Google Shape;297;p10"/>
            <p:cNvCxnSpPr/>
            <p:nvPr/>
          </p:nvCxnSpPr>
          <p:spPr>
            <a:xfrm>
              <a:off x="2082" y="1269"/>
              <a:ext cx="2757" cy="0"/>
            </a:xfrm>
            <a:prstGeom prst="straightConnector1">
              <a:avLst/>
            </a:prstGeom>
            <a:noFill/>
            <a:ln w="38100" cap="flat" cmpd="sng">
              <a:solidFill>
                <a:srgbClr val="87E8FF"/>
              </a:solidFill>
              <a:prstDash val="solid"/>
              <a:round/>
              <a:headEnd type="none" w="med" len="med"/>
              <a:tailEnd type="none" w="med" len="med"/>
            </a:ln>
          </p:spPr>
        </p:cxnSp>
        <p:cxnSp>
          <p:nvCxnSpPr>
            <p:cNvPr id="298" name="Google Shape;298;p10"/>
            <p:cNvCxnSpPr/>
            <p:nvPr/>
          </p:nvCxnSpPr>
          <p:spPr>
            <a:xfrm>
              <a:off x="2592" y="1062"/>
              <a:ext cx="441" cy="741"/>
            </a:xfrm>
            <a:prstGeom prst="straightConnector1">
              <a:avLst/>
            </a:prstGeom>
            <a:noFill/>
            <a:ln w="38100" cap="flat" cmpd="sng">
              <a:solidFill>
                <a:schemeClr val="dk1"/>
              </a:solidFill>
              <a:prstDash val="solid"/>
              <a:round/>
              <a:headEnd type="none" w="med" len="med"/>
              <a:tailEnd type="none" w="med" len="med"/>
            </a:ln>
          </p:spPr>
        </p:cxnSp>
        <p:cxnSp>
          <p:nvCxnSpPr>
            <p:cNvPr id="299" name="Google Shape;299;p10"/>
            <p:cNvCxnSpPr/>
            <p:nvPr/>
          </p:nvCxnSpPr>
          <p:spPr>
            <a:xfrm flipH="1">
              <a:off x="4092" y="1026"/>
              <a:ext cx="312" cy="627"/>
            </a:xfrm>
            <a:prstGeom prst="straightConnector1">
              <a:avLst/>
            </a:prstGeom>
            <a:noFill/>
            <a:ln w="38100" cap="flat" cmpd="sng">
              <a:solidFill>
                <a:schemeClr val="dk1"/>
              </a:solidFill>
              <a:prstDash val="solid"/>
              <a:round/>
              <a:headEnd type="none" w="med" len="med"/>
              <a:tailEnd type="none" w="med" len="med"/>
            </a:ln>
          </p:spPr>
        </p:cxnSp>
        <p:sp>
          <p:nvSpPr>
            <p:cNvPr id="300" name="Google Shape;300;p10"/>
            <p:cNvSpPr/>
            <p:nvPr/>
          </p:nvSpPr>
          <p:spPr>
            <a:xfrm>
              <a:off x="3312" y="1197"/>
              <a:ext cx="69" cy="65"/>
            </a:xfrm>
            <a:custGeom>
              <a:avLst/>
              <a:gdLst/>
              <a:ahLst/>
              <a:cxnLst/>
              <a:rect l="l" t="t" r="r" b="b"/>
              <a:pathLst>
                <a:path w="69" h="65" extrusionOk="0">
                  <a:moveTo>
                    <a:pt x="0" y="0"/>
                  </a:moveTo>
                  <a:lnTo>
                    <a:pt x="35" y="65"/>
                  </a:lnTo>
                  <a:lnTo>
                    <a:pt x="69" y="0"/>
                  </a:lnTo>
                  <a:lnTo>
                    <a:pt x="0" y="0"/>
                  </a:lnTo>
                  <a:close/>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301" name="Google Shape;301;p10"/>
            <p:cNvCxnSpPr/>
            <p:nvPr/>
          </p:nvCxnSpPr>
          <p:spPr>
            <a:xfrm rot="553435" flipH="1">
              <a:off x="2293" y="1480"/>
              <a:ext cx="48" cy="96"/>
            </a:xfrm>
            <a:prstGeom prst="straightConnector1">
              <a:avLst/>
            </a:prstGeom>
            <a:noFill/>
            <a:ln w="38100" cap="flat" cmpd="sng">
              <a:solidFill>
                <a:schemeClr val="dk1"/>
              </a:solidFill>
              <a:prstDash val="solid"/>
              <a:round/>
              <a:headEnd type="none" w="med" len="med"/>
              <a:tailEnd type="none" w="med" len="med"/>
            </a:ln>
          </p:spPr>
        </p:cxnSp>
        <p:cxnSp>
          <p:nvCxnSpPr>
            <p:cNvPr id="302" name="Google Shape;302;p10"/>
            <p:cNvCxnSpPr/>
            <p:nvPr/>
          </p:nvCxnSpPr>
          <p:spPr>
            <a:xfrm rot="553435" flipH="1">
              <a:off x="2333" y="1488"/>
              <a:ext cx="48" cy="96"/>
            </a:xfrm>
            <a:prstGeom prst="straightConnector1">
              <a:avLst/>
            </a:prstGeom>
            <a:noFill/>
            <a:ln w="38100" cap="flat" cmpd="sng">
              <a:solidFill>
                <a:schemeClr val="dk1"/>
              </a:solidFill>
              <a:prstDash val="solid"/>
              <a:round/>
              <a:headEnd type="none" w="med" len="med"/>
              <a:tailEnd type="none" w="med" len="med"/>
            </a:ln>
          </p:spPr>
        </p:cxnSp>
        <p:cxnSp>
          <p:nvCxnSpPr>
            <p:cNvPr id="303" name="Google Shape;303;p10"/>
            <p:cNvCxnSpPr/>
            <p:nvPr/>
          </p:nvCxnSpPr>
          <p:spPr>
            <a:xfrm rot="553435" flipH="1">
              <a:off x="2377" y="1492"/>
              <a:ext cx="48" cy="96"/>
            </a:xfrm>
            <a:prstGeom prst="straightConnector1">
              <a:avLst/>
            </a:prstGeom>
            <a:noFill/>
            <a:ln w="38100" cap="flat" cmpd="sng">
              <a:solidFill>
                <a:schemeClr val="dk1"/>
              </a:solidFill>
              <a:prstDash val="solid"/>
              <a:round/>
              <a:headEnd type="none" w="med" len="med"/>
              <a:tailEnd type="none" w="med" len="med"/>
            </a:ln>
          </p:spPr>
        </p:cxnSp>
        <p:cxnSp>
          <p:nvCxnSpPr>
            <p:cNvPr id="304" name="Google Shape;304;p10"/>
            <p:cNvCxnSpPr/>
            <p:nvPr/>
          </p:nvCxnSpPr>
          <p:spPr>
            <a:xfrm rot="553435" flipH="1">
              <a:off x="2418" y="1502"/>
              <a:ext cx="48" cy="96"/>
            </a:xfrm>
            <a:prstGeom prst="straightConnector1">
              <a:avLst/>
            </a:prstGeom>
            <a:noFill/>
            <a:ln w="38100" cap="flat" cmpd="sng">
              <a:solidFill>
                <a:schemeClr val="dk1"/>
              </a:solidFill>
              <a:prstDash val="solid"/>
              <a:round/>
              <a:headEnd type="none" w="med" len="med"/>
              <a:tailEnd type="none" w="med" len="med"/>
            </a:ln>
          </p:spPr>
        </p:cxnSp>
        <p:cxnSp>
          <p:nvCxnSpPr>
            <p:cNvPr id="305" name="Google Shape;305;p10"/>
            <p:cNvCxnSpPr/>
            <p:nvPr/>
          </p:nvCxnSpPr>
          <p:spPr>
            <a:xfrm rot="553435" flipH="1">
              <a:off x="3049" y="1833"/>
              <a:ext cx="48" cy="96"/>
            </a:xfrm>
            <a:prstGeom prst="straightConnector1">
              <a:avLst/>
            </a:prstGeom>
            <a:noFill/>
            <a:ln w="38100" cap="flat" cmpd="sng">
              <a:solidFill>
                <a:schemeClr val="dk1"/>
              </a:solidFill>
              <a:prstDash val="solid"/>
              <a:round/>
              <a:headEnd type="none" w="med" len="med"/>
              <a:tailEnd type="none" w="med" len="med"/>
            </a:ln>
          </p:spPr>
        </p:cxnSp>
        <p:cxnSp>
          <p:nvCxnSpPr>
            <p:cNvPr id="306" name="Google Shape;306;p10"/>
            <p:cNvCxnSpPr/>
            <p:nvPr/>
          </p:nvCxnSpPr>
          <p:spPr>
            <a:xfrm rot="553435" flipH="1">
              <a:off x="3085" y="1840"/>
              <a:ext cx="48" cy="96"/>
            </a:xfrm>
            <a:prstGeom prst="straightConnector1">
              <a:avLst/>
            </a:prstGeom>
            <a:noFill/>
            <a:ln w="38100" cap="flat" cmpd="sng">
              <a:solidFill>
                <a:schemeClr val="dk1"/>
              </a:solidFill>
              <a:prstDash val="solid"/>
              <a:round/>
              <a:headEnd type="none" w="med" len="med"/>
              <a:tailEnd type="none" w="med" len="med"/>
            </a:ln>
          </p:spPr>
        </p:cxnSp>
        <p:cxnSp>
          <p:nvCxnSpPr>
            <p:cNvPr id="307" name="Google Shape;307;p10"/>
            <p:cNvCxnSpPr/>
            <p:nvPr/>
          </p:nvCxnSpPr>
          <p:spPr>
            <a:xfrm rot="553435" flipH="1">
              <a:off x="3125" y="1857"/>
              <a:ext cx="48" cy="96"/>
            </a:xfrm>
            <a:prstGeom prst="straightConnector1">
              <a:avLst/>
            </a:prstGeom>
            <a:noFill/>
            <a:ln w="38100" cap="flat" cmpd="sng">
              <a:solidFill>
                <a:schemeClr val="dk1"/>
              </a:solidFill>
              <a:prstDash val="solid"/>
              <a:round/>
              <a:headEnd type="none" w="med" len="med"/>
              <a:tailEnd type="none" w="med" len="med"/>
            </a:ln>
          </p:spPr>
        </p:cxnSp>
        <p:cxnSp>
          <p:nvCxnSpPr>
            <p:cNvPr id="308" name="Google Shape;308;p10"/>
            <p:cNvCxnSpPr/>
            <p:nvPr/>
          </p:nvCxnSpPr>
          <p:spPr>
            <a:xfrm rot="553435" flipH="1">
              <a:off x="3166" y="1867"/>
              <a:ext cx="48" cy="96"/>
            </a:xfrm>
            <a:prstGeom prst="straightConnector1">
              <a:avLst/>
            </a:prstGeom>
            <a:noFill/>
            <a:ln w="38100" cap="flat" cmpd="sng">
              <a:solidFill>
                <a:schemeClr val="dk1"/>
              </a:solidFill>
              <a:prstDash val="solid"/>
              <a:round/>
              <a:headEnd type="none" w="med" len="med"/>
              <a:tailEnd type="none" w="med" len="med"/>
            </a:ln>
          </p:spPr>
        </p:cxnSp>
        <p:cxnSp>
          <p:nvCxnSpPr>
            <p:cNvPr id="309" name="Google Shape;309;p10"/>
            <p:cNvCxnSpPr/>
            <p:nvPr/>
          </p:nvCxnSpPr>
          <p:spPr>
            <a:xfrm rot="553435" flipH="1">
              <a:off x="3207" y="1877"/>
              <a:ext cx="48" cy="96"/>
            </a:xfrm>
            <a:prstGeom prst="straightConnector1">
              <a:avLst/>
            </a:prstGeom>
            <a:noFill/>
            <a:ln w="38100" cap="flat" cmpd="sng">
              <a:solidFill>
                <a:schemeClr val="dk1"/>
              </a:solidFill>
              <a:prstDash val="solid"/>
              <a:round/>
              <a:headEnd type="none" w="med" len="med"/>
              <a:tailEnd type="none" w="med" len="med"/>
            </a:ln>
          </p:spPr>
        </p:cxnSp>
        <p:cxnSp>
          <p:nvCxnSpPr>
            <p:cNvPr id="310" name="Google Shape;310;p10"/>
            <p:cNvCxnSpPr/>
            <p:nvPr/>
          </p:nvCxnSpPr>
          <p:spPr>
            <a:xfrm rot="553435" flipH="1">
              <a:off x="4306" y="1456"/>
              <a:ext cx="48" cy="96"/>
            </a:xfrm>
            <a:prstGeom prst="straightConnector1">
              <a:avLst/>
            </a:prstGeom>
            <a:noFill/>
            <a:ln w="38100" cap="flat" cmpd="sng">
              <a:solidFill>
                <a:schemeClr val="dk1"/>
              </a:solidFill>
              <a:prstDash val="solid"/>
              <a:round/>
              <a:headEnd type="none" w="med" len="med"/>
              <a:tailEnd type="none" w="med" len="med"/>
            </a:ln>
          </p:spPr>
        </p:cxnSp>
        <p:cxnSp>
          <p:nvCxnSpPr>
            <p:cNvPr id="311" name="Google Shape;311;p10"/>
            <p:cNvCxnSpPr/>
            <p:nvPr/>
          </p:nvCxnSpPr>
          <p:spPr>
            <a:xfrm rot="553435" flipH="1">
              <a:off x="4349" y="1458"/>
              <a:ext cx="48" cy="96"/>
            </a:xfrm>
            <a:prstGeom prst="straightConnector1">
              <a:avLst/>
            </a:prstGeom>
            <a:noFill/>
            <a:ln w="38100" cap="flat" cmpd="sng">
              <a:solidFill>
                <a:schemeClr val="dk1"/>
              </a:solidFill>
              <a:prstDash val="solid"/>
              <a:round/>
              <a:headEnd type="none" w="med" len="med"/>
              <a:tailEnd type="none" w="med" len="med"/>
            </a:ln>
          </p:spPr>
        </p:cxnSp>
        <p:cxnSp>
          <p:nvCxnSpPr>
            <p:cNvPr id="312" name="Google Shape;312;p10"/>
            <p:cNvCxnSpPr/>
            <p:nvPr/>
          </p:nvCxnSpPr>
          <p:spPr>
            <a:xfrm rot="553435" flipH="1">
              <a:off x="4402" y="1456"/>
              <a:ext cx="48" cy="96"/>
            </a:xfrm>
            <a:prstGeom prst="straightConnector1">
              <a:avLst/>
            </a:prstGeom>
            <a:noFill/>
            <a:ln w="38100" cap="flat" cmpd="sng">
              <a:solidFill>
                <a:schemeClr val="dk1"/>
              </a:solidFill>
              <a:prstDash val="solid"/>
              <a:round/>
              <a:headEnd type="none" w="med" len="med"/>
              <a:tailEnd type="none" w="med" len="med"/>
            </a:ln>
          </p:spPr>
        </p:cxnSp>
        <p:cxnSp>
          <p:nvCxnSpPr>
            <p:cNvPr id="313" name="Google Shape;313;p10"/>
            <p:cNvCxnSpPr/>
            <p:nvPr/>
          </p:nvCxnSpPr>
          <p:spPr>
            <a:xfrm rot="553435" flipH="1">
              <a:off x="4446" y="1454"/>
              <a:ext cx="48" cy="96"/>
            </a:xfrm>
            <a:prstGeom prst="straightConnector1">
              <a:avLst/>
            </a:prstGeom>
            <a:noFill/>
            <a:ln w="38100" cap="flat" cmpd="sng">
              <a:solidFill>
                <a:schemeClr val="dk1"/>
              </a:solidFill>
              <a:prstDash val="solid"/>
              <a:round/>
              <a:headEnd type="none" w="med" len="med"/>
              <a:tailEnd type="none" w="med" len="med"/>
            </a:ln>
          </p:spPr>
        </p:cxnSp>
        <p:cxnSp>
          <p:nvCxnSpPr>
            <p:cNvPr id="314" name="Google Shape;314;p10"/>
            <p:cNvCxnSpPr/>
            <p:nvPr/>
          </p:nvCxnSpPr>
          <p:spPr>
            <a:xfrm rot="-3329901" flipH="1">
              <a:off x="2476" y="1509"/>
              <a:ext cx="48" cy="96"/>
            </a:xfrm>
            <a:prstGeom prst="straightConnector1">
              <a:avLst/>
            </a:prstGeom>
            <a:noFill/>
            <a:ln w="38100" cap="flat" cmpd="sng">
              <a:solidFill>
                <a:schemeClr val="dk1"/>
              </a:solidFill>
              <a:prstDash val="solid"/>
              <a:round/>
              <a:headEnd type="none" w="med" len="med"/>
              <a:tailEnd type="none" w="med" len="med"/>
            </a:ln>
          </p:spPr>
        </p:cxnSp>
        <p:cxnSp>
          <p:nvCxnSpPr>
            <p:cNvPr id="315" name="Google Shape;315;p10"/>
            <p:cNvCxnSpPr/>
            <p:nvPr/>
          </p:nvCxnSpPr>
          <p:spPr>
            <a:xfrm rot="-3329901" flipH="1">
              <a:off x="2521" y="1507"/>
              <a:ext cx="48" cy="96"/>
            </a:xfrm>
            <a:prstGeom prst="straightConnector1">
              <a:avLst/>
            </a:prstGeom>
            <a:noFill/>
            <a:ln w="38100" cap="flat" cmpd="sng">
              <a:solidFill>
                <a:schemeClr val="dk1"/>
              </a:solidFill>
              <a:prstDash val="solid"/>
              <a:round/>
              <a:headEnd type="none" w="med" len="med"/>
              <a:tailEnd type="none" w="med" len="med"/>
            </a:ln>
          </p:spPr>
        </p:cxnSp>
        <p:cxnSp>
          <p:nvCxnSpPr>
            <p:cNvPr id="316" name="Google Shape;316;p10"/>
            <p:cNvCxnSpPr/>
            <p:nvPr/>
          </p:nvCxnSpPr>
          <p:spPr>
            <a:xfrm rot="-3329901" flipH="1">
              <a:off x="2573" y="1518"/>
              <a:ext cx="48" cy="96"/>
            </a:xfrm>
            <a:prstGeom prst="straightConnector1">
              <a:avLst/>
            </a:prstGeom>
            <a:noFill/>
            <a:ln w="38100" cap="flat" cmpd="sng">
              <a:solidFill>
                <a:schemeClr val="dk1"/>
              </a:solidFill>
              <a:prstDash val="solid"/>
              <a:round/>
              <a:headEnd type="none" w="med" len="med"/>
              <a:tailEnd type="none" w="med" len="med"/>
            </a:ln>
          </p:spPr>
        </p:cxnSp>
        <p:cxnSp>
          <p:nvCxnSpPr>
            <p:cNvPr id="317" name="Google Shape;317;p10"/>
            <p:cNvCxnSpPr/>
            <p:nvPr/>
          </p:nvCxnSpPr>
          <p:spPr>
            <a:xfrm rot="-3329901" flipH="1">
              <a:off x="2617" y="1525"/>
              <a:ext cx="48" cy="96"/>
            </a:xfrm>
            <a:prstGeom prst="straightConnector1">
              <a:avLst/>
            </a:prstGeom>
            <a:noFill/>
            <a:ln w="38100" cap="flat" cmpd="sng">
              <a:solidFill>
                <a:schemeClr val="dk1"/>
              </a:solidFill>
              <a:prstDash val="solid"/>
              <a:round/>
              <a:headEnd type="none" w="med" len="med"/>
              <a:tailEnd type="none" w="med" len="med"/>
            </a:ln>
          </p:spPr>
        </p:cxnSp>
        <p:cxnSp>
          <p:nvCxnSpPr>
            <p:cNvPr id="318" name="Google Shape;318;p10"/>
            <p:cNvCxnSpPr/>
            <p:nvPr/>
          </p:nvCxnSpPr>
          <p:spPr>
            <a:xfrm rot="-3329901" flipH="1">
              <a:off x="3283" y="1881"/>
              <a:ext cx="48" cy="96"/>
            </a:xfrm>
            <a:prstGeom prst="straightConnector1">
              <a:avLst/>
            </a:prstGeom>
            <a:noFill/>
            <a:ln w="38100" cap="flat" cmpd="sng">
              <a:solidFill>
                <a:schemeClr val="dk1"/>
              </a:solidFill>
              <a:prstDash val="solid"/>
              <a:round/>
              <a:headEnd type="none" w="med" len="med"/>
              <a:tailEnd type="none" w="med" len="med"/>
            </a:ln>
          </p:spPr>
        </p:cxnSp>
        <p:cxnSp>
          <p:nvCxnSpPr>
            <p:cNvPr id="319" name="Google Shape;319;p10"/>
            <p:cNvCxnSpPr/>
            <p:nvPr/>
          </p:nvCxnSpPr>
          <p:spPr>
            <a:xfrm rot="-3329901" flipH="1">
              <a:off x="3334" y="1888"/>
              <a:ext cx="48" cy="96"/>
            </a:xfrm>
            <a:prstGeom prst="straightConnector1">
              <a:avLst/>
            </a:prstGeom>
            <a:noFill/>
            <a:ln w="38100" cap="flat" cmpd="sng">
              <a:solidFill>
                <a:schemeClr val="dk1"/>
              </a:solidFill>
              <a:prstDash val="solid"/>
              <a:round/>
              <a:headEnd type="none" w="med" len="med"/>
              <a:tailEnd type="none" w="med" len="med"/>
            </a:ln>
          </p:spPr>
        </p:cxnSp>
        <p:cxnSp>
          <p:nvCxnSpPr>
            <p:cNvPr id="320" name="Google Shape;320;p10"/>
            <p:cNvCxnSpPr/>
            <p:nvPr/>
          </p:nvCxnSpPr>
          <p:spPr>
            <a:xfrm rot="-3329901" flipH="1">
              <a:off x="3377" y="1887"/>
              <a:ext cx="48" cy="96"/>
            </a:xfrm>
            <a:prstGeom prst="straightConnector1">
              <a:avLst/>
            </a:prstGeom>
            <a:noFill/>
            <a:ln w="38100" cap="flat" cmpd="sng">
              <a:solidFill>
                <a:schemeClr val="dk1"/>
              </a:solidFill>
              <a:prstDash val="solid"/>
              <a:round/>
              <a:headEnd type="none" w="med" len="med"/>
              <a:tailEnd type="none" w="med" len="med"/>
            </a:ln>
          </p:spPr>
        </p:cxnSp>
        <p:cxnSp>
          <p:nvCxnSpPr>
            <p:cNvPr id="321" name="Google Shape;321;p10"/>
            <p:cNvCxnSpPr/>
            <p:nvPr/>
          </p:nvCxnSpPr>
          <p:spPr>
            <a:xfrm rot="-3329901" flipH="1">
              <a:off x="3418" y="1885"/>
              <a:ext cx="48" cy="96"/>
            </a:xfrm>
            <a:prstGeom prst="straightConnector1">
              <a:avLst/>
            </a:prstGeom>
            <a:noFill/>
            <a:ln w="38100" cap="flat" cmpd="sng">
              <a:solidFill>
                <a:schemeClr val="dk1"/>
              </a:solidFill>
              <a:prstDash val="solid"/>
              <a:round/>
              <a:headEnd type="none" w="med" len="med"/>
              <a:tailEnd type="none" w="med" len="med"/>
            </a:ln>
          </p:spPr>
        </p:cxnSp>
        <p:cxnSp>
          <p:nvCxnSpPr>
            <p:cNvPr id="322" name="Google Shape;322;p10"/>
            <p:cNvCxnSpPr/>
            <p:nvPr/>
          </p:nvCxnSpPr>
          <p:spPr>
            <a:xfrm rot="-3329901" flipH="1">
              <a:off x="4516" y="1452"/>
              <a:ext cx="48" cy="96"/>
            </a:xfrm>
            <a:prstGeom prst="straightConnector1">
              <a:avLst/>
            </a:prstGeom>
            <a:noFill/>
            <a:ln w="38100" cap="flat" cmpd="sng">
              <a:solidFill>
                <a:schemeClr val="dk1"/>
              </a:solidFill>
              <a:prstDash val="solid"/>
              <a:round/>
              <a:headEnd type="none" w="med" len="med"/>
              <a:tailEnd type="none" w="med" len="med"/>
            </a:ln>
          </p:spPr>
        </p:cxnSp>
        <p:cxnSp>
          <p:nvCxnSpPr>
            <p:cNvPr id="323" name="Google Shape;323;p10"/>
            <p:cNvCxnSpPr/>
            <p:nvPr/>
          </p:nvCxnSpPr>
          <p:spPr>
            <a:xfrm rot="-3329901" flipH="1">
              <a:off x="4564" y="1453"/>
              <a:ext cx="48" cy="96"/>
            </a:xfrm>
            <a:prstGeom prst="straightConnector1">
              <a:avLst/>
            </a:prstGeom>
            <a:noFill/>
            <a:ln w="38100" cap="flat" cmpd="sng">
              <a:solidFill>
                <a:schemeClr val="dk1"/>
              </a:solidFill>
              <a:prstDash val="solid"/>
              <a:round/>
              <a:headEnd type="none" w="med" len="med"/>
              <a:tailEnd type="none" w="med" len="med"/>
            </a:ln>
          </p:spPr>
        </p:cxnSp>
        <p:cxnSp>
          <p:nvCxnSpPr>
            <p:cNvPr id="324" name="Google Shape;324;p10"/>
            <p:cNvCxnSpPr/>
            <p:nvPr/>
          </p:nvCxnSpPr>
          <p:spPr>
            <a:xfrm rot="-3329901" flipH="1">
              <a:off x="4610" y="1455"/>
              <a:ext cx="48" cy="96"/>
            </a:xfrm>
            <a:prstGeom prst="straightConnector1">
              <a:avLst/>
            </a:prstGeom>
            <a:noFill/>
            <a:ln w="38100" cap="flat" cmpd="sng">
              <a:solidFill>
                <a:schemeClr val="dk1"/>
              </a:solidFill>
              <a:prstDash val="solid"/>
              <a:round/>
              <a:headEnd type="none" w="med" len="med"/>
              <a:tailEnd type="none" w="med" len="med"/>
            </a:ln>
          </p:spPr>
        </p:cxnSp>
        <p:cxnSp>
          <p:nvCxnSpPr>
            <p:cNvPr id="325" name="Google Shape;325;p10"/>
            <p:cNvCxnSpPr/>
            <p:nvPr/>
          </p:nvCxnSpPr>
          <p:spPr>
            <a:xfrm rot="-3329901" flipH="1">
              <a:off x="4648" y="1450"/>
              <a:ext cx="48" cy="96"/>
            </a:xfrm>
            <a:prstGeom prst="straightConnector1">
              <a:avLst/>
            </a:prstGeom>
            <a:noFill/>
            <a:ln w="38100" cap="flat" cmpd="sng">
              <a:solidFill>
                <a:schemeClr val="dk1"/>
              </a:solidFill>
              <a:prstDash val="solid"/>
              <a:round/>
              <a:headEnd type="none" w="med" len="med"/>
              <a:tailEnd type="none" w="med" len="med"/>
            </a:ln>
          </p:spPr>
        </p:cxnSp>
        <p:sp>
          <p:nvSpPr>
            <p:cNvPr id="326" name="Google Shape;326;p10"/>
            <p:cNvSpPr txBox="1"/>
            <p:nvPr/>
          </p:nvSpPr>
          <p:spPr>
            <a:xfrm>
              <a:off x="514" y="1334"/>
              <a:ext cx="792" cy="2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Bridge</a:t>
              </a:r>
              <a:endParaRPr sz="1800">
                <a:solidFill>
                  <a:schemeClr val="dk1"/>
                </a:solidFill>
                <a:latin typeface="Arial"/>
                <a:ea typeface="Arial"/>
                <a:cs typeface="Arial"/>
                <a:sym typeface="Arial"/>
              </a:endParaRPr>
            </a:p>
          </p:txBody>
        </p:sp>
      </p:grpSp>
      <p:grpSp>
        <p:nvGrpSpPr>
          <p:cNvPr id="327" name="Google Shape;327;p10"/>
          <p:cNvGrpSpPr/>
          <p:nvPr/>
        </p:nvGrpSpPr>
        <p:grpSpPr>
          <a:xfrm>
            <a:off x="1532588" y="3058489"/>
            <a:ext cx="5506947" cy="1498394"/>
            <a:chOff x="514" y="2331"/>
            <a:chExt cx="4676" cy="1055"/>
          </a:xfrm>
        </p:grpSpPr>
        <p:sp>
          <p:nvSpPr>
            <p:cNvPr id="328" name="Google Shape;328;p10"/>
            <p:cNvSpPr/>
            <p:nvPr/>
          </p:nvSpPr>
          <p:spPr>
            <a:xfrm>
              <a:off x="3763" y="2587"/>
              <a:ext cx="1137" cy="500"/>
            </a:xfrm>
            <a:custGeom>
              <a:avLst/>
              <a:gdLst/>
              <a:ahLst/>
              <a:cxnLst/>
              <a:rect l="l" t="t" r="r" b="b"/>
              <a:pathLst>
                <a:path w="1137" h="500" extrusionOk="0">
                  <a:moveTo>
                    <a:pt x="0" y="0"/>
                  </a:moveTo>
                  <a:lnTo>
                    <a:pt x="67" y="66"/>
                  </a:lnTo>
                  <a:lnTo>
                    <a:pt x="114" y="140"/>
                  </a:lnTo>
                  <a:lnTo>
                    <a:pt x="140" y="210"/>
                  </a:lnTo>
                  <a:lnTo>
                    <a:pt x="154" y="303"/>
                  </a:lnTo>
                  <a:lnTo>
                    <a:pt x="140" y="390"/>
                  </a:lnTo>
                  <a:lnTo>
                    <a:pt x="114" y="453"/>
                  </a:lnTo>
                  <a:lnTo>
                    <a:pt x="87" y="500"/>
                  </a:lnTo>
                  <a:lnTo>
                    <a:pt x="274" y="456"/>
                  </a:lnTo>
                  <a:lnTo>
                    <a:pt x="580" y="226"/>
                  </a:lnTo>
                  <a:lnTo>
                    <a:pt x="897" y="223"/>
                  </a:lnTo>
                  <a:lnTo>
                    <a:pt x="1137" y="0"/>
                  </a:lnTo>
                  <a:lnTo>
                    <a:pt x="0" y="0"/>
                  </a:lnTo>
                  <a:close/>
                </a:path>
              </a:pathLst>
            </a:custGeom>
            <a:solidFill>
              <a:srgbClr val="C0C0C0"/>
            </a:solid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29" name="Google Shape;329;p10"/>
            <p:cNvSpPr/>
            <p:nvPr/>
          </p:nvSpPr>
          <p:spPr>
            <a:xfrm>
              <a:off x="2053" y="2583"/>
              <a:ext cx="1027" cy="584"/>
            </a:xfrm>
            <a:custGeom>
              <a:avLst/>
              <a:gdLst/>
              <a:ahLst/>
              <a:cxnLst/>
              <a:rect l="l" t="t" r="r" b="b"/>
              <a:pathLst>
                <a:path w="1027" h="584" extrusionOk="0">
                  <a:moveTo>
                    <a:pt x="0" y="4"/>
                  </a:moveTo>
                  <a:lnTo>
                    <a:pt x="160" y="237"/>
                  </a:lnTo>
                  <a:lnTo>
                    <a:pt x="520" y="290"/>
                  </a:lnTo>
                  <a:lnTo>
                    <a:pt x="697" y="354"/>
                  </a:lnTo>
                  <a:lnTo>
                    <a:pt x="974" y="584"/>
                  </a:lnTo>
                  <a:lnTo>
                    <a:pt x="1010" y="577"/>
                  </a:lnTo>
                  <a:lnTo>
                    <a:pt x="954" y="520"/>
                  </a:lnTo>
                  <a:lnTo>
                    <a:pt x="897" y="430"/>
                  </a:lnTo>
                  <a:lnTo>
                    <a:pt x="870" y="327"/>
                  </a:lnTo>
                  <a:lnTo>
                    <a:pt x="877" y="214"/>
                  </a:lnTo>
                  <a:lnTo>
                    <a:pt x="920" y="110"/>
                  </a:lnTo>
                  <a:lnTo>
                    <a:pt x="987" y="37"/>
                  </a:lnTo>
                  <a:lnTo>
                    <a:pt x="1027" y="0"/>
                  </a:lnTo>
                  <a:lnTo>
                    <a:pt x="0" y="4"/>
                  </a:lnTo>
                  <a:close/>
                </a:path>
              </a:pathLst>
            </a:custGeom>
            <a:solidFill>
              <a:srgbClr val="C0C0C0"/>
            </a:solidFill>
            <a:ln w="127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30" name="Google Shape;330;p10"/>
            <p:cNvSpPr/>
            <p:nvPr/>
          </p:nvSpPr>
          <p:spPr>
            <a:xfrm>
              <a:off x="2922" y="2478"/>
              <a:ext cx="990" cy="810"/>
            </a:xfrm>
            <a:prstGeom prst="ellipse">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31" name="Google Shape;331;p10"/>
            <p:cNvSpPr/>
            <p:nvPr/>
          </p:nvSpPr>
          <p:spPr>
            <a:xfrm>
              <a:off x="1728" y="2424"/>
              <a:ext cx="1338" cy="744"/>
            </a:xfrm>
            <a:custGeom>
              <a:avLst/>
              <a:gdLst/>
              <a:ahLst/>
              <a:cxnLst/>
              <a:rect l="l" t="t" r="r" b="b"/>
              <a:pathLst>
                <a:path w="1338" h="744" extrusionOk="0">
                  <a:moveTo>
                    <a:pt x="0" y="0"/>
                  </a:moveTo>
                  <a:lnTo>
                    <a:pt x="312" y="147"/>
                  </a:lnTo>
                  <a:lnTo>
                    <a:pt x="489" y="393"/>
                  </a:lnTo>
                  <a:lnTo>
                    <a:pt x="858" y="450"/>
                  </a:lnTo>
                  <a:lnTo>
                    <a:pt x="1029" y="516"/>
                  </a:lnTo>
                  <a:lnTo>
                    <a:pt x="1299" y="744"/>
                  </a:lnTo>
                  <a:lnTo>
                    <a:pt x="1338" y="741"/>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sp>
          <p:nvSpPr>
            <p:cNvPr id="332" name="Google Shape;332;p10"/>
            <p:cNvSpPr/>
            <p:nvPr/>
          </p:nvSpPr>
          <p:spPr>
            <a:xfrm>
              <a:off x="3846" y="2331"/>
              <a:ext cx="1344" cy="753"/>
            </a:xfrm>
            <a:custGeom>
              <a:avLst/>
              <a:gdLst/>
              <a:ahLst/>
              <a:cxnLst/>
              <a:rect l="l" t="t" r="r" b="b"/>
              <a:pathLst>
                <a:path w="1344" h="753" extrusionOk="0">
                  <a:moveTo>
                    <a:pt x="0" y="753"/>
                  </a:moveTo>
                  <a:lnTo>
                    <a:pt x="189" y="711"/>
                  </a:lnTo>
                  <a:lnTo>
                    <a:pt x="504" y="480"/>
                  </a:lnTo>
                  <a:lnTo>
                    <a:pt x="819" y="480"/>
                  </a:lnTo>
                  <a:lnTo>
                    <a:pt x="1344" y="0"/>
                  </a:ln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333" name="Google Shape;333;p10"/>
            <p:cNvCxnSpPr/>
            <p:nvPr/>
          </p:nvCxnSpPr>
          <p:spPr>
            <a:xfrm rot="10800000" flipH="1">
              <a:off x="1783" y="2380"/>
              <a:ext cx="3360" cy="70"/>
            </a:xfrm>
            <a:prstGeom prst="straightConnector1">
              <a:avLst/>
            </a:prstGeom>
            <a:noFill/>
            <a:ln w="38100" cap="flat" cmpd="sng">
              <a:solidFill>
                <a:schemeClr val="dk1"/>
              </a:solidFill>
              <a:prstDash val="solid"/>
              <a:round/>
              <a:headEnd type="none" w="med" len="med"/>
              <a:tailEnd type="none" w="med" len="med"/>
            </a:ln>
          </p:spPr>
        </p:cxnSp>
        <p:cxnSp>
          <p:nvCxnSpPr>
            <p:cNvPr id="334" name="Google Shape;334;p10"/>
            <p:cNvCxnSpPr/>
            <p:nvPr/>
          </p:nvCxnSpPr>
          <p:spPr>
            <a:xfrm>
              <a:off x="2050" y="2583"/>
              <a:ext cx="2853" cy="0"/>
            </a:xfrm>
            <a:prstGeom prst="straightConnector1">
              <a:avLst/>
            </a:prstGeom>
            <a:noFill/>
            <a:ln w="38100" cap="flat" cmpd="sng">
              <a:solidFill>
                <a:srgbClr val="87E8FF"/>
              </a:solidFill>
              <a:prstDash val="solid"/>
              <a:round/>
              <a:headEnd type="none" w="med" len="med"/>
              <a:tailEnd type="none" w="med" len="med"/>
            </a:ln>
          </p:spPr>
        </p:cxnSp>
        <p:sp>
          <p:nvSpPr>
            <p:cNvPr id="335" name="Google Shape;335;p10"/>
            <p:cNvSpPr/>
            <p:nvPr/>
          </p:nvSpPr>
          <p:spPr>
            <a:xfrm>
              <a:off x="3408" y="2517"/>
              <a:ext cx="69" cy="65"/>
            </a:xfrm>
            <a:custGeom>
              <a:avLst/>
              <a:gdLst/>
              <a:ahLst/>
              <a:cxnLst/>
              <a:rect l="l" t="t" r="r" b="b"/>
              <a:pathLst>
                <a:path w="69" h="65" extrusionOk="0">
                  <a:moveTo>
                    <a:pt x="0" y="0"/>
                  </a:moveTo>
                  <a:lnTo>
                    <a:pt x="35" y="65"/>
                  </a:lnTo>
                  <a:lnTo>
                    <a:pt x="69" y="0"/>
                  </a:lnTo>
                  <a:lnTo>
                    <a:pt x="0" y="0"/>
                  </a:lnTo>
                  <a:close/>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endParaRPr sz="2800">
                <a:solidFill>
                  <a:schemeClr val="dk1"/>
                </a:solidFill>
                <a:latin typeface="Arial"/>
                <a:ea typeface="Arial"/>
                <a:cs typeface="Arial"/>
                <a:sym typeface="Arial"/>
              </a:endParaRPr>
            </a:p>
          </p:txBody>
        </p:sp>
        <p:cxnSp>
          <p:nvCxnSpPr>
            <p:cNvPr id="336" name="Google Shape;336;p10"/>
            <p:cNvCxnSpPr/>
            <p:nvPr/>
          </p:nvCxnSpPr>
          <p:spPr>
            <a:xfrm rot="553435" flipH="1">
              <a:off x="2239" y="2830"/>
              <a:ext cx="48" cy="96"/>
            </a:xfrm>
            <a:prstGeom prst="straightConnector1">
              <a:avLst/>
            </a:prstGeom>
            <a:noFill/>
            <a:ln w="38100" cap="flat" cmpd="sng">
              <a:solidFill>
                <a:schemeClr val="dk1"/>
              </a:solidFill>
              <a:prstDash val="solid"/>
              <a:round/>
              <a:headEnd type="none" w="med" len="med"/>
              <a:tailEnd type="none" w="med" len="med"/>
            </a:ln>
          </p:spPr>
        </p:cxnSp>
        <p:cxnSp>
          <p:nvCxnSpPr>
            <p:cNvPr id="337" name="Google Shape;337;p10"/>
            <p:cNvCxnSpPr/>
            <p:nvPr/>
          </p:nvCxnSpPr>
          <p:spPr>
            <a:xfrm rot="553435" flipH="1">
              <a:off x="2279" y="2838"/>
              <a:ext cx="48" cy="96"/>
            </a:xfrm>
            <a:prstGeom prst="straightConnector1">
              <a:avLst/>
            </a:prstGeom>
            <a:noFill/>
            <a:ln w="38100" cap="flat" cmpd="sng">
              <a:solidFill>
                <a:schemeClr val="dk1"/>
              </a:solidFill>
              <a:prstDash val="solid"/>
              <a:round/>
              <a:headEnd type="none" w="med" len="med"/>
              <a:tailEnd type="none" w="med" len="med"/>
            </a:ln>
          </p:spPr>
        </p:cxnSp>
        <p:cxnSp>
          <p:nvCxnSpPr>
            <p:cNvPr id="338" name="Google Shape;338;p10"/>
            <p:cNvCxnSpPr/>
            <p:nvPr/>
          </p:nvCxnSpPr>
          <p:spPr>
            <a:xfrm rot="553435" flipH="1">
              <a:off x="2320" y="2848"/>
              <a:ext cx="48" cy="96"/>
            </a:xfrm>
            <a:prstGeom prst="straightConnector1">
              <a:avLst/>
            </a:prstGeom>
            <a:noFill/>
            <a:ln w="38100" cap="flat" cmpd="sng">
              <a:solidFill>
                <a:schemeClr val="dk1"/>
              </a:solidFill>
              <a:prstDash val="solid"/>
              <a:round/>
              <a:headEnd type="none" w="med" len="med"/>
              <a:tailEnd type="none" w="med" len="med"/>
            </a:ln>
          </p:spPr>
        </p:cxnSp>
        <p:cxnSp>
          <p:nvCxnSpPr>
            <p:cNvPr id="339" name="Google Shape;339;p10"/>
            <p:cNvCxnSpPr/>
            <p:nvPr/>
          </p:nvCxnSpPr>
          <p:spPr>
            <a:xfrm rot="553435" flipH="1">
              <a:off x="2364" y="2852"/>
              <a:ext cx="48" cy="96"/>
            </a:xfrm>
            <a:prstGeom prst="straightConnector1">
              <a:avLst/>
            </a:prstGeom>
            <a:noFill/>
            <a:ln w="38100" cap="flat" cmpd="sng">
              <a:solidFill>
                <a:schemeClr val="dk1"/>
              </a:solidFill>
              <a:prstDash val="solid"/>
              <a:round/>
              <a:headEnd type="none" w="med" len="med"/>
              <a:tailEnd type="none" w="med" len="med"/>
            </a:ln>
          </p:spPr>
        </p:cxnSp>
        <p:cxnSp>
          <p:nvCxnSpPr>
            <p:cNvPr id="340" name="Google Shape;340;p10"/>
            <p:cNvCxnSpPr/>
            <p:nvPr/>
          </p:nvCxnSpPr>
          <p:spPr>
            <a:xfrm rot="553435" flipH="1">
              <a:off x="3139" y="3249"/>
              <a:ext cx="48" cy="96"/>
            </a:xfrm>
            <a:prstGeom prst="straightConnector1">
              <a:avLst/>
            </a:prstGeom>
            <a:noFill/>
            <a:ln w="38100" cap="flat" cmpd="sng">
              <a:solidFill>
                <a:schemeClr val="dk1"/>
              </a:solidFill>
              <a:prstDash val="solid"/>
              <a:round/>
              <a:headEnd type="none" w="med" len="med"/>
              <a:tailEnd type="none" w="med" len="med"/>
            </a:ln>
          </p:spPr>
        </p:cxnSp>
        <p:cxnSp>
          <p:nvCxnSpPr>
            <p:cNvPr id="341" name="Google Shape;341;p10"/>
            <p:cNvCxnSpPr/>
            <p:nvPr/>
          </p:nvCxnSpPr>
          <p:spPr>
            <a:xfrm rot="553435" flipH="1">
              <a:off x="3172" y="3259"/>
              <a:ext cx="48" cy="96"/>
            </a:xfrm>
            <a:prstGeom prst="straightConnector1">
              <a:avLst/>
            </a:prstGeom>
            <a:noFill/>
            <a:ln w="38100" cap="flat" cmpd="sng">
              <a:solidFill>
                <a:schemeClr val="dk1"/>
              </a:solidFill>
              <a:prstDash val="solid"/>
              <a:round/>
              <a:headEnd type="none" w="med" len="med"/>
              <a:tailEnd type="none" w="med" len="med"/>
            </a:ln>
          </p:spPr>
        </p:cxnSp>
        <p:cxnSp>
          <p:nvCxnSpPr>
            <p:cNvPr id="342" name="Google Shape;342;p10"/>
            <p:cNvCxnSpPr/>
            <p:nvPr/>
          </p:nvCxnSpPr>
          <p:spPr>
            <a:xfrm rot="553435" flipH="1">
              <a:off x="3209" y="3273"/>
              <a:ext cx="48" cy="96"/>
            </a:xfrm>
            <a:prstGeom prst="straightConnector1">
              <a:avLst/>
            </a:prstGeom>
            <a:noFill/>
            <a:ln w="38100" cap="flat" cmpd="sng">
              <a:solidFill>
                <a:schemeClr val="dk1"/>
              </a:solidFill>
              <a:prstDash val="solid"/>
              <a:round/>
              <a:headEnd type="none" w="med" len="med"/>
              <a:tailEnd type="none" w="med" len="med"/>
            </a:ln>
          </p:spPr>
        </p:cxnSp>
        <p:cxnSp>
          <p:nvCxnSpPr>
            <p:cNvPr id="343" name="Google Shape;343;p10"/>
            <p:cNvCxnSpPr/>
            <p:nvPr/>
          </p:nvCxnSpPr>
          <p:spPr>
            <a:xfrm rot="553435" flipH="1">
              <a:off x="3250" y="3283"/>
              <a:ext cx="48" cy="96"/>
            </a:xfrm>
            <a:prstGeom prst="straightConnector1">
              <a:avLst/>
            </a:prstGeom>
            <a:noFill/>
            <a:ln w="38100" cap="flat" cmpd="sng">
              <a:solidFill>
                <a:schemeClr val="dk1"/>
              </a:solidFill>
              <a:prstDash val="solid"/>
              <a:round/>
              <a:headEnd type="none" w="med" len="med"/>
              <a:tailEnd type="none" w="med" len="med"/>
            </a:ln>
          </p:spPr>
        </p:cxnSp>
        <p:cxnSp>
          <p:nvCxnSpPr>
            <p:cNvPr id="344" name="Google Shape;344;p10"/>
            <p:cNvCxnSpPr/>
            <p:nvPr/>
          </p:nvCxnSpPr>
          <p:spPr>
            <a:xfrm rot="553435" flipH="1">
              <a:off x="4300" y="2811"/>
              <a:ext cx="48" cy="96"/>
            </a:xfrm>
            <a:prstGeom prst="straightConnector1">
              <a:avLst/>
            </a:prstGeom>
            <a:noFill/>
            <a:ln w="38100" cap="flat" cmpd="sng">
              <a:solidFill>
                <a:schemeClr val="dk1"/>
              </a:solidFill>
              <a:prstDash val="solid"/>
              <a:round/>
              <a:headEnd type="none" w="med" len="med"/>
              <a:tailEnd type="none" w="med" len="med"/>
            </a:ln>
          </p:spPr>
        </p:cxnSp>
        <p:cxnSp>
          <p:nvCxnSpPr>
            <p:cNvPr id="345" name="Google Shape;345;p10"/>
            <p:cNvCxnSpPr/>
            <p:nvPr/>
          </p:nvCxnSpPr>
          <p:spPr>
            <a:xfrm rot="553435" flipH="1">
              <a:off x="4348" y="2806"/>
              <a:ext cx="48" cy="96"/>
            </a:xfrm>
            <a:prstGeom prst="straightConnector1">
              <a:avLst/>
            </a:prstGeom>
            <a:noFill/>
            <a:ln w="38100" cap="flat" cmpd="sng">
              <a:solidFill>
                <a:schemeClr val="dk1"/>
              </a:solidFill>
              <a:prstDash val="solid"/>
              <a:round/>
              <a:headEnd type="none" w="med" len="med"/>
              <a:tailEnd type="none" w="med" len="med"/>
            </a:ln>
          </p:spPr>
        </p:cxnSp>
        <p:cxnSp>
          <p:nvCxnSpPr>
            <p:cNvPr id="346" name="Google Shape;346;p10"/>
            <p:cNvCxnSpPr/>
            <p:nvPr/>
          </p:nvCxnSpPr>
          <p:spPr>
            <a:xfrm rot="553435" flipH="1">
              <a:off x="4400" y="2805"/>
              <a:ext cx="48" cy="96"/>
            </a:xfrm>
            <a:prstGeom prst="straightConnector1">
              <a:avLst/>
            </a:prstGeom>
            <a:noFill/>
            <a:ln w="38100" cap="flat" cmpd="sng">
              <a:solidFill>
                <a:schemeClr val="dk1"/>
              </a:solidFill>
              <a:prstDash val="solid"/>
              <a:round/>
              <a:headEnd type="none" w="med" len="med"/>
              <a:tailEnd type="none" w="med" len="med"/>
            </a:ln>
          </p:spPr>
        </p:cxnSp>
        <p:cxnSp>
          <p:nvCxnSpPr>
            <p:cNvPr id="347" name="Google Shape;347;p10"/>
            <p:cNvCxnSpPr/>
            <p:nvPr/>
          </p:nvCxnSpPr>
          <p:spPr>
            <a:xfrm rot="553435" flipH="1">
              <a:off x="4441" y="2809"/>
              <a:ext cx="48" cy="96"/>
            </a:xfrm>
            <a:prstGeom prst="straightConnector1">
              <a:avLst/>
            </a:prstGeom>
            <a:noFill/>
            <a:ln w="38100" cap="flat" cmpd="sng">
              <a:solidFill>
                <a:schemeClr val="dk1"/>
              </a:solidFill>
              <a:prstDash val="solid"/>
              <a:round/>
              <a:headEnd type="none" w="med" len="med"/>
              <a:tailEnd type="none" w="med" len="med"/>
            </a:ln>
          </p:spPr>
        </p:cxnSp>
        <p:cxnSp>
          <p:nvCxnSpPr>
            <p:cNvPr id="348" name="Google Shape;348;p10"/>
            <p:cNvCxnSpPr/>
            <p:nvPr/>
          </p:nvCxnSpPr>
          <p:spPr>
            <a:xfrm rot="-3329901" flipH="1">
              <a:off x="4492" y="2817"/>
              <a:ext cx="48" cy="96"/>
            </a:xfrm>
            <a:prstGeom prst="straightConnector1">
              <a:avLst/>
            </a:prstGeom>
            <a:noFill/>
            <a:ln w="38100" cap="flat" cmpd="sng">
              <a:solidFill>
                <a:schemeClr val="dk1"/>
              </a:solidFill>
              <a:prstDash val="solid"/>
              <a:round/>
              <a:headEnd type="none" w="med" len="med"/>
              <a:tailEnd type="none" w="med" len="med"/>
            </a:ln>
          </p:spPr>
        </p:cxnSp>
        <p:cxnSp>
          <p:nvCxnSpPr>
            <p:cNvPr id="349" name="Google Shape;349;p10"/>
            <p:cNvCxnSpPr/>
            <p:nvPr/>
          </p:nvCxnSpPr>
          <p:spPr>
            <a:xfrm rot="-3329901" flipH="1">
              <a:off x="4540" y="2812"/>
              <a:ext cx="48" cy="96"/>
            </a:xfrm>
            <a:prstGeom prst="straightConnector1">
              <a:avLst/>
            </a:prstGeom>
            <a:noFill/>
            <a:ln w="38100" cap="flat" cmpd="sng">
              <a:solidFill>
                <a:schemeClr val="dk1"/>
              </a:solidFill>
              <a:prstDash val="solid"/>
              <a:round/>
              <a:headEnd type="none" w="med" len="med"/>
              <a:tailEnd type="none" w="med" len="med"/>
            </a:ln>
          </p:spPr>
        </p:cxnSp>
        <p:cxnSp>
          <p:nvCxnSpPr>
            <p:cNvPr id="350" name="Google Shape;350;p10"/>
            <p:cNvCxnSpPr/>
            <p:nvPr/>
          </p:nvCxnSpPr>
          <p:spPr>
            <a:xfrm rot="-3329901" flipH="1">
              <a:off x="4592" y="2811"/>
              <a:ext cx="48" cy="96"/>
            </a:xfrm>
            <a:prstGeom prst="straightConnector1">
              <a:avLst/>
            </a:prstGeom>
            <a:noFill/>
            <a:ln w="38100" cap="flat" cmpd="sng">
              <a:solidFill>
                <a:schemeClr val="dk1"/>
              </a:solidFill>
              <a:prstDash val="solid"/>
              <a:round/>
              <a:headEnd type="none" w="med" len="med"/>
              <a:tailEnd type="none" w="med" len="med"/>
            </a:ln>
          </p:spPr>
        </p:cxnSp>
        <p:cxnSp>
          <p:nvCxnSpPr>
            <p:cNvPr id="351" name="Google Shape;351;p10"/>
            <p:cNvCxnSpPr/>
            <p:nvPr/>
          </p:nvCxnSpPr>
          <p:spPr>
            <a:xfrm rot="-3329901" flipH="1">
              <a:off x="4633" y="2815"/>
              <a:ext cx="48" cy="96"/>
            </a:xfrm>
            <a:prstGeom prst="straightConnector1">
              <a:avLst/>
            </a:prstGeom>
            <a:noFill/>
            <a:ln w="38100" cap="flat" cmpd="sng">
              <a:solidFill>
                <a:schemeClr val="dk1"/>
              </a:solidFill>
              <a:prstDash val="solid"/>
              <a:round/>
              <a:headEnd type="none" w="med" len="med"/>
              <a:tailEnd type="none" w="med" len="med"/>
            </a:ln>
          </p:spPr>
        </p:cxnSp>
        <p:cxnSp>
          <p:nvCxnSpPr>
            <p:cNvPr id="352" name="Google Shape;352;p10"/>
            <p:cNvCxnSpPr/>
            <p:nvPr/>
          </p:nvCxnSpPr>
          <p:spPr>
            <a:xfrm rot="-3329901" flipH="1">
              <a:off x="3319" y="3291"/>
              <a:ext cx="48" cy="96"/>
            </a:xfrm>
            <a:prstGeom prst="straightConnector1">
              <a:avLst/>
            </a:prstGeom>
            <a:noFill/>
            <a:ln w="38100" cap="flat" cmpd="sng">
              <a:solidFill>
                <a:schemeClr val="dk1"/>
              </a:solidFill>
              <a:prstDash val="solid"/>
              <a:round/>
              <a:headEnd type="none" w="med" len="med"/>
              <a:tailEnd type="none" w="med" len="med"/>
            </a:ln>
          </p:spPr>
        </p:cxnSp>
        <p:cxnSp>
          <p:nvCxnSpPr>
            <p:cNvPr id="353" name="Google Shape;353;p10"/>
            <p:cNvCxnSpPr/>
            <p:nvPr/>
          </p:nvCxnSpPr>
          <p:spPr>
            <a:xfrm rot="-3329901" flipH="1">
              <a:off x="3361" y="3286"/>
              <a:ext cx="48" cy="96"/>
            </a:xfrm>
            <a:prstGeom prst="straightConnector1">
              <a:avLst/>
            </a:prstGeom>
            <a:noFill/>
            <a:ln w="38100" cap="flat" cmpd="sng">
              <a:solidFill>
                <a:schemeClr val="dk1"/>
              </a:solidFill>
              <a:prstDash val="solid"/>
              <a:round/>
              <a:headEnd type="none" w="med" len="med"/>
              <a:tailEnd type="none" w="med" len="med"/>
            </a:ln>
          </p:spPr>
        </p:cxnSp>
        <p:cxnSp>
          <p:nvCxnSpPr>
            <p:cNvPr id="354" name="Google Shape;354;p10"/>
            <p:cNvCxnSpPr/>
            <p:nvPr/>
          </p:nvCxnSpPr>
          <p:spPr>
            <a:xfrm rot="-3329901" flipH="1">
              <a:off x="3410" y="3288"/>
              <a:ext cx="48" cy="96"/>
            </a:xfrm>
            <a:prstGeom prst="straightConnector1">
              <a:avLst/>
            </a:prstGeom>
            <a:noFill/>
            <a:ln w="38100" cap="flat" cmpd="sng">
              <a:solidFill>
                <a:schemeClr val="dk1"/>
              </a:solidFill>
              <a:prstDash val="solid"/>
              <a:round/>
              <a:headEnd type="none" w="med" len="med"/>
              <a:tailEnd type="none" w="med" len="med"/>
            </a:ln>
          </p:spPr>
        </p:cxnSp>
        <p:cxnSp>
          <p:nvCxnSpPr>
            <p:cNvPr id="355" name="Google Shape;355;p10"/>
            <p:cNvCxnSpPr/>
            <p:nvPr/>
          </p:nvCxnSpPr>
          <p:spPr>
            <a:xfrm rot="-3329901" flipH="1">
              <a:off x="3460" y="3289"/>
              <a:ext cx="48" cy="96"/>
            </a:xfrm>
            <a:prstGeom prst="straightConnector1">
              <a:avLst/>
            </a:prstGeom>
            <a:noFill/>
            <a:ln w="38100" cap="flat" cmpd="sng">
              <a:solidFill>
                <a:schemeClr val="dk1"/>
              </a:solidFill>
              <a:prstDash val="solid"/>
              <a:round/>
              <a:headEnd type="none" w="med" len="med"/>
              <a:tailEnd type="none" w="med" len="med"/>
            </a:ln>
          </p:spPr>
        </p:cxnSp>
        <p:cxnSp>
          <p:nvCxnSpPr>
            <p:cNvPr id="356" name="Google Shape;356;p10"/>
            <p:cNvCxnSpPr/>
            <p:nvPr/>
          </p:nvCxnSpPr>
          <p:spPr>
            <a:xfrm rot="-3329901" flipH="1">
              <a:off x="2428" y="2856"/>
              <a:ext cx="48" cy="96"/>
            </a:xfrm>
            <a:prstGeom prst="straightConnector1">
              <a:avLst/>
            </a:prstGeom>
            <a:noFill/>
            <a:ln w="38100" cap="flat" cmpd="sng">
              <a:solidFill>
                <a:schemeClr val="dk1"/>
              </a:solidFill>
              <a:prstDash val="solid"/>
              <a:round/>
              <a:headEnd type="none" w="med" len="med"/>
              <a:tailEnd type="none" w="med" len="med"/>
            </a:ln>
          </p:spPr>
        </p:cxnSp>
        <p:cxnSp>
          <p:nvCxnSpPr>
            <p:cNvPr id="357" name="Google Shape;357;p10"/>
            <p:cNvCxnSpPr/>
            <p:nvPr/>
          </p:nvCxnSpPr>
          <p:spPr>
            <a:xfrm rot="-3329901" flipH="1">
              <a:off x="2479" y="2863"/>
              <a:ext cx="48" cy="96"/>
            </a:xfrm>
            <a:prstGeom prst="straightConnector1">
              <a:avLst/>
            </a:prstGeom>
            <a:noFill/>
            <a:ln w="38100" cap="flat" cmpd="sng">
              <a:solidFill>
                <a:schemeClr val="dk1"/>
              </a:solidFill>
              <a:prstDash val="solid"/>
              <a:round/>
              <a:headEnd type="none" w="med" len="med"/>
              <a:tailEnd type="none" w="med" len="med"/>
            </a:ln>
          </p:spPr>
        </p:cxnSp>
        <p:cxnSp>
          <p:nvCxnSpPr>
            <p:cNvPr id="358" name="Google Shape;358;p10"/>
            <p:cNvCxnSpPr/>
            <p:nvPr/>
          </p:nvCxnSpPr>
          <p:spPr>
            <a:xfrm rot="-3329901" flipH="1">
              <a:off x="2528" y="2868"/>
              <a:ext cx="48" cy="96"/>
            </a:xfrm>
            <a:prstGeom prst="straightConnector1">
              <a:avLst/>
            </a:prstGeom>
            <a:noFill/>
            <a:ln w="38100" cap="flat" cmpd="sng">
              <a:solidFill>
                <a:schemeClr val="dk1"/>
              </a:solidFill>
              <a:prstDash val="solid"/>
              <a:round/>
              <a:headEnd type="none" w="med" len="med"/>
              <a:tailEnd type="none" w="med" len="med"/>
            </a:ln>
          </p:spPr>
        </p:cxnSp>
        <p:cxnSp>
          <p:nvCxnSpPr>
            <p:cNvPr id="359" name="Google Shape;359;p10"/>
            <p:cNvCxnSpPr/>
            <p:nvPr/>
          </p:nvCxnSpPr>
          <p:spPr>
            <a:xfrm rot="-3329901" flipH="1">
              <a:off x="2569" y="2872"/>
              <a:ext cx="48" cy="96"/>
            </a:xfrm>
            <a:prstGeom prst="straightConnector1">
              <a:avLst/>
            </a:prstGeom>
            <a:noFill/>
            <a:ln w="38100" cap="flat" cmpd="sng">
              <a:solidFill>
                <a:schemeClr val="dk1"/>
              </a:solidFill>
              <a:prstDash val="solid"/>
              <a:round/>
              <a:headEnd type="none" w="med" len="med"/>
              <a:tailEnd type="none" w="med" len="med"/>
            </a:ln>
          </p:spPr>
        </p:cxnSp>
        <p:sp>
          <p:nvSpPr>
            <p:cNvPr id="360" name="Google Shape;360;p10"/>
            <p:cNvSpPr txBox="1"/>
            <p:nvPr/>
          </p:nvSpPr>
          <p:spPr>
            <a:xfrm>
              <a:off x="514" y="2636"/>
              <a:ext cx="832" cy="2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Culvert</a:t>
              </a:r>
              <a:endParaRPr sz="1800">
                <a:solidFill>
                  <a:schemeClr val="dk1"/>
                </a:solidFill>
                <a:latin typeface="Arial"/>
                <a:ea typeface="Arial"/>
                <a:cs typeface="Arial"/>
                <a:sym typeface="Arial"/>
              </a:endParaRPr>
            </a:p>
          </p:txBody>
        </p:sp>
      </p:grpSp>
      <p:sp>
        <p:nvSpPr>
          <p:cNvPr id="361" name="Google Shape;361;p1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0"/>
                                  </p:stCondLst>
                                  <p:childTnLst>
                                    <p:set>
                                      <p:cBhvr>
                                        <p:cTn id="6" dur="1" fill="hold">
                                          <p:stCondLst>
                                            <p:cond delay="0"/>
                                          </p:stCondLst>
                                        </p:cTn>
                                        <p:tgtEl>
                                          <p:spTgt spid="292"/>
                                        </p:tgtEl>
                                        <p:attrNameLst>
                                          <p:attrName>style.visibility</p:attrName>
                                        </p:attrNameLst>
                                      </p:cBhvr>
                                      <p:to>
                                        <p:strVal val="visible"/>
                                      </p:to>
                                    </p:set>
                                    <p:anim calcmode="lin" valueType="num">
                                      <p:cBhvr additive="base">
                                        <p:cTn id="7" dur="500"/>
                                        <p:tgtEl>
                                          <p:spTgt spid="29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4" fill="hold" nodeType="afterEffect">
                                  <p:stCondLst>
                                    <p:cond delay="1500"/>
                                  </p:stCondLst>
                                  <p:childTnLst>
                                    <p:set>
                                      <p:cBhvr>
                                        <p:cTn id="10" dur="1" fill="hold">
                                          <p:stCondLst>
                                            <p:cond delay="0"/>
                                          </p:stCondLst>
                                        </p:cTn>
                                        <p:tgtEl>
                                          <p:spTgt spid="327"/>
                                        </p:tgtEl>
                                        <p:attrNameLst>
                                          <p:attrName>style.visibility</p:attrName>
                                        </p:attrNameLst>
                                      </p:cBhvr>
                                      <p:to>
                                        <p:strVal val="visible"/>
                                      </p:to>
                                    </p:set>
                                    <p:anim calcmode="lin" valueType="num">
                                      <p:cBhvr additive="base">
                                        <p:cTn id="11" dur="500"/>
                                        <p:tgtEl>
                                          <p:spTgt spid="3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pic>
        <p:nvPicPr>
          <p:cNvPr id="1641" name="Google Shape;1641;p91" descr="SWANP2"/>
          <p:cNvPicPr preferRelativeResize="0"/>
          <p:nvPr/>
        </p:nvPicPr>
        <p:blipFill rotWithShape="1">
          <a:blip r:embed="rId3">
            <a:alphaModFix/>
          </a:blip>
          <a:srcRect t="16623"/>
          <a:stretch/>
        </p:blipFill>
        <p:spPr>
          <a:xfrm>
            <a:off x="0" y="-1"/>
            <a:ext cx="9144000" cy="5069943"/>
          </a:xfrm>
          <a:prstGeom prst="rect">
            <a:avLst/>
          </a:prstGeom>
          <a:solidFill>
            <a:srgbClr val="FFFFFF"/>
          </a:solidFill>
          <a:ln>
            <a:noFill/>
          </a:ln>
        </p:spPr>
      </p:pic>
      <p:sp>
        <p:nvSpPr>
          <p:cNvPr id="1642" name="Google Shape;1642;p91"/>
          <p:cNvSpPr txBox="1">
            <a:spLocks noGrp="1"/>
          </p:cNvSpPr>
          <p:nvPr>
            <p:ph type="body" idx="1"/>
          </p:nvPr>
        </p:nvSpPr>
        <p:spPr>
          <a:xfrm>
            <a:off x="467544" y="4171950"/>
            <a:ext cx="8208912" cy="416024"/>
          </a:xfrm>
          <a:prstGeom prst="rect">
            <a:avLst/>
          </a:prstGeom>
          <a:noFill/>
          <a:ln>
            <a:noFill/>
          </a:ln>
        </p:spPr>
        <p:txBody>
          <a:bodyPr spcFirstLastPara="1" wrap="square" lIns="68575" tIns="34275" rIns="68575" bIns="34275" anchor="t" anchorCtr="0">
            <a:normAutofit lnSpcReduction="10000"/>
          </a:bodyPr>
          <a:lstStyle/>
          <a:p>
            <a:pPr marL="0" lvl="0" indent="0" algn="l" rtl="0">
              <a:spcBef>
                <a:spcPts val="0"/>
              </a:spcBef>
              <a:spcAft>
                <a:spcPts val="0"/>
              </a:spcAft>
              <a:buClr>
                <a:schemeClr val="lt1"/>
              </a:buClr>
              <a:buSzPts val="2400"/>
              <a:buNone/>
            </a:pPr>
            <a:r>
              <a:rPr lang="en-US" sz="2400"/>
              <a:t>File 81793B - Swan River</a:t>
            </a:r>
            <a:endParaRPr sz="2400"/>
          </a:p>
        </p:txBody>
      </p:sp>
      <p:sp>
        <p:nvSpPr>
          <p:cNvPr id="1643" name="Google Shape;1643;p9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49" name="Google Shape;1649;p92" descr="SWANP1"/>
          <p:cNvPicPr preferRelativeResize="0"/>
          <p:nvPr/>
        </p:nvPicPr>
        <p:blipFill rotWithShape="1">
          <a:blip r:embed="rId3">
            <a:alphaModFix/>
          </a:blip>
          <a:srcRect t="8696" b="7611"/>
          <a:stretch/>
        </p:blipFill>
        <p:spPr>
          <a:xfrm>
            <a:off x="20" y="10"/>
            <a:ext cx="9143980" cy="5069932"/>
          </a:xfrm>
          <a:prstGeom prst="rect">
            <a:avLst/>
          </a:prstGeom>
          <a:solidFill>
            <a:srgbClr val="FFFFFF"/>
          </a:solidFill>
          <a:ln>
            <a:noFill/>
          </a:ln>
        </p:spPr>
      </p:pic>
      <p:sp>
        <p:nvSpPr>
          <p:cNvPr id="1650" name="Google Shape;1650;p92"/>
          <p:cNvSpPr txBox="1">
            <a:spLocks noGrp="1"/>
          </p:cNvSpPr>
          <p:nvPr>
            <p:ph type="body" idx="1"/>
          </p:nvPr>
        </p:nvSpPr>
        <p:spPr>
          <a:xfrm>
            <a:off x="467544" y="4095750"/>
            <a:ext cx="8208912" cy="492224"/>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Clr>
                <a:schemeClr val="lt1"/>
              </a:buClr>
              <a:buSzPts val="2400"/>
              <a:buNone/>
            </a:pPr>
            <a:r>
              <a:rPr lang="en-US" sz="2400"/>
              <a:t>File 81793B - Swan River</a:t>
            </a:r>
            <a:br>
              <a:rPr lang="en-US" sz="2400"/>
            </a:br>
            <a:endParaRPr sz="2400"/>
          </a:p>
        </p:txBody>
      </p:sp>
      <p:sp>
        <p:nvSpPr>
          <p:cNvPr id="1651" name="Google Shape;1651;p9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93"/>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Questions?</a:t>
            </a:r>
            <a:endParaRPr/>
          </a:p>
        </p:txBody>
      </p:sp>
      <p:pic>
        <p:nvPicPr>
          <p:cNvPr id="1657" name="Google Shape;1657;p93"/>
          <p:cNvPicPr preferRelativeResize="0"/>
          <p:nvPr/>
        </p:nvPicPr>
        <p:blipFill rotWithShape="1">
          <a:blip r:embed="rId3">
            <a:alphaModFix/>
          </a:blip>
          <a:srcRect/>
          <a:stretch/>
        </p:blipFill>
        <p:spPr>
          <a:xfrm>
            <a:off x="4575901" y="267944"/>
            <a:ext cx="4114800" cy="3924300"/>
          </a:xfrm>
          <a:prstGeom prst="rect">
            <a:avLst/>
          </a:prstGeom>
          <a:noFill/>
          <a:ln>
            <a:noFill/>
          </a:ln>
        </p:spPr>
      </p:pic>
      <p:sp>
        <p:nvSpPr>
          <p:cNvPr id="1658" name="Google Shape;1658;p9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sld>
</file>

<file path=ppt/theme/theme1.xml><?xml version="1.0" encoding="utf-8"?>
<a:theme xmlns:a="http://schemas.openxmlformats.org/drawingml/2006/main" name="Alberta - Goverment">
  <a:themeElements>
    <a:clrScheme name="Custom 4">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dy slides">
  <a:themeElements>
    <a:clrScheme name="Sky basic">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TotalTime>
  <Words>4524</Words>
  <Application>Microsoft Office PowerPoint</Application>
  <PresentationFormat>On-screen Show (16:9)</PresentationFormat>
  <Paragraphs>569</Paragraphs>
  <Slides>92</Slides>
  <Notes>91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92</vt:i4>
      </vt:variant>
    </vt:vector>
  </HeadingPairs>
  <TitlesOfParts>
    <vt:vector size="98" baseType="lpstr">
      <vt:lpstr>Arial</vt:lpstr>
      <vt:lpstr>Calibri</vt:lpstr>
      <vt:lpstr>Noto Sans Symbols</vt:lpstr>
      <vt:lpstr>Times New Roman</vt:lpstr>
      <vt:lpstr>Alberta - Goverment</vt:lpstr>
      <vt:lpstr>Body slides</vt:lpstr>
      <vt:lpstr>HYDROTECHNICAL CONSIDERATIONS </vt:lpstr>
      <vt:lpstr>PowerPoint Presentation</vt:lpstr>
      <vt:lpstr>Overview</vt:lpstr>
      <vt:lpstr>Hydrotechnical Design</vt:lpstr>
      <vt:lpstr>The Hydrologic Cycle</vt:lpstr>
      <vt:lpstr>PowerPoint Presentation</vt:lpstr>
      <vt:lpstr>Hydrotechnical Design</vt:lpstr>
      <vt:lpstr>Hydraulic Definitions</vt:lpstr>
      <vt:lpstr>Flow Area - Stream Crossing </vt:lpstr>
      <vt:lpstr>Flowlines - Natural </vt:lpstr>
      <vt:lpstr>Flowlines -  Culvert Constriction</vt:lpstr>
      <vt:lpstr>Flow Profile - After Constriction</vt:lpstr>
      <vt:lpstr>File 00278 - Battle River</vt:lpstr>
      <vt:lpstr>File 00278 - Battle River</vt:lpstr>
      <vt:lpstr>File 00278 - Battle River</vt:lpstr>
      <vt:lpstr>File 75194 - Simonette River</vt:lpstr>
      <vt:lpstr>File 75194 - Simonette River</vt:lpstr>
      <vt:lpstr>File 75194 - Simonette River</vt:lpstr>
      <vt:lpstr>File 75194 –  Simonette River</vt:lpstr>
      <vt:lpstr>File 75194 - Simonette River</vt:lpstr>
      <vt:lpstr>File 75194 - Simonette River</vt:lpstr>
      <vt:lpstr>File 75194 - Simonette River</vt:lpstr>
      <vt:lpstr>File 111 – Bow River Cochrane</vt:lpstr>
      <vt:lpstr>File 111 – Bow River Cochrane</vt:lpstr>
      <vt:lpstr>File 13545 – Elbow River </vt:lpstr>
      <vt:lpstr>File 13545 – Elbow River </vt:lpstr>
      <vt:lpstr>File 07107 - Iron Creek</vt:lpstr>
      <vt:lpstr>File 76887 – Smith Creek</vt:lpstr>
      <vt:lpstr>File 76887 – Smith Creek </vt:lpstr>
      <vt:lpstr>BF76474 – Smoky River at Grande Cache</vt:lpstr>
      <vt:lpstr>File 80827 - Nelson Creek </vt:lpstr>
      <vt:lpstr>File 80827 - Nelson Creek</vt:lpstr>
      <vt:lpstr>File 79475 - Bald Mountain Creek</vt:lpstr>
      <vt:lpstr>File 79475 - Bald Mountain Creek</vt:lpstr>
      <vt:lpstr>File 79475 - Bald Mountain Creek</vt:lpstr>
      <vt:lpstr>File 79475 - Bald Mountain Creek</vt:lpstr>
      <vt:lpstr>File 01324 - Pigeon Creek</vt:lpstr>
      <vt:lpstr>File 01324 - Pigeon Creek </vt:lpstr>
      <vt:lpstr>File 78230 - Brewster Creek</vt:lpstr>
      <vt:lpstr>File 81653 – Unnamed Watercourse</vt:lpstr>
      <vt:lpstr>River Issues</vt:lpstr>
      <vt:lpstr>Stability of Stream Types</vt:lpstr>
      <vt:lpstr>Meander Cutoff</vt:lpstr>
      <vt:lpstr>BF9259 – Freeman River</vt:lpstr>
      <vt:lpstr>BF8036 – Redwillow River</vt:lpstr>
      <vt:lpstr>BF13078 – Little Red Deer River</vt:lpstr>
      <vt:lpstr>BF 9311 WCTS – North Milk River</vt:lpstr>
      <vt:lpstr>PowerPoint Presentation</vt:lpstr>
      <vt:lpstr>PowerPoint Presentation</vt:lpstr>
      <vt:lpstr>PowerPoint Presentation</vt:lpstr>
      <vt:lpstr>PowerPoint Presentation</vt:lpstr>
      <vt:lpstr>PowerPoint Presentation</vt:lpstr>
      <vt:lpstr>PowerPoint Presentation</vt:lpstr>
      <vt:lpstr>River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Ice impact damage and abrasion on piers </vt:lpstr>
      <vt:lpstr>BF 7363 </vt:lpstr>
      <vt:lpstr>PowerPoint Presentation</vt:lpstr>
      <vt:lpstr>River Issues</vt:lpstr>
      <vt:lpstr>Typical Stream Profile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BF73235 – Cucumber Ck</vt:lpstr>
      <vt:lpstr>PowerPoint Presentation</vt:lpstr>
      <vt:lpstr>PowerPoint Presentation</vt:lpstr>
      <vt:lpstr>General Scour</vt:lpstr>
      <vt:lpstr>PowerPoint Presentation</vt:lpstr>
      <vt:lpstr>Local Scour Profile</vt:lpstr>
      <vt:lpstr>PowerPoint Presentation</vt:lpstr>
      <vt:lpstr>Smoky River CanFor Bridge</vt:lpstr>
      <vt:lpstr>River Issues</vt:lpstr>
      <vt:lpstr>Location of River Protection Works</vt:lpstr>
      <vt:lpstr>Typical Rock Riprap Section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HYDROTECHNICAL CONSIDERATIONS</dc:title>
  <dc:creator>Des Williamson</dc:creator>
  <cp:lastModifiedBy>Garry Roberts</cp:lastModifiedBy>
  <cp:revision>56</cp:revision>
  <dcterms:created xsi:type="dcterms:W3CDTF">2000-04-25T16:17:11Z</dcterms:created>
  <dcterms:modified xsi:type="dcterms:W3CDTF">2023-03-29T03:25:45Z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bf2ea38-542c-4b75-bd7d-582ec36a519f_Enabled">
    <vt:lpwstr>true</vt:lpwstr>
  </property>
  <property fmtid="{D5CDD505-2E9C-101B-9397-08002B2CF9AE}" pid="3" name="MSIP_Label_abf2ea38-542c-4b75-bd7d-582ec36a519f_SetDate">
    <vt:lpwstr>2023-03-20T21:08:46Z</vt:lpwstr>
  </property>
  <property fmtid="{D5CDD505-2E9C-101B-9397-08002B2CF9AE}" pid="4" name="MSIP_Label_abf2ea38-542c-4b75-bd7d-582ec36a519f_Method">
    <vt:lpwstr>Standard</vt:lpwstr>
  </property>
  <property fmtid="{D5CDD505-2E9C-101B-9397-08002B2CF9AE}" pid="5" name="MSIP_Label_abf2ea38-542c-4b75-bd7d-582ec36a519f_Name">
    <vt:lpwstr>Protected A</vt:lpwstr>
  </property>
  <property fmtid="{D5CDD505-2E9C-101B-9397-08002B2CF9AE}" pid="6" name="MSIP_Label_abf2ea38-542c-4b75-bd7d-582ec36a519f_SiteId">
    <vt:lpwstr>2bb51c06-af9b-42c5-8bf5-3c3b7b10850b</vt:lpwstr>
  </property>
  <property fmtid="{D5CDD505-2E9C-101B-9397-08002B2CF9AE}" pid="7" name="MSIP_Label_abf2ea38-542c-4b75-bd7d-582ec36a519f_ActionId">
    <vt:lpwstr>d02eff83-10b8-4019-9805-470ebab2a5dd</vt:lpwstr>
  </property>
  <property fmtid="{D5CDD505-2E9C-101B-9397-08002B2CF9AE}" pid="8" name="MSIP_Label_abf2ea38-542c-4b75-bd7d-582ec36a519f_ContentBits">
    <vt:lpwstr>2</vt:lpwstr>
  </property>
</Properties>
</file>