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329" r:id="rId21"/>
    <p:sldId id="328"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30" r:id="rId56"/>
    <p:sldId id="331"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9" roundtripDataSignature="AMtx7mjUih4/8nE5qScmg3BJyVxSz/ew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73443" autoAdjust="0"/>
  </p:normalViewPr>
  <p:slideViewPr>
    <p:cSldViewPr snapToGrid="0">
      <p:cViewPr varScale="1">
        <p:scale>
          <a:sx n="63" d="100"/>
          <a:sy n="63" d="100"/>
        </p:scale>
        <p:origin x="1346" y="16"/>
      </p:cViewPr>
      <p:guideLst>
        <p:guide orient="horz" pos="162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customschemas.google.com/relationships/presentationmetadata" Target="meta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70"/>
              </a:spcBef>
              <a:spcAft>
                <a:spcPts val="0"/>
              </a:spcAft>
              <a:buSzPts val="1400"/>
              <a:buNone/>
              <a:defRPr sz="9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270"/>
              </a:spcBef>
              <a:spcAft>
                <a:spcPts val="0"/>
              </a:spcAft>
              <a:buSzPts val="1400"/>
              <a:buNone/>
              <a:defRPr sz="9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270"/>
              </a:spcBef>
              <a:spcAft>
                <a:spcPts val="0"/>
              </a:spcAft>
              <a:buSzPts val="1400"/>
              <a:buNone/>
              <a:defRPr sz="9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270"/>
              </a:spcBef>
              <a:spcAft>
                <a:spcPts val="0"/>
              </a:spcAft>
              <a:buSzPts val="1400"/>
              <a:buNone/>
              <a:defRPr sz="9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270"/>
              </a:spcBef>
              <a:spcAft>
                <a:spcPts val="0"/>
              </a:spcAft>
              <a:buSzPts val="1400"/>
              <a:buNone/>
              <a:defRPr sz="9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6800"/>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a:t>
            </a:fld>
            <a:endParaRPr sz="1200" b="0" i="0" u="none" strike="noStrike" cap="none">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
        <p:nvSpPr>
          <p:cNvPr id="119" name="Google Shape;11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 name="Google Shape;120;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~75 slides for 60 min (including questions) = 45 seconds per slide</a:t>
            </a:r>
          </a:p>
          <a:p>
            <a:pPr marL="0" lvl="0" indent="0" algn="l" rtl="0">
              <a:spcBef>
                <a:spcPts val="0"/>
              </a:spcBef>
              <a:spcAft>
                <a:spcPts val="0"/>
              </a:spcAft>
              <a:buNone/>
            </a:pPr>
            <a:endParaRPr lang="en-US" dirty="0"/>
          </a:p>
          <a:p>
            <a:pPr marL="171450" lvl="0" indent="-171450" algn="l" rtl="0">
              <a:spcBef>
                <a:spcPts val="0"/>
              </a:spcBef>
              <a:spcAft>
                <a:spcPts val="0"/>
              </a:spcAft>
              <a:buFontTx/>
              <a:buChar char="-"/>
            </a:pPr>
            <a:r>
              <a:rPr lang="en-CA" dirty="0"/>
              <a:t>So in order to identify bridge element defects and make sound maintenance recommendation, we need to understand the materials that are used</a:t>
            </a:r>
          </a:p>
          <a:p>
            <a:pPr marL="171450" lvl="0" indent="-171450" algn="l" rtl="0">
              <a:spcBef>
                <a:spcPts val="0"/>
              </a:spcBef>
              <a:spcAft>
                <a:spcPts val="0"/>
              </a:spcAft>
              <a:buFontTx/>
              <a:buChar char="-"/>
            </a:pPr>
            <a:r>
              <a:rPr lang="en-CA" dirty="0"/>
              <a:t>Concrete, steel, and timber are most common and have quite different mechanical properties</a:t>
            </a:r>
          </a:p>
          <a:p>
            <a:pPr marL="171450" lvl="0" indent="-171450" algn="l" rtl="0">
              <a:spcBef>
                <a:spcPts val="0"/>
              </a:spcBef>
              <a:spcAft>
                <a:spcPts val="0"/>
              </a:spcAft>
              <a:buFontTx/>
              <a:buChar char="-"/>
            </a:pPr>
            <a:r>
              <a:rPr lang="en-CA" dirty="0"/>
              <a:t>Thus, how they perform in service, their mechanisms of deterioration, and maintenance needs are also quite different </a:t>
            </a:r>
          </a:p>
          <a:p>
            <a:pPr marL="171450" lvl="0" indent="-171450" algn="l" rtl="0">
              <a:spcBef>
                <a:spcPts val="0"/>
              </a:spcBef>
              <a:spcAft>
                <a:spcPts val="0"/>
              </a:spcAft>
              <a:buFontTx/>
              <a:buChar char="-"/>
            </a:pPr>
            <a:r>
              <a:rPr lang="en-CA" dirty="0"/>
              <a:t>This lecture is intended to provide a brief background for the primary bridge materials</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The 2 most popular types of mineral admixtures are fly ash and silica fume:</a:t>
            </a:r>
          </a:p>
          <a:p>
            <a:pPr marL="171450" lvl="0" indent="-171450" algn="l" rtl="0">
              <a:spcBef>
                <a:spcPts val="270"/>
              </a:spcBef>
              <a:spcAft>
                <a:spcPts val="0"/>
              </a:spcAft>
              <a:buFont typeface="Arial" panose="020B0604020202020204" pitchFamily="34" charset="0"/>
              <a:buChar char="•"/>
            </a:pPr>
            <a:r>
              <a:rPr lang="en-US" dirty="0"/>
              <a:t>FA results in longer set times, thus reducing heat of hydration and improving workability (this can be very important if pouring mass concrete where temperature control is a key concern)</a:t>
            </a:r>
          </a:p>
          <a:p>
            <a:pPr marL="171450" lvl="0" indent="-171450" algn="l" rtl="0">
              <a:spcBef>
                <a:spcPts val="270"/>
              </a:spcBef>
              <a:spcAft>
                <a:spcPts val="0"/>
              </a:spcAft>
              <a:buFont typeface="Arial" panose="020B0604020202020204" pitchFamily="34" charset="0"/>
              <a:buChar char="•"/>
            </a:pPr>
            <a:r>
              <a:rPr lang="en-US" dirty="0"/>
              <a:t>FA also improves durability by mitigating ASR and sulfate attack</a:t>
            </a:r>
          </a:p>
          <a:p>
            <a:pPr marL="0" lvl="0" indent="0" algn="l" rtl="0">
              <a:spcBef>
                <a:spcPts val="270"/>
              </a:spcBef>
              <a:spcAft>
                <a:spcPts val="0"/>
              </a:spcAft>
              <a:buFont typeface="Arial" panose="020B0604020202020204" pitchFamily="34" charset="0"/>
              <a:buNone/>
            </a:pPr>
            <a:endParaRPr lang="en-US" dirty="0"/>
          </a:p>
          <a:p>
            <a:pPr marL="171450" lvl="0" indent="-171450" algn="l" rtl="0">
              <a:spcBef>
                <a:spcPts val="270"/>
              </a:spcBef>
              <a:spcAft>
                <a:spcPts val="0"/>
              </a:spcAft>
              <a:buFont typeface="Arial" panose="020B0604020202020204" pitchFamily="34" charset="0"/>
              <a:buChar char="•"/>
            </a:pPr>
            <a:r>
              <a:rPr lang="en-US" dirty="0"/>
              <a:t>SF increases overall strength, abrasion resistance, and impermeability </a:t>
            </a:r>
          </a:p>
          <a:p>
            <a:pPr marL="171450" lvl="0" indent="-171450" algn="l" rtl="0">
              <a:spcBef>
                <a:spcPts val="270"/>
              </a:spcBef>
              <a:spcAft>
                <a:spcPts val="0"/>
              </a:spcAft>
              <a:buFont typeface="Arial" panose="020B0604020202020204" pitchFamily="34" charset="0"/>
              <a:buChar char="•"/>
            </a:pPr>
            <a:r>
              <a:rPr lang="en-US" dirty="0"/>
              <a:t>But increases the water demand during hydration and results in a sticky, tough to finish mix</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Limestone is also being used for certain roadway flatwork, but additional study is still required before implementation in bridges. (slide)</a:t>
            </a:r>
            <a:endParaRPr dirty="0"/>
          </a:p>
        </p:txBody>
      </p:sp>
      <p:sp>
        <p:nvSpPr>
          <p:cNvPr id="623" name="Google Shape;62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Chemical admixtures include:</a:t>
            </a:r>
          </a:p>
          <a:p>
            <a:pPr marL="171450" lvl="0" indent="-171450" algn="l" rtl="0">
              <a:spcBef>
                <a:spcPts val="270"/>
              </a:spcBef>
              <a:spcAft>
                <a:spcPts val="0"/>
              </a:spcAft>
              <a:buFont typeface="Arial" panose="020B0604020202020204" pitchFamily="34" charset="0"/>
              <a:buChar char="•"/>
            </a:pPr>
            <a:r>
              <a:rPr lang="en-US" dirty="0"/>
              <a:t>Water reducers (they do just that)</a:t>
            </a:r>
          </a:p>
          <a:p>
            <a:pPr marL="171450" lvl="0" indent="-171450" algn="l" rtl="0">
              <a:spcBef>
                <a:spcPts val="270"/>
              </a:spcBef>
              <a:spcAft>
                <a:spcPts val="0"/>
              </a:spcAft>
              <a:buFont typeface="Arial" panose="020B0604020202020204" pitchFamily="34" charset="0"/>
              <a:buChar char="•"/>
            </a:pPr>
            <a:r>
              <a:rPr lang="en-US" dirty="0"/>
              <a:t>Super plasticizers (increase slump, workability, and strength)</a:t>
            </a:r>
          </a:p>
          <a:p>
            <a:pPr marL="628650" lvl="1" indent="-171450" algn="l" rtl="0">
              <a:spcBef>
                <a:spcPts val="270"/>
              </a:spcBef>
              <a:spcAft>
                <a:spcPts val="0"/>
              </a:spcAft>
              <a:buFont typeface="Arial" panose="020B0604020202020204" pitchFamily="34" charset="0"/>
              <a:buChar char="•"/>
            </a:pPr>
            <a:r>
              <a:rPr lang="en-US" dirty="0"/>
              <a:t>Now be careful to understand that the SP doesn’t increase strength directly, rather it allows you to control slump and workability with a chemical instead of water</a:t>
            </a:r>
          </a:p>
          <a:p>
            <a:pPr marL="171450" lvl="0" indent="-171450" algn="l" rtl="0">
              <a:spcBef>
                <a:spcPts val="270"/>
              </a:spcBef>
              <a:spcAft>
                <a:spcPts val="0"/>
              </a:spcAft>
              <a:buFont typeface="Arial" panose="020B0604020202020204" pitchFamily="34" charset="0"/>
              <a:buChar char="•"/>
            </a:pPr>
            <a:r>
              <a:rPr lang="en-US" dirty="0"/>
              <a:t>Accelerators (decrease set time – mainly used in prebagged batching materials only when permitted – decrease long-term strength)</a:t>
            </a:r>
          </a:p>
          <a:p>
            <a:pPr marL="171450" lvl="0" indent="-171450" algn="l" rtl="0">
              <a:spcBef>
                <a:spcPts val="270"/>
              </a:spcBef>
              <a:spcAft>
                <a:spcPts val="0"/>
              </a:spcAft>
              <a:buFont typeface="Arial" panose="020B0604020202020204" pitchFamily="34" charset="0"/>
              <a:buChar char="•"/>
            </a:pPr>
            <a:r>
              <a:rPr lang="en-US" dirty="0"/>
              <a:t>Retarders or Hydration Stabilizing Admixtures (increase set time)</a:t>
            </a:r>
          </a:p>
        </p:txBody>
      </p:sp>
      <p:sp>
        <p:nvSpPr>
          <p:cNvPr id="630" name="Google Shape;63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Typical physical properties of concrete include:</a:t>
            </a:r>
          </a:p>
          <a:p>
            <a:pPr marL="171450" lvl="0" indent="-171450" algn="l" rtl="0">
              <a:spcBef>
                <a:spcPts val="270"/>
              </a:spcBef>
              <a:spcAft>
                <a:spcPts val="0"/>
              </a:spcAft>
              <a:buFont typeface="Arial" panose="020B0604020202020204" pitchFamily="34" charset="0"/>
              <a:buChar char="•"/>
            </a:pPr>
            <a:r>
              <a:rPr lang="en-US" dirty="0"/>
              <a:t>(slide)</a:t>
            </a:r>
            <a:endParaRPr dirty="0"/>
          </a:p>
        </p:txBody>
      </p:sp>
      <p:sp>
        <p:nvSpPr>
          <p:cNvPr id="638" name="Google Shape;63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Font typeface="Arial" panose="020B0604020202020204" pitchFamily="34" charset="0"/>
              <a:buNone/>
            </a:pPr>
            <a:r>
              <a:rPr lang="en-US" dirty="0"/>
              <a:t>Now there are certain ways to increase compressive strength:</a:t>
            </a:r>
          </a:p>
          <a:p>
            <a:pPr marL="171450" lvl="0" indent="-171450" algn="l" rtl="0">
              <a:spcBef>
                <a:spcPts val="270"/>
              </a:spcBef>
              <a:spcAft>
                <a:spcPts val="0"/>
              </a:spcAft>
              <a:buFont typeface="Arial" panose="020B0604020202020204" pitchFamily="34" charset="0"/>
              <a:buChar char="•"/>
            </a:pPr>
            <a:r>
              <a:rPr lang="en-US" dirty="0"/>
              <a:t>(slide)</a:t>
            </a:r>
          </a:p>
          <a:p>
            <a:pPr marL="0" lvl="0" indent="0" algn="l" rtl="0">
              <a:spcBef>
                <a:spcPts val="270"/>
              </a:spcBef>
              <a:spcAft>
                <a:spcPts val="0"/>
              </a:spcAft>
              <a:buFont typeface="Arial" panose="020B0604020202020204" pitchFamily="34" charset="0"/>
              <a:buNone/>
            </a:pPr>
            <a:endParaRPr lang="en-US" dirty="0"/>
          </a:p>
          <a:p>
            <a:pPr marL="0" lvl="0" indent="0" algn="l" rtl="0">
              <a:spcBef>
                <a:spcPts val="270"/>
              </a:spcBef>
              <a:spcAft>
                <a:spcPts val="0"/>
              </a:spcAft>
              <a:buFont typeface="Arial" panose="020B0604020202020204" pitchFamily="34" charset="0"/>
              <a:buNone/>
            </a:pPr>
            <a:r>
              <a:rPr lang="en-US" dirty="0"/>
              <a:t>Historically, we have very little issue with meeting our minimum strengths</a:t>
            </a:r>
          </a:p>
          <a:p>
            <a:pPr marL="0" lvl="0" indent="0" algn="l" rtl="0">
              <a:spcBef>
                <a:spcPts val="270"/>
              </a:spcBef>
              <a:spcAft>
                <a:spcPts val="0"/>
              </a:spcAft>
              <a:buFont typeface="Arial" panose="020B0604020202020204" pitchFamily="34" charset="0"/>
              <a:buNone/>
            </a:pPr>
            <a:r>
              <a:rPr lang="en-US" dirty="0"/>
              <a:t>Rather our main challenges include meeting permeability requirements while maintaining adequate finishability/workability on site</a:t>
            </a:r>
          </a:p>
          <a:p>
            <a:pPr marL="0" lvl="0" indent="0" algn="l" rtl="0">
              <a:spcBef>
                <a:spcPts val="270"/>
              </a:spcBef>
              <a:spcAft>
                <a:spcPts val="0"/>
              </a:spcAft>
              <a:buNone/>
            </a:pPr>
            <a:endParaRPr dirty="0"/>
          </a:p>
        </p:txBody>
      </p:sp>
      <p:sp>
        <p:nvSpPr>
          <p:cNvPr id="645" name="Google Shape;64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The following slide shows a typical stress-strain diagram for concrete:</a:t>
            </a:r>
          </a:p>
          <a:p>
            <a:pPr marL="171450" lvl="0" indent="-171450" algn="l" rtl="0">
              <a:spcBef>
                <a:spcPts val="270"/>
              </a:spcBef>
              <a:spcAft>
                <a:spcPts val="0"/>
              </a:spcAft>
              <a:buFont typeface="Arial" panose="020B0604020202020204" pitchFamily="34" charset="0"/>
              <a:buChar char="•"/>
            </a:pPr>
            <a:r>
              <a:rPr lang="en-US" dirty="0"/>
              <a:t>We don’t have time to go into detail, however there are 3 main parts of this graph:</a:t>
            </a:r>
          </a:p>
          <a:p>
            <a:pPr marL="628650" lvl="1" indent="-171450" algn="l" rtl="0">
              <a:spcBef>
                <a:spcPts val="270"/>
              </a:spcBef>
              <a:spcAft>
                <a:spcPts val="0"/>
              </a:spcAft>
              <a:buFont typeface="Arial" panose="020B0604020202020204" pitchFamily="34" charset="0"/>
              <a:buChar char="•"/>
            </a:pPr>
            <a:r>
              <a:rPr lang="en-US" dirty="0"/>
              <a:t>1</a:t>
            </a:r>
            <a:r>
              <a:rPr lang="en-US" baseline="30000" dirty="0"/>
              <a:t>st </a:t>
            </a:r>
            <a:r>
              <a:rPr lang="en-US" dirty="0"/>
              <a:t>: the </a:t>
            </a:r>
            <a:r>
              <a:rPr lang="en-US" b="1" dirty="0"/>
              <a:t>linear elastic region</a:t>
            </a:r>
            <a:r>
              <a:rPr lang="en-US" b="0" dirty="0"/>
              <a:t> – where stress and strain are proportional (its slope is </a:t>
            </a:r>
            <a:r>
              <a:rPr lang="en-US" dirty="0"/>
              <a:t>the modulus of elasticity</a:t>
            </a:r>
          </a:p>
          <a:p>
            <a:pPr marL="628650" lvl="1" indent="-171450" algn="l" rtl="0">
              <a:spcBef>
                <a:spcPts val="270"/>
              </a:spcBef>
              <a:spcAft>
                <a:spcPts val="0"/>
              </a:spcAft>
              <a:buFont typeface="Arial" panose="020B0604020202020204" pitchFamily="34" charset="0"/>
              <a:buChar char="•"/>
            </a:pPr>
            <a:r>
              <a:rPr lang="en-US" dirty="0"/>
              <a:t>2</a:t>
            </a:r>
            <a:r>
              <a:rPr lang="en-US" baseline="30000" dirty="0"/>
              <a:t>nd </a:t>
            </a:r>
            <a:r>
              <a:rPr lang="en-US" dirty="0"/>
              <a:t>: the </a:t>
            </a:r>
            <a:r>
              <a:rPr lang="en-US" b="1" dirty="0"/>
              <a:t>Transition Region </a:t>
            </a:r>
            <a:r>
              <a:rPr lang="en-US" b="0" dirty="0"/>
              <a:t>– where c</a:t>
            </a:r>
            <a:r>
              <a:rPr lang="en-US" dirty="0"/>
              <a:t>oncrete begins to exhibit plastic deformation</a:t>
            </a:r>
          </a:p>
          <a:p>
            <a:pPr marL="628650" lvl="1" indent="-171450" algn="l" rtl="0">
              <a:spcBef>
                <a:spcPts val="270"/>
              </a:spcBef>
              <a:spcAft>
                <a:spcPts val="0"/>
              </a:spcAft>
              <a:buFont typeface="Arial" panose="020B0604020202020204" pitchFamily="34" charset="0"/>
              <a:buChar char="•"/>
            </a:pPr>
            <a:r>
              <a:rPr lang="en-US" dirty="0"/>
              <a:t>3</a:t>
            </a:r>
            <a:r>
              <a:rPr lang="en-US" baseline="30000" dirty="0"/>
              <a:t>rd</a:t>
            </a:r>
            <a:r>
              <a:rPr lang="en-US" dirty="0"/>
              <a:t> : the </a:t>
            </a:r>
            <a:r>
              <a:rPr lang="en-US" b="1" dirty="0"/>
              <a:t>Plastic Region </a:t>
            </a:r>
            <a:r>
              <a:rPr lang="en-US" b="0" dirty="0"/>
              <a:t>-</a:t>
            </a:r>
            <a:r>
              <a:rPr lang="en-US" b="1" dirty="0"/>
              <a:t> </a:t>
            </a:r>
            <a:r>
              <a:rPr lang="en-US" b="0" i="0" dirty="0">
                <a:solidFill>
                  <a:srgbClr val="282829"/>
                </a:solidFill>
                <a:effectLst/>
                <a:latin typeface="-apple-system"/>
              </a:rPr>
              <a:t>the concrete deforms plastically until reaching maximum compressive stress, fc’, (at this point the concrete is no longer able to withstand additional stress)</a:t>
            </a:r>
            <a:endParaRPr lang="en-US" dirty="0"/>
          </a:p>
          <a:p>
            <a:pPr marL="0" lvl="0" indent="0" algn="l" rtl="0">
              <a:spcBef>
                <a:spcPts val="270"/>
              </a:spcBef>
              <a:spcAft>
                <a:spcPts val="0"/>
              </a:spcAft>
              <a:buNone/>
            </a:pPr>
            <a:endParaRPr dirty="0"/>
          </a:p>
        </p:txBody>
      </p:sp>
      <p:sp>
        <p:nvSpPr>
          <p:cNvPr id="653" name="Google Shape;65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Other physical properties include:</a:t>
            </a:r>
          </a:p>
          <a:p>
            <a:pPr marL="171450" lvl="0" indent="-171450" algn="l" rtl="0">
              <a:spcBef>
                <a:spcPts val="270"/>
              </a:spcBef>
              <a:spcAft>
                <a:spcPts val="0"/>
              </a:spcAft>
              <a:buFont typeface="Arial" panose="020B0604020202020204" pitchFamily="34" charset="0"/>
              <a:buChar char="•"/>
            </a:pPr>
            <a:r>
              <a:rPr lang="en-US" dirty="0"/>
              <a:t>(slide)</a:t>
            </a:r>
          </a:p>
          <a:p>
            <a:pPr marL="0" lvl="0" indent="0" algn="l" rtl="0">
              <a:spcBef>
                <a:spcPts val="270"/>
              </a:spcBef>
              <a:spcAft>
                <a:spcPts val="0"/>
              </a:spcAft>
              <a:buNone/>
            </a:pPr>
            <a:endParaRPr lang="en-US" dirty="0"/>
          </a:p>
          <a:p>
            <a:pPr marL="0" lvl="0" indent="0" algn="l" rtl="0">
              <a:spcBef>
                <a:spcPts val="270"/>
              </a:spcBef>
              <a:spcAft>
                <a:spcPts val="0"/>
              </a:spcAft>
              <a:buNone/>
            </a:pPr>
            <a:r>
              <a:rPr lang="en-US" i="1" dirty="0"/>
              <a:t>FYI: Isotropic only when uncracked (modulus is the same in all directions). Becomes orthotropic when cracked (different modulus in different directions). </a:t>
            </a:r>
            <a:endParaRPr i="1" dirty="0"/>
          </a:p>
        </p:txBody>
      </p:sp>
      <p:sp>
        <p:nvSpPr>
          <p:cNvPr id="665" name="Google Shape;66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73" name="Google Shape;673;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In the following slides we’re going to discuss the most common types of concrete deterioration</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US" dirty="0"/>
              <a:t>There are </a:t>
            </a:r>
            <a:r>
              <a:rPr lang="en-US" u="sng" dirty="0"/>
              <a:t>MANY</a:t>
            </a:r>
            <a:r>
              <a:rPr lang="en-US" dirty="0"/>
              <a:t> types of concrete cracks and as an inspector, identifying their width, orientation, location, frequency, etc. is critical in helping to assess the root cause, which is ultimately required to provide appropriate maintenance recommendations. </a:t>
            </a:r>
            <a:endParaRPr dirty="0"/>
          </a:p>
        </p:txBody>
      </p:sp>
      <p:sp>
        <p:nvSpPr>
          <p:cNvPr id="674" name="Google Shape;674;p1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Notwithstanding some exceptions, structural or load induced cracks have specific orientations and characteristics. </a:t>
            </a:r>
          </a:p>
          <a:p>
            <a:pPr marL="0" lvl="0" indent="0" algn="l" rtl="0">
              <a:spcBef>
                <a:spcPts val="270"/>
              </a:spcBef>
              <a:spcAft>
                <a:spcPts val="0"/>
              </a:spcAft>
              <a:buNone/>
            </a:pPr>
            <a:r>
              <a:rPr lang="en-US" dirty="0"/>
              <a:t>The following picture shows some examples of flexure and shear cracks on concrete beams. </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Note that… </a:t>
            </a:r>
          </a:p>
        </p:txBody>
      </p:sp>
      <p:sp>
        <p:nvSpPr>
          <p:cNvPr id="682" name="Google Shape;68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Some non-structural cracks include:</a:t>
            </a:r>
          </a:p>
          <a:p>
            <a:pPr marL="0" lvl="0" indent="0" algn="l" rtl="0">
              <a:spcBef>
                <a:spcPts val="270"/>
              </a:spcBef>
              <a:spcAft>
                <a:spcPts val="0"/>
              </a:spcAft>
              <a:buNone/>
            </a:pPr>
            <a:r>
              <a:rPr lang="en-US" dirty="0"/>
              <a:t>(slide)</a:t>
            </a:r>
          </a:p>
        </p:txBody>
      </p:sp>
      <p:sp>
        <p:nvSpPr>
          <p:cNvPr id="889" name="Google Shape;88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This is an example of map cracking in a concrete deck or overlay </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Now in order to develop sound maintenance recommendations, we want to try and understand the root cause of the cracking. </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In this case:</a:t>
            </a:r>
          </a:p>
          <a:p>
            <a:pPr marL="171450" marR="0" lvl="0" indent="-171450" algn="l" defTabSz="914400" rtl="0" eaLnBrk="1" fontAlgn="auto" latinLnBrk="0" hangingPunct="1">
              <a:lnSpc>
                <a:spcPct val="100000"/>
              </a:lnSpc>
              <a:spcBef>
                <a:spcPts val="270"/>
              </a:spcBef>
              <a:spcAft>
                <a:spcPts val="0"/>
              </a:spcAft>
              <a:buClr>
                <a:srgbClr val="000000"/>
              </a:buClr>
              <a:buSzPts val="1400"/>
              <a:buFont typeface="Arial" panose="020B0604020202020204" pitchFamily="34" charset="0"/>
              <a:buChar char="•"/>
              <a:tabLst/>
              <a:defRPr/>
            </a:pPr>
            <a:r>
              <a:rPr lang="en-US" dirty="0"/>
              <a:t>The map pattern is too spread out to be ASR or crazing…</a:t>
            </a:r>
          </a:p>
          <a:p>
            <a:pPr marL="171450" marR="0" lvl="0" indent="-171450" algn="l" defTabSz="914400" rtl="0" eaLnBrk="1" fontAlgn="auto" latinLnBrk="0" hangingPunct="1">
              <a:lnSpc>
                <a:spcPct val="100000"/>
              </a:lnSpc>
              <a:spcBef>
                <a:spcPts val="270"/>
              </a:spcBef>
              <a:spcAft>
                <a:spcPts val="0"/>
              </a:spcAft>
              <a:buClr>
                <a:srgbClr val="000000"/>
              </a:buClr>
              <a:buSzPts val="1400"/>
              <a:buFont typeface="Arial" panose="020B0604020202020204" pitchFamily="34" charset="0"/>
              <a:buChar char="•"/>
              <a:tabLst/>
              <a:defRPr/>
            </a:pPr>
            <a:r>
              <a:rPr lang="en-US" dirty="0"/>
              <a:t>It doesn’t appear to be load induced based on crack pattern…</a:t>
            </a:r>
          </a:p>
          <a:p>
            <a:pPr marL="171450" marR="0" lvl="0" indent="-171450" algn="l" defTabSz="914400" rtl="0" eaLnBrk="1" fontAlgn="auto" latinLnBrk="0" hangingPunct="1">
              <a:lnSpc>
                <a:spcPct val="100000"/>
              </a:lnSpc>
              <a:spcBef>
                <a:spcPts val="270"/>
              </a:spcBef>
              <a:spcAft>
                <a:spcPts val="0"/>
              </a:spcAft>
              <a:buClr>
                <a:srgbClr val="000000"/>
              </a:buClr>
              <a:buSzPts val="1400"/>
              <a:buFont typeface="Arial" panose="020B0604020202020204" pitchFamily="34" charset="0"/>
              <a:buChar char="•"/>
              <a:tabLst/>
              <a:defRPr/>
            </a:pPr>
            <a:r>
              <a:rPr lang="en-US" dirty="0"/>
              <a:t>It doesn’t appear to be locally caused by corroding rebar…</a:t>
            </a:r>
          </a:p>
          <a:p>
            <a:pPr marL="171450" lvl="0" indent="-171450" algn="l" rtl="0">
              <a:spcBef>
                <a:spcPts val="270"/>
              </a:spcBef>
              <a:spcAft>
                <a:spcPts val="0"/>
              </a:spcAft>
              <a:buFont typeface="Arial" panose="020B0604020202020204" pitchFamily="34" charset="0"/>
              <a:buChar char="•"/>
            </a:pPr>
            <a:r>
              <a:rPr lang="en-US" dirty="0"/>
              <a:t>It could have been caused by drying shrinkage cracking restrained by underlying deck if overlay/deck was relatively new</a:t>
            </a:r>
          </a:p>
          <a:p>
            <a:pPr marL="171450" lvl="0" indent="-171450" algn="l" rtl="0">
              <a:spcBef>
                <a:spcPts val="270"/>
              </a:spcBef>
              <a:spcAft>
                <a:spcPts val="0"/>
              </a:spcAft>
              <a:buFont typeface="Arial" panose="020B0604020202020204" pitchFamily="34" charset="0"/>
              <a:buChar char="•"/>
            </a:pPr>
            <a:r>
              <a:rPr lang="en-US" u="sng" dirty="0"/>
              <a:t>or</a:t>
            </a:r>
            <a:r>
              <a:rPr lang="en-US" dirty="0"/>
              <a:t> it could also be due to thermal contraction if the tensile forces simply exceeded cracking strength (doesn’t appear to have fibers and reinforcement may have been placed too low?)</a:t>
            </a:r>
          </a:p>
          <a:p>
            <a:pPr marL="171450" lvl="0" indent="-171450" algn="l" rtl="0">
              <a:spcBef>
                <a:spcPts val="270"/>
              </a:spcBef>
              <a:spcAft>
                <a:spcPts val="0"/>
              </a:spcAft>
              <a:buFont typeface="Arial" panose="020B0604020202020204" pitchFamily="34" charset="0"/>
              <a:buChar char="•"/>
            </a:pPr>
            <a:endParaRPr lang="en-US" dirty="0"/>
          </a:p>
          <a:p>
            <a:pPr marL="0" lvl="0" indent="0" algn="l" rtl="0">
              <a:spcBef>
                <a:spcPts val="270"/>
              </a:spcBef>
              <a:spcAft>
                <a:spcPts val="0"/>
              </a:spcAft>
              <a:buFont typeface="Arial" panose="020B0604020202020204" pitchFamily="34" charset="0"/>
              <a:buNone/>
            </a:pPr>
            <a:r>
              <a:rPr lang="en-US" dirty="0"/>
              <a:t>Determining the root cause of a crack can sometimes be difficult, and thus capturing crack widths, locations, frequency, patterns, etc. is very important! </a:t>
            </a:r>
          </a:p>
        </p:txBody>
      </p:sp>
      <p:sp>
        <p:nvSpPr>
          <p:cNvPr id="897" name="Google Shape;89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
        <p:nvSpPr>
          <p:cNvPr id="127" name="Google Shape;12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8" name="Google Shape;128;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FontTx/>
              <a:buNone/>
            </a:pPr>
            <a:r>
              <a:rPr lang="en-US" dirty="0"/>
              <a:t>We’re going to start with concrete, because it’s the coolest</a:t>
            </a:r>
          </a:p>
          <a:p>
            <a:pPr marL="228600" lvl="0" indent="-228600" algn="l" rtl="0">
              <a:spcBef>
                <a:spcPts val="0"/>
              </a:spcBef>
              <a:spcAft>
                <a:spcPts val="0"/>
              </a:spcAft>
              <a:buFont typeface="+mj-lt"/>
              <a:buAutoNum type="arabicPeriod"/>
            </a:pPr>
            <a:r>
              <a:rPr lang="en-US" dirty="0"/>
              <a:t>It’s the most widely used commercial building material in the world</a:t>
            </a:r>
          </a:p>
          <a:p>
            <a:pPr marL="228600" lvl="0" indent="-228600" algn="l" rtl="0">
              <a:spcBef>
                <a:spcPts val="0"/>
              </a:spcBef>
              <a:spcAft>
                <a:spcPts val="0"/>
              </a:spcAft>
              <a:buFont typeface="+mj-lt"/>
              <a:buAutoNum type="arabicPeriod"/>
            </a:pPr>
            <a:r>
              <a:rPr lang="en-US" dirty="0"/>
              <a:t>it can be made with very basic ingredients, or very complex ingredients</a:t>
            </a:r>
          </a:p>
          <a:p>
            <a:pPr marL="228600" lvl="0" indent="-228600" algn="l" rtl="0">
              <a:spcBef>
                <a:spcPts val="0"/>
              </a:spcBef>
              <a:spcAft>
                <a:spcPts val="0"/>
              </a:spcAft>
              <a:buFont typeface="+mj-lt"/>
              <a:buAutoNum type="arabicPeriod"/>
            </a:pPr>
            <a:r>
              <a:rPr lang="en-US" dirty="0"/>
              <a:t>the ingredients and proportioning can be altered to have a multitude of different properties </a:t>
            </a:r>
          </a:p>
          <a:p>
            <a:pPr marL="228600" lvl="0" indent="-228600" algn="l" rtl="0">
              <a:spcBef>
                <a:spcPts val="0"/>
              </a:spcBef>
              <a:spcAft>
                <a:spcPts val="0"/>
              </a:spcAft>
              <a:buFont typeface="+mj-lt"/>
              <a:buAutoNum type="arabicPeriod"/>
            </a:pPr>
            <a:r>
              <a:rPr lang="en-US" dirty="0"/>
              <a:t>it’s economical</a:t>
            </a:r>
          </a:p>
          <a:p>
            <a:pPr marL="228600" lvl="0" indent="-228600" algn="l" rtl="0">
              <a:spcBef>
                <a:spcPts val="0"/>
              </a:spcBef>
              <a:spcAft>
                <a:spcPts val="0"/>
              </a:spcAft>
              <a:buFont typeface="+mj-lt"/>
              <a:buAutoNum type="arabicPeriod"/>
            </a:pPr>
            <a:r>
              <a:rPr lang="en-US" u="sng" dirty="0"/>
              <a:t>and</a:t>
            </a:r>
            <a:r>
              <a:rPr lang="en-US" u="none" dirty="0"/>
              <a:t> </a:t>
            </a:r>
            <a:r>
              <a:rPr lang="en-US" dirty="0"/>
              <a:t>it can be cast into almost any shape! </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897" name="Google Shape;89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7732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897" name="Google Shape;89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8021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Scaling is a type of freeze/thaw damage resulting from the hydraulic pressure of repeated freezing cycles</a:t>
            </a:r>
          </a:p>
          <a:p>
            <a:pPr marL="0" lvl="0" indent="0" algn="l" rtl="0">
              <a:spcBef>
                <a:spcPts val="270"/>
              </a:spcBef>
              <a:spcAft>
                <a:spcPts val="0"/>
              </a:spcAft>
              <a:buNone/>
            </a:pPr>
            <a:r>
              <a:rPr lang="en-US" dirty="0"/>
              <a:t>Scaling in new concrete is typically due to 3 reasons:</a:t>
            </a:r>
          </a:p>
          <a:p>
            <a:pPr marL="0" lvl="0" indent="0" algn="l" rtl="0">
              <a:spcBef>
                <a:spcPts val="270"/>
              </a:spcBef>
              <a:spcAft>
                <a:spcPts val="0"/>
              </a:spcAft>
              <a:buNone/>
            </a:pPr>
            <a:endParaRPr lang="en-US" dirty="0"/>
          </a:p>
          <a:p>
            <a:pPr marL="228600" marR="0" lvl="0" indent="-228600" algn="l" defTabSz="914400" rtl="0" eaLnBrk="1" fontAlgn="auto" latinLnBrk="0" hangingPunct="1">
              <a:lnSpc>
                <a:spcPct val="100000"/>
              </a:lnSpc>
              <a:spcBef>
                <a:spcPts val="270"/>
              </a:spcBef>
              <a:spcAft>
                <a:spcPts val="0"/>
              </a:spcAft>
              <a:buClr>
                <a:srgbClr val="000000"/>
              </a:buClr>
              <a:buSzPts val="1400"/>
              <a:buFont typeface="Arial"/>
              <a:buAutoNum type="arabicParenR"/>
              <a:tabLst/>
              <a:defRPr/>
            </a:pPr>
            <a:r>
              <a:rPr lang="en-US" dirty="0"/>
              <a:t>Working water into the surface </a:t>
            </a:r>
            <a:r>
              <a:rPr lang="en-US" i="1" dirty="0"/>
              <a:t>(bleed water or during finishing)</a:t>
            </a:r>
          </a:p>
          <a:p>
            <a:pPr marL="228600" lvl="0" indent="-228600" algn="l" rtl="0">
              <a:spcBef>
                <a:spcPts val="270"/>
              </a:spcBef>
              <a:spcAft>
                <a:spcPts val="0"/>
              </a:spcAft>
              <a:buAutoNum type="arabicParenR"/>
            </a:pPr>
            <a:r>
              <a:rPr lang="en-US" dirty="0"/>
              <a:t>Premature exposure to chlorides </a:t>
            </a:r>
            <a:r>
              <a:rPr lang="en-US" i="1" dirty="0"/>
              <a:t>(before adequate curing, strength, etc.)</a:t>
            </a:r>
          </a:p>
          <a:p>
            <a:pPr marL="228600" lvl="0" indent="-228600" algn="l" rtl="0">
              <a:spcBef>
                <a:spcPts val="270"/>
              </a:spcBef>
              <a:spcAft>
                <a:spcPts val="0"/>
              </a:spcAft>
              <a:buAutoNum type="arabicParenR"/>
            </a:pPr>
            <a:r>
              <a:rPr lang="en-US" dirty="0"/>
              <a:t>Insufficient curing, which results in a weak surface </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Scaling will also occurs naturally over time as the concrete surface is subjected to multiple freeze-thaw cycles.</a:t>
            </a:r>
          </a:p>
          <a:p>
            <a:pPr marL="228600" lvl="0" indent="-228600" algn="l" rtl="0">
              <a:spcBef>
                <a:spcPts val="270"/>
              </a:spcBef>
              <a:spcAft>
                <a:spcPts val="0"/>
              </a:spcAft>
              <a:buAutoNum type="arabicParenR"/>
            </a:pPr>
            <a:endParaRPr dirty="0"/>
          </a:p>
        </p:txBody>
      </p:sp>
      <p:sp>
        <p:nvSpPr>
          <p:cNvPr id="904" name="Google Shape;90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Loss of surface mortar up to 6 mm deep (no exposed aggregate)</a:t>
            </a:r>
            <a:endParaRPr dirty="0"/>
          </a:p>
        </p:txBody>
      </p:sp>
      <p:sp>
        <p:nvSpPr>
          <p:cNvPr id="911" name="Google Shape;91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Loss of surface mortar up to 6 mm to 13 mm deep (may begin to see some exposed rock)</a:t>
            </a:r>
          </a:p>
        </p:txBody>
      </p:sp>
      <p:sp>
        <p:nvSpPr>
          <p:cNvPr id="918" name="Google Shape;91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Heavy = coarse aggregate is exposed</a:t>
            </a:r>
          </a:p>
          <a:p>
            <a:pPr marL="0" lvl="0" indent="0" algn="l" rtl="0">
              <a:spcBef>
                <a:spcPts val="270"/>
              </a:spcBef>
              <a:spcAft>
                <a:spcPts val="0"/>
              </a:spcAft>
              <a:buNone/>
            </a:pPr>
            <a:r>
              <a:rPr lang="en-US" dirty="0"/>
              <a:t>Severe = loss of coarse aggregate</a:t>
            </a:r>
            <a:endParaRPr dirty="0"/>
          </a:p>
        </p:txBody>
      </p:sp>
      <p:sp>
        <p:nvSpPr>
          <p:cNvPr id="925" name="Google Shape;92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The following is an example of freeze-thaw damage. </a:t>
            </a:r>
          </a:p>
          <a:p>
            <a:pPr marL="171450" lvl="0" indent="-171450" algn="l" rtl="0">
              <a:spcBef>
                <a:spcPts val="270"/>
              </a:spcBef>
              <a:spcAft>
                <a:spcPts val="0"/>
              </a:spcAft>
              <a:buFont typeface="Arial" panose="020B0604020202020204" pitchFamily="34" charset="0"/>
              <a:buChar char="•"/>
            </a:pPr>
            <a:r>
              <a:rPr lang="en-US" dirty="0"/>
              <a:t>As an inspector, freeze-thaw damage can be identified by lack or corrosion staining, or by investigating the air matrix of the fractured concrete up-close. </a:t>
            </a:r>
          </a:p>
        </p:txBody>
      </p:sp>
      <p:sp>
        <p:nvSpPr>
          <p:cNvPr id="933" name="Google Shape;93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(slide)</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Pop-outs =rock absorbs and retains water and expands as it freezes </a:t>
            </a:r>
            <a:endParaRPr dirty="0"/>
          </a:p>
        </p:txBody>
      </p:sp>
      <p:sp>
        <p:nvSpPr>
          <p:cNvPr id="940" name="Google Shape;94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a:p>
        </p:txBody>
      </p:sp>
      <p:sp>
        <p:nvSpPr>
          <p:cNvPr id="947" name="Google Shape;94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Typical on surfaces that are adjoined with gravel roads</a:t>
            </a:r>
            <a:endParaRPr dirty="0"/>
          </a:p>
        </p:txBody>
      </p:sp>
      <p:sp>
        <p:nvSpPr>
          <p:cNvPr id="954" name="Google Shape;95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
        <p:nvSpPr>
          <p:cNvPr id="134" name="Google Shape;13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So what is concrete?</a:t>
            </a:r>
          </a:p>
          <a:p>
            <a:pPr marL="0" lvl="0" indent="0" algn="l" rtl="0">
              <a:spcBef>
                <a:spcPts val="0"/>
              </a:spcBef>
              <a:spcAft>
                <a:spcPts val="0"/>
              </a:spcAft>
              <a:buNone/>
            </a:pPr>
            <a:endParaRPr lang="en-US" dirty="0"/>
          </a:p>
          <a:p>
            <a:pPr marL="171450" lvl="0" indent="-171450" algn="l" rtl="0">
              <a:spcBef>
                <a:spcPts val="0"/>
              </a:spcBef>
              <a:spcAft>
                <a:spcPts val="0"/>
              </a:spcAft>
              <a:buFontTx/>
              <a:buChar char="-"/>
            </a:pPr>
            <a:r>
              <a:rPr lang="en-US" dirty="0"/>
              <a:t>Concrete is a mixture of various components (the basis of which are cement, fine and coarse aggregate, water, and various admixtures)</a:t>
            </a:r>
          </a:p>
          <a:p>
            <a:pPr marL="171450" lvl="0" indent="-171450" algn="l" rtl="0">
              <a:spcBef>
                <a:spcPts val="0"/>
              </a:spcBef>
              <a:spcAft>
                <a:spcPts val="0"/>
              </a:spcAft>
              <a:buFontTx/>
              <a:buChar char="-"/>
            </a:pPr>
            <a:r>
              <a:rPr lang="en-US" dirty="0"/>
              <a:t>When mixed, these components react chemically to form a composite material</a:t>
            </a:r>
          </a:p>
          <a:p>
            <a:pPr marL="171450" lvl="0" indent="-171450" algn="l" rtl="0">
              <a:spcBef>
                <a:spcPts val="0"/>
              </a:spcBef>
              <a:spcAft>
                <a:spcPts val="0"/>
              </a:spcAft>
              <a:buFontTx/>
              <a:buChar char="-"/>
            </a:pPr>
            <a:r>
              <a:rPr lang="en-US" dirty="0"/>
              <a:t>Its unit weight is mostly influenced by the coarse aggregate and is typically ~2400 unless lower density aggregates are used (some girders, for example)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2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(slide)</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AAR = like Alkali-Silica-Reaction we discussed previously</a:t>
            </a:r>
          </a:p>
          <a:p>
            <a:pPr marL="0" lvl="0" indent="0" algn="l" rtl="0">
              <a:spcBef>
                <a:spcPts val="270"/>
              </a:spcBef>
              <a:spcAft>
                <a:spcPts val="0"/>
              </a:spcAft>
              <a:buNone/>
            </a:pPr>
            <a:r>
              <a:rPr lang="en-US" dirty="0"/>
              <a:t>Carbonation = carbon dioxide in air reacts with calcium hydroxide in concrete to produce calcium carbonate (photo of deposits shown later). This increases concrete compressive strength, but de-passivates the steel. </a:t>
            </a:r>
          </a:p>
          <a:p>
            <a:pPr marL="0" lvl="0" indent="0" algn="l" rtl="0">
              <a:spcBef>
                <a:spcPts val="270"/>
              </a:spcBef>
              <a:spcAft>
                <a:spcPts val="0"/>
              </a:spcAft>
              <a:buNone/>
            </a:pPr>
            <a:r>
              <a:rPr lang="en-US" dirty="0"/>
              <a:t>Efflorescence = migration of salt to the surface of porous material, leaving a white/chalky residue – hard to remove. </a:t>
            </a:r>
            <a:endParaRPr dirty="0"/>
          </a:p>
        </p:txBody>
      </p:sp>
      <p:sp>
        <p:nvSpPr>
          <p:cNvPr id="961" name="Google Shape;96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2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The following shows a visual representation of a corrosion driving delamination and spalling mechanism</a:t>
            </a:r>
          </a:p>
          <a:p>
            <a:pPr marL="171450" lvl="0" indent="-171450" algn="l" rtl="0">
              <a:spcBef>
                <a:spcPts val="270"/>
              </a:spcBef>
              <a:spcAft>
                <a:spcPts val="0"/>
              </a:spcAft>
              <a:buFont typeface="Arial" panose="020B0604020202020204" pitchFamily="34" charset="0"/>
              <a:buChar char="•"/>
            </a:pPr>
            <a:r>
              <a:rPr lang="en-US" dirty="0"/>
              <a:t>Requires de-passivation of the steel (chloride ingress, carbonation, etc.)</a:t>
            </a:r>
          </a:p>
          <a:p>
            <a:pPr marL="171450" lvl="0" indent="-171450" algn="l" rtl="0">
              <a:spcBef>
                <a:spcPts val="270"/>
              </a:spcBef>
              <a:spcAft>
                <a:spcPts val="0"/>
              </a:spcAft>
              <a:buFont typeface="Arial" panose="020B0604020202020204" pitchFamily="34" charset="0"/>
              <a:buChar char="•"/>
            </a:pPr>
            <a:r>
              <a:rPr lang="en-US" dirty="0"/>
              <a:t>The volumetric expansion resulting from corrosion by-products is up to 6 times! </a:t>
            </a:r>
            <a:endParaRPr dirty="0"/>
          </a:p>
        </p:txBody>
      </p:sp>
      <p:sp>
        <p:nvSpPr>
          <p:cNvPr id="968" name="Google Shape;96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p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This is the underside of a deck overhang with a notable concrete spall</a:t>
            </a:r>
          </a:p>
          <a:p>
            <a:pPr marL="171450" lvl="0" indent="-171450" algn="l" rtl="0">
              <a:spcBef>
                <a:spcPts val="270"/>
              </a:spcBef>
              <a:spcAft>
                <a:spcPts val="0"/>
              </a:spcAft>
              <a:buFont typeface="Arial" panose="020B0604020202020204" pitchFamily="34" charset="0"/>
              <a:buChar char="•"/>
            </a:pPr>
            <a:r>
              <a:rPr lang="en-US" dirty="0"/>
              <a:t>note the efflorescent staining, which is proof that chlorides and salts are migrating through the full depth of concrete at this location</a:t>
            </a:r>
            <a:endParaRPr dirty="0"/>
          </a:p>
        </p:txBody>
      </p:sp>
      <p:sp>
        <p:nvSpPr>
          <p:cNvPr id="1441" name="Google Shape;144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
        <p:cNvGrpSpPr/>
        <p:nvPr/>
      </p:nvGrpSpPr>
      <p:grpSpPr>
        <a:xfrm>
          <a:off x="0" y="0"/>
          <a:ext cx="0" cy="0"/>
          <a:chOff x="0" y="0"/>
          <a:chExt cx="0" cy="0"/>
        </a:xfrm>
      </p:grpSpPr>
      <p:sp>
        <p:nvSpPr>
          <p:cNvPr id="1447" name="Google Shape;1447;p3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
        <p:nvSpPr>
          <p:cNvPr id="1448" name="Google Shape;144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49" name="Google Shape;1449;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Here we have some longitudinal cracks and corroded rebar. </a:t>
            </a:r>
          </a:p>
          <a:p>
            <a:pPr marL="0" lvl="0" indent="0" algn="l" rtl="0">
              <a:spcBef>
                <a:spcPts val="0"/>
              </a:spcBef>
              <a:spcAft>
                <a:spcPts val="0"/>
              </a:spcAft>
              <a:buNone/>
            </a:pPr>
            <a:r>
              <a:rPr lang="en-US" dirty="0"/>
              <a:t>One might say this is the case of what came first, the chicken or the egg? </a:t>
            </a:r>
          </a:p>
          <a:p>
            <a:pPr marL="171450" lvl="0" indent="-171450" algn="l" rtl="0">
              <a:spcBef>
                <a:spcPts val="0"/>
              </a:spcBef>
              <a:spcAft>
                <a:spcPts val="0"/>
              </a:spcAft>
              <a:buFont typeface="Arial" panose="020B0604020202020204" pitchFamily="34" charset="0"/>
              <a:buChar char="•"/>
            </a:pPr>
            <a:r>
              <a:rPr lang="en-US" dirty="0"/>
              <a:t>Cracks may be due to a phenomenon called “splitting”, which then could have promoted corrosion staining; or </a:t>
            </a:r>
          </a:p>
          <a:p>
            <a:pPr marL="171450" lvl="0" indent="-171450" algn="l" rtl="0">
              <a:spcBef>
                <a:spcPts val="0"/>
              </a:spcBef>
              <a:spcAft>
                <a:spcPts val="0"/>
              </a:spcAft>
              <a:buFont typeface="Arial" panose="020B0604020202020204" pitchFamily="34" charset="0"/>
              <a:buChar char="•"/>
            </a:pPr>
            <a:r>
              <a:rPr lang="en-US" dirty="0"/>
              <a:t>Leaking shear keys could have resulted in corrosion of the longitudinal steel over time</a:t>
            </a:r>
          </a:p>
          <a:p>
            <a:pPr marL="171450" lvl="0" indent="-171450" algn="l" rtl="0">
              <a:spcBef>
                <a:spcPts val="0"/>
              </a:spcBef>
              <a:spcAft>
                <a:spcPts val="0"/>
              </a:spcAft>
              <a:buFont typeface="Arial" panose="020B0604020202020204" pitchFamily="34" charset="0"/>
              <a:buChar char="•"/>
            </a:pPr>
            <a:endParaRPr lang="en-US" dirty="0"/>
          </a:p>
          <a:p>
            <a:pPr marL="0" lvl="0" indent="0" algn="l" rtl="0">
              <a:spcBef>
                <a:spcPts val="0"/>
              </a:spcBef>
              <a:spcAft>
                <a:spcPts val="0"/>
              </a:spcAft>
              <a:buFont typeface="Arial" panose="020B0604020202020204" pitchFamily="34" charset="0"/>
              <a:buNone/>
            </a:pPr>
            <a:r>
              <a:rPr lang="en-US" dirty="0"/>
              <a:t>This is why its so important that we conduct regular inspections by certified individuals such as yourselves, which would help identify the cause of the cracks!</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p3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This shows an example corroded flexural bar with a broken shear stirrup. </a:t>
            </a:r>
          </a:p>
          <a:p>
            <a:pPr marL="171450" lvl="0" indent="-171450" algn="l" rtl="0">
              <a:spcBef>
                <a:spcPts val="270"/>
              </a:spcBef>
              <a:spcAft>
                <a:spcPts val="0"/>
              </a:spcAft>
              <a:buFont typeface="Arial" panose="020B0604020202020204" pitchFamily="34" charset="0"/>
              <a:buChar char="•"/>
            </a:pPr>
            <a:r>
              <a:rPr lang="en-US" dirty="0"/>
              <a:t>Inspectors should pay special attention for flexural or shear cracks when this happens because the development length of this rebar has been compromised! </a:t>
            </a:r>
            <a:endParaRPr dirty="0"/>
          </a:p>
        </p:txBody>
      </p:sp>
      <p:sp>
        <p:nvSpPr>
          <p:cNvPr id="1456" name="Google Shape;145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p3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This picture shows calcium carbonate deposits on the underside surface of carbonated concrete.</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So how do we differentiate b/w efflorescence? </a:t>
            </a:r>
          </a:p>
          <a:p>
            <a:pPr marL="228600" lvl="0" indent="-228600" algn="l" rtl="0">
              <a:spcBef>
                <a:spcPts val="270"/>
              </a:spcBef>
              <a:spcAft>
                <a:spcPts val="0"/>
              </a:spcAft>
              <a:buAutoNum type="arabicParenR"/>
            </a:pPr>
            <a:r>
              <a:rPr lang="en-US" dirty="0"/>
              <a:t>Efflorescence is more like a staining and will not build up and “drip” as shown </a:t>
            </a:r>
          </a:p>
          <a:p>
            <a:pPr marL="228600" lvl="0" indent="-228600" algn="l" rtl="0">
              <a:spcBef>
                <a:spcPts val="270"/>
              </a:spcBef>
              <a:spcAft>
                <a:spcPts val="0"/>
              </a:spcAft>
              <a:buAutoNum type="arabicParenR"/>
            </a:pPr>
            <a:r>
              <a:rPr lang="en-US" dirty="0"/>
              <a:t>Efflorescence is also porous; and should darken in color when wet </a:t>
            </a:r>
          </a:p>
          <a:p>
            <a:pPr marL="228600" lvl="0" indent="-228600" algn="l" rtl="0">
              <a:spcBef>
                <a:spcPts val="270"/>
              </a:spcBef>
              <a:spcAft>
                <a:spcPts val="0"/>
              </a:spcAft>
              <a:buAutoNum type="arabicParenR"/>
            </a:pPr>
            <a:r>
              <a:rPr lang="en-US" dirty="0"/>
              <a:t>You also want to ask yourself if the concrete is very old, or has been subjected to heightened amounts of carbon dioxide </a:t>
            </a:r>
            <a:r>
              <a:rPr lang="en-US" i="1" dirty="0"/>
              <a:t>(river crossing probably not)</a:t>
            </a:r>
          </a:p>
        </p:txBody>
      </p:sp>
      <p:sp>
        <p:nvSpPr>
          <p:cNvPr id="1464" name="Google Shape;146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p3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Although concrete is great in compression, it is pretty terrible in tension, and thus required reinforcing in most structural applications</a:t>
            </a:r>
          </a:p>
          <a:p>
            <a:pPr marL="171450" lvl="0" indent="-171450" algn="l" rtl="0">
              <a:spcBef>
                <a:spcPts val="270"/>
              </a:spcBef>
              <a:spcAft>
                <a:spcPts val="0"/>
              </a:spcAft>
              <a:buFont typeface="Arial" panose="020B0604020202020204" pitchFamily="34" charset="0"/>
              <a:buChar char="•"/>
            </a:pPr>
            <a:r>
              <a:rPr lang="en-US" dirty="0"/>
              <a:t>Typical reinforcements include traditional rebar and pre-stressing cables, however other materials such as </a:t>
            </a:r>
            <a:r>
              <a:rPr lang="en-US" dirty="0" err="1"/>
              <a:t>fibre</a:t>
            </a:r>
            <a:r>
              <a:rPr lang="en-US" dirty="0"/>
              <a:t> reinforced polymers (FRP) are being adopted.  </a:t>
            </a:r>
          </a:p>
        </p:txBody>
      </p:sp>
      <p:sp>
        <p:nvSpPr>
          <p:cNvPr id="1471" name="Google Shape;1471;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p3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
        <p:nvSpPr>
          <p:cNvPr id="1478" name="Google Shape;1478;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9" name="Google Shape;1479;p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With concrete wrapped up, we’ll be moving onto steel. </a:t>
            </a: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p3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So what is steel? </a:t>
            </a:r>
          </a:p>
          <a:p>
            <a:pPr marL="0" lvl="0" indent="0" algn="l" rtl="0">
              <a:spcBef>
                <a:spcPts val="270"/>
              </a:spcBef>
              <a:spcAft>
                <a:spcPts val="0"/>
              </a:spcAft>
              <a:buNone/>
            </a:pPr>
            <a:r>
              <a:rPr lang="en-US" dirty="0"/>
              <a:t>Steel is an iron alloy with carbon and other trace metals. </a:t>
            </a:r>
          </a:p>
          <a:p>
            <a:pPr marL="0" lvl="0" indent="0" algn="l" rtl="0">
              <a:spcBef>
                <a:spcPts val="270"/>
              </a:spcBef>
              <a:spcAft>
                <a:spcPts val="0"/>
              </a:spcAft>
              <a:buNone/>
            </a:pPr>
            <a:r>
              <a:rPr lang="en-US" dirty="0"/>
              <a:t>Typical trace metals and their compositions are shown above. </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Note that in the bridge world we have specific limitations on some of these materials:</a:t>
            </a:r>
          </a:p>
          <a:p>
            <a:pPr marL="171450" lvl="0" indent="-171450" algn="l" rtl="0">
              <a:spcBef>
                <a:spcPts val="270"/>
              </a:spcBef>
              <a:spcAft>
                <a:spcPts val="0"/>
              </a:spcAft>
              <a:buFont typeface="Arial" panose="020B0604020202020204" pitchFamily="34" charset="0"/>
              <a:buChar char="•"/>
            </a:pPr>
            <a:r>
              <a:rPr lang="en-US" dirty="0"/>
              <a:t>Silicon, for example, can adversely affect the hot-dip galvanizing process and thus there are limitations in the bridge specs</a:t>
            </a:r>
          </a:p>
          <a:p>
            <a:pPr marL="171450" lvl="0" indent="-171450" algn="l" rtl="0">
              <a:spcBef>
                <a:spcPts val="270"/>
              </a:spcBef>
              <a:spcAft>
                <a:spcPts val="0"/>
              </a:spcAft>
              <a:buFont typeface="Arial" panose="020B0604020202020204" pitchFamily="34" charset="0"/>
              <a:buChar char="•"/>
            </a:pPr>
            <a:r>
              <a:rPr lang="en-US" dirty="0"/>
              <a:t>Boron isn’t shown, but can increases risk of embrittlement at welded locations if in excess  </a:t>
            </a:r>
            <a:endParaRPr dirty="0"/>
          </a:p>
        </p:txBody>
      </p:sp>
      <p:sp>
        <p:nvSpPr>
          <p:cNvPr id="1485" name="Google Shape;1485;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p3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The main element in steel is </a:t>
            </a:r>
            <a:r>
              <a:rPr lang="en-US" b="1" dirty="0"/>
              <a:t>Iron</a:t>
            </a:r>
          </a:p>
          <a:p>
            <a:pPr marL="171450" lvl="0" indent="-171450" algn="l" rtl="0">
              <a:spcBef>
                <a:spcPts val="270"/>
              </a:spcBef>
              <a:spcAft>
                <a:spcPts val="0"/>
              </a:spcAft>
              <a:buFont typeface="Arial" panose="020B0604020202020204" pitchFamily="34" charset="0"/>
              <a:buChar char="•"/>
            </a:pPr>
            <a:r>
              <a:rPr lang="en-US" b="0" dirty="0"/>
              <a:t>Iron oxidizes very easily and is never found in its original form, which would be quite soft and shiny (like aluminum)</a:t>
            </a:r>
          </a:p>
          <a:p>
            <a:pPr marL="171450" lvl="0" indent="-171450" algn="l" rtl="0">
              <a:spcBef>
                <a:spcPts val="270"/>
              </a:spcBef>
              <a:spcAft>
                <a:spcPts val="0"/>
              </a:spcAft>
              <a:buFont typeface="Arial" panose="020B0604020202020204" pitchFamily="34" charset="0"/>
              <a:buChar char="•"/>
            </a:pPr>
            <a:r>
              <a:rPr lang="en-US" b="0" dirty="0"/>
              <a:t>This is why </a:t>
            </a:r>
            <a:r>
              <a:rPr lang="en-US" dirty="0"/>
              <a:t>structural steel requires other trace metals to improve its physical properties (hardening, corrosion resistance, etc.) </a:t>
            </a:r>
            <a:endParaRPr dirty="0"/>
          </a:p>
        </p:txBody>
      </p:sp>
      <p:sp>
        <p:nvSpPr>
          <p:cNvPr id="1492" name="Google Shape;1492;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
        <p:nvSpPr>
          <p:cNvPr id="142" name="Google Shape;14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3" name="Google Shape;143;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is a general overview of cement manufacturing:</a:t>
            </a:r>
          </a:p>
          <a:p>
            <a:pPr marL="228600" lvl="0" indent="-228600" algn="l" rtl="0">
              <a:spcBef>
                <a:spcPts val="0"/>
              </a:spcBef>
              <a:spcAft>
                <a:spcPts val="0"/>
              </a:spcAft>
              <a:buAutoNum type="arabicParenR"/>
            </a:pPr>
            <a:r>
              <a:rPr lang="en-US" dirty="0"/>
              <a:t>Limestone (mostly) and clay (minimal) are crushed and blended</a:t>
            </a:r>
          </a:p>
          <a:p>
            <a:pPr marL="228600" lvl="0" indent="-228600" algn="l" rtl="0">
              <a:spcBef>
                <a:spcPts val="0"/>
              </a:spcBef>
              <a:spcAft>
                <a:spcPts val="0"/>
              </a:spcAft>
              <a:buAutoNum type="arabicParenR"/>
            </a:pPr>
            <a:r>
              <a:rPr lang="en-US" dirty="0"/>
              <a:t>Additives are added as required using additive silos</a:t>
            </a:r>
          </a:p>
          <a:p>
            <a:pPr marL="228600" lvl="0" indent="-228600" algn="l" rtl="0">
              <a:spcBef>
                <a:spcPts val="0"/>
              </a:spcBef>
              <a:spcAft>
                <a:spcPts val="0"/>
              </a:spcAft>
              <a:buAutoNum type="arabicParenR"/>
            </a:pPr>
            <a:r>
              <a:rPr lang="en-US" dirty="0"/>
              <a:t>Roller mill is used to grind the material (centimeters in diameter) </a:t>
            </a:r>
          </a:p>
          <a:p>
            <a:pPr marL="228600" lvl="0" indent="-228600" algn="l" rtl="0">
              <a:spcBef>
                <a:spcPts val="0"/>
              </a:spcBef>
              <a:spcAft>
                <a:spcPts val="0"/>
              </a:spcAft>
              <a:buAutoNum type="arabicParenR"/>
            </a:pPr>
            <a:r>
              <a:rPr lang="en-US" dirty="0"/>
              <a:t>The material is then preheated and then heated in a rotary kiln to ~1,500C to produce “clinker”</a:t>
            </a:r>
          </a:p>
          <a:p>
            <a:pPr marL="228600" lvl="0" indent="-228600" algn="l" rtl="0">
              <a:spcBef>
                <a:spcPts val="0"/>
              </a:spcBef>
              <a:spcAft>
                <a:spcPts val="0"/>
              </a:spcAft>
              <a:buAutoNum type="arabicParenR"/>
            </a:pPr>
            <a:r>
              <a:rPr lang="en-US" dirty="0"/>
              <a:t>Gypsum is needed to prevent immediate setting and is added before the clinker and gypsum are run through a finishing mill (100 microns or 0.1 mm in diameter)</a:t>
            </a:r>
          </a:p>
          <a:p>
            <a:pPr marL="228600" lvl="0" indent="-228600" algn="l" rtl="0">
              <a:spcBef>
                <a:spcPts val="0"/>
              </a:spcBef>
              <a:spcAft>
                <a:spcPts val="0"/>
              </a:spcAft>
              <a:buAutoNum type="arabicParenR"/>
            </a:pPr>
            <a:endParaRPr lang="en-US" dirty="0"/>
          </a:p>
          <a:p>
            <a:pPr marL="228600" lvl="0" indent="-228600" algn="l" rtl="0">
              <a:spcBef>
                <a:spcPts val="0"/>
              </a:spcBef>
              <a:spcAft>
                <a:spcPts val="0"/>
              </a:spcAft>
              <a:buAutoNum type="arabicParenR"/>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p3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171450" lvl="0" indent="-171450" algn="l" rtl="0">
              <a:spcBef>
                <a:spcPts val="270"/>
              </a:spcBef>
              <a:spcAft>
                <a:spcPts val="0"/>
              </a:spcAft>
              <a:buFont typeface="Arial" panose="020B0604020202020204" pitchFamily="34" charset="0"/>
              <a:buChar char="•"/>
            </a:pPr>
            <a:r>
              <a:rPr lang="en-US" dirty="0"/>
              <a:t>Steel is made from 3 major raw materials: Iron ore, coke (which is made from coal), and limestone</a:t>
            </a:r>
          </a:p>
          <a:p>
            <a:pPr marL="171450" lvl="0" indent="-171450" algn="l" rtl="0">
              <a:spcBef>
                <a:spcPts val="270"/>
              </a:spcBef>
              <a:spcAft>
                <a:spcPts val="0"/>
              </a:spcAft>
              <a:buFont typeface="Arial" panose="020B0604020202020204" pitchFamily="34" charset="0"/>
              <a:buChar char="•"/>
            </a:pPr>
            <a:r>
              <a:rPr lang="en-US" dirty="0"/>
              <a:t>These materials are charged into a Blast furnace at 1600C, which generates molten iron and pig iron</a:t>
            </a:r>
          </a:p>
          <a:p>
            <a:pPr marL="171450" lvl="0" indent="-171450" algn="l" rtl="0">
              <a:spcBef>
                <a:spcPts val="270"/>
              </a:spcBef>
              <a:spcAft>
                <a:spcPts val="0"/>
              </a:spcAft>
              <a:buFont typeface="Arial" panose="020B0604020202020204" pitchFamily="34" charset="0"/>
              <a:buChar char="•"/>
            </a:pPr>
            <a:r>
              <a:rPr lang="en-US" dirty="0"/>
              <a:t>The molten iron, recycled steel, and silicon are mixed in an oxygen furnace to create molten steel, which is then refined and finished by rolling into shape</a:t>
            </a:r>
          </a:p>
          <a:p>
            <a:pPr marL="171450" lvl="0" indent="-171450" algn="l" rtl="0">
              <a:spcBef>
                <a:spcPts val="270"/>
              </a:spcBef>
              <a:spcAft>
                <a:spcPts val="0"/>
              </a:spcAft>
              <a:buFont typeface="Arial" panose="020B0604020202020204" pitchFamily="34" charset="0"/>
              <a:buChar char="•"/>
            </a:pPr>
            <a:endParaRPr lang="en-US" dirty="0"/>
          </a:p>
          <a:p>
            <a:pPr marL="0" lvl="0" indent="0" algn="l" rtl="0">
              <a:spcBef>
                <a:spcPts val="270"/>
              </a:spcBef>
              <a:spcAft>
                <a:spcPts val="0"/>
              </a:spcAft>
              <a:buNone/>
            </a:pPr>
            <a:endParaRPr dirty="0"/>
          </a:p>
        </p:txBody>
      </p:sp>
      <p:sp>
        <p:nvSpPr>
          <p:cNvPr id="1500" name="Google Shape;1500;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p3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FontTx/>
              <a:buNone/>
            </a:pPr>
            <a:r>
              <a:rPr lang="en-US" dirty="0"/>
              <a:t>The following diagram illustrates the steel making process we just discussed</a:t>
            </a:r>
          </a:p>
          <a:p>
            <a:pPr marL="171450" lvl="0" indent="-171450" algn="l" rtl="0">
              <a:spcBef>
                <a:spcPts val="270"/>
              </a:spcBef>
              <a:spcAft>
                <a:spcPts val="0"/>
              </a:spcAft>
              <a:buFontTx/>
              <a:buChar char="-"/>
            </a:pPr>
            <a:r>
              <a:rPr lang="en-US" dirty="0"/>
              <a:t>Here you can see the iron ore, coke (made from coal) and limestone being added to the blast furnace</a:t>
            </a:r>
          </a:p>
          <a:p>
            <a:pPr marL="171450" lvl="0" indent="-171450" algn="l" rtl="0">
              <a:spcBef>
                <a:spcPts val="270"/>
              </a:spcBef>
              <a:spcAft>
                <a:spcPts val="0"/>
              </a:spcAft>
              <a:buFontTx/>
              <a:buChar char="-"/>
            </a:pPr>
            <a:r>
              <a:rPr lang="en-US" dirty="0"/>
              <a:t>Both molten iron and pig iron is produced</a:t>
            </a:r>
          </a:p>
          <a:p>
            <a:pPr marL="171450" lvl="0" indent="-171450" algn="l" rtl="0">
              <a:spcBef>
                <a:spcPts val="270"/>
              </a:spcBef>
              <a:spcAft>
                <a:spcPts val="0"/>
              </a:spcAft>
              <a:buFontTx/>
              <a:buChar char="-"/>
            </a:pPr>
            <a:r>
              <a:rPr lang="en-US" dirty="0"/>
              <a:t>The molten iron is sent to an oxygen furnace with scrap metal and silicon</a:t>
            </a:r>
          </a:p>
          <a:p>
            <a:pPr marL="171450" lvl="0" indent="-171450" algn="l" rtl="0">
              <a:spcBef>
                <a:spcPts val="270"/>
              </a:spcBef>
              <a:spcAft>
                <a:spcPts val="0"/>
              </a:spcAft>
              <a:buFontTx/>
              <a:buChar char="-"/>
            </a:pPr>
            <a:r>
              <a:rPr lang="en-US" dirty="0"/>
              <a:t>Then its refined and cast into shape</a:t>
            </a:r>
          </a:p>
        </p:txBody>
      </p:sp>
      <p:sp>
        <p:nvSpPr>
          <p:cNvPr id="1507" name="Google Shape;1507;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p4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Because we can’t make steel with iron alone, its important to understand the effects of various elements that are added. </a:t>
            </a:r>
          </a:p>
          <a:p>
            <a:pPr marL="0" lvl="0" indent="0" algn="l" rtl="0">
              <a:spcBef>
                <a:spcPts val="270"/>
              </a:spcBef>
              <a:spcAft>
                <a:spcPts val="0"/>
              </a:spcAft>
              <a:buNone/>
            </a:pPr>
            <a:r>
              <a:rPr lang="en-US" dirty="0"/>
              <a:t>The following slides discuss some of these elements and some advantages and disadvantages:</a:t>
            </a:r>
          </a:p>
          <a:p>
            <a:pPr marL="0" lvl="0" indent="0" algn="l" rtl="0">
              <a:spcBef>
                <a:spcPts val="270"/>
              </a:spcBef>
              <a:spcAft>
                <a:spcPts val="0"/>
              </a:spcAft>
              <a:buNone/>
            </a:pPr>
            <a:endParaRPr lang="en-US" dirty="0"/>
          </a:p>
          <a:p>
            <a:pPr marL="0" lvl="0" indent="0" algn="l" rtl="0">
              <a:spcBef>
                <a:spcPts val="270"/>
              </a:spcBef>
              <a:spcAft>
                <a:spcPts val="0"/>
              </a:spcAft>
              <a:buNone/>
            </a:pPr>
            <a:r>
              <a:rPr lang="en-US" b="1" dirty="0"/>
              <a:t>Carbon</a:t>
            </a:r>
            <a:r>
              <a:rPr lang="en-US" b="0" dirty="0"/>
              <a:t> is used primarily to increase strength, hardness, and hardenability, but reduces ductility, toughness, and its ability to be worked once heat treated </a:t>
            </a:r>
            <a:r>
              <a:rPr lang="en-US" b="0" i="1" dirty="0"/>
              <a:t>(forged in fire)</a:t>
            </a:r>
          </a:p>
          <a:p>
            <a:pPr marL="0" lvl="0" indent="0" algn="l" rtl="0">
              <a:spcBef>
                <a:spcPts val="270"/>
              </a:spcBef>
              <a:spcAft>
                <a:spcPts val="0"/>
              </a:spcAft>
              <a:buNone/>
            </a:pPr>
            <a:r>
              <a:rPr lang="en-US" b="0" i="0" dirty="0"/>
              <a:t>Like carbon, </a:t>
            </a:r>
            <a:r>
              <a:rPr lang="en-US" b="1" i="0" dirty="0"/>
              <a:t>Phosphorus </a:t>
            </a:r>
            <a:r>
              <a:rPr lang="en-US" b="0" i="0" dirty="0"/>
              <a:t>also increases strength and hardenability and reduces ductility and weldability </a:t>
            </a:r>
            <a:endParaRPr lang="en-US" b="1" i="0" dirty="0"/>
          </a:p>
          <a:p>
            <a:pPr marL="0" lvl="0" indent="0" algn="l" rtl="0">
              <a:spcBef>
                <a:spcPts val="270"/>
              </a:spcBef>
              <a:spcAft>
                <a:spcPts val="0"/>
              </a:spcAft>
              <a:buNone/>
            </a:pPr>
            <a:endParaRPr lang="en-US" dirty="0"/>
          </a:p>
          <a:p>
            <a:pPr marL="0" lvl="0" indent="0" algn="l" rtl="0">
              <a:spcBef>
                <a:spcPts val="270"/>
              </a:spcBef>
              <a:spcAft>
                <a:spcPts val="0"/>
              </a:spcAft>
              <a:buNone/>
            </a:pPr>
            <a:endParaRPr dirty="0"/>
          </a:p>
        </p:txBody>
      </p:sp>
      <p:sp>
        <p:nvSpPr>
          <p:cNvPr id="1527" name="Google Shape;1527;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p:cNvGrpSpPr/>
        <p:nvPr/>
      </p:nvGrpSpPr>
      <p:grpSpPr>
        <a:xfrm>
          <a:off x="0" y="0"/>
          <a:ext cx="0" cy="0"/>
          <a:chOff x="0" y="0"/>
          <a:chExt cx="0" cy="0"/>
        </a:xfrm>
      </p:grpSpPr>
      <p:sp>
        <p:nvSpPr>
          <p:cNvPr id="1533" name="Google Shape;1533;p4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b="1" dirty="0"/>
              <a:t>Manganese</a:t>
            </a:r>
            <a:r>
              <a:rPr lang="en-US" b="0" dirty="0"/>
              <a:t> helps remove oxygen and sulfur during casting and as an alloy decreases brittleness and imparts strength – in turn it reduces weldability</a:t>
            </a:r>
          </a:p>
          <a:p>
            <a:pPr marL="0" lvl="0" indent="0" algn="l" rtl="0">
              <a:spcBef>
                <a:spcPts val="270"/>
              </a:spcBef>
              <a:spcAft>
                <a:spcPts val="0"/>
              </a:spcAft>
              <a:buNone/>
            </a:pPr>
            <a:r>
              <a:rPr lang="en-US" b="1" dirty="0"/>
              <a:t>Sulfur </a:t>
            </a:r>
            <a:r>
              <a:rPr lang="en-US" b="0" dirty="0"/>
              <a:t>is an undesirable impurity and can lead to brittleness and other adverse affects</a:t>
            </a:r>
          </a:p>
          <a:p>
            <a:pPr marL="0" lvl="0" indent="0" algn="l" rtl="0">
              <a:spcBef>
                <a:spcPts val="270"/>
              </a:spcBef>
              <a:spcAft>
                <a:spcPts val="0"/>
              </a:spcAft>
              <a:buNone/>
            </a:pPr>
            <a:endParaRPr lang="en-US" b="1" dirty="0"/>
          </a:p>
          <a:p>
            <a:pPr marL="0" lvl="0" indent="0" algn="l" rtl="0">
              <a:spcBef>
                <a:spcPts val="270"/>
              </a:spcBef>
              <a:spcAft>
                <a:spcPts val="0"/>
              </a:spcAft>
              <a:buNone/>
            </a:pPr>
            <a:endParaRPr b="1" dirty="0"/>
          </a:p>
        </p:txBody>
      </p:sp>
      <p:sp>
        <p:nvSpPr>
          <p:cNvPr id="1534" name="Google Shape;1534;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p4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b="1" dirty="0"/>
              <a:t>Silicon</a:t>
            </a:r>
            <a:r>
              <a:rPr lang="en-US" b="0" dirty="0"/>
              <a:t> is used as a primary deoxidizer during the smelting process and can also slightly increase strength and hardness, but can be detrimental to surface quality of welds and affects HDG</a:t>
            </a:r>
          </a:p>
          <a:p>
            <a:pPr marL="0" lvl="0" indent="0" algn="l" rtl="0">
              <a:spcBef>
                <a:spcPts val="270"/>
              </a:spcBef>
              <a:spcAft>
                <a:spcPts val="0"/>
              </a:spcAft>
              <a:buNone/>
            </a:pPr>
            <a:r>
              <a:rPr lang="en-US" b="1" dirty="0"/>
              <a:t>Copper, Chrome, and Nickel </a:t>
            </a:r>
            <a:r>
              <a:rPr lang="en-US" b="0" dirty="0"/>
              <a:t>are used to create weathering steel</a:t>
            </a:r>
            <a:endParaRPr lang="en-US" b="1" dirty="0"/>
          </a:p>
          <a:p>
            <a:pPr marL="0" lvl="0" indent="0" algn="l" rtl="0">
              <a:spcBef>
                <a:spcPts val="270"/>
              </a:spcBef>
              <a:spcAft>
                <a:spcPts val="0"/>
              </a:spcAft>
              <a:buNone/>
            </a:pPr>
            <a:endParaRPr b="1" dirty="0"/>
          </a:p>
        </p:txBody>
      </p:sp>
      <p:sp>
        <p:nvSpPr>
          <p:cNvPr id="1541" name="Google Shape;1541;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p4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Some common steel shapes include… (slide)</a:t>
            </a:r>
            <a:endParaRPr dirty="0"/>
          </a:p>
        </p:txBody>
      </p:sp>
      <p:sp>
        <p:nvSpPr>
          <p:cNvPr id="1548" name="Google Shape;154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p4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Common rolled sections include angles, channels, and rolled I-beams</a:t>
            </a:r>
            <a:endParaRPr dirty="0"/>
          </a:p>
        </p:txBody>
      </p:sp>
      <p:sp>
        <p:nvSpPr>
          <p:cNvPr id="1556" name="Google Shape;1556;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p4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(slide)</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Box members are also very popular for truss members</a:t>
            </a:r>
            <a:endParaRPr dirty="0"/>
          </a:p>
        </p:txBody>
      </p:sp>
      <p:sp>
        <p:nvSpPr>
          <p:cNvPr id="1642" name="Google Shape;1642;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8"/>
        <p:cNvGrpSpPr/>
        <p:nvPr/>
      </p:nvGrpSpPr>
      <p:grpSpPr>
        <a:xfrm>
          <a:off x="0" y="0"/>
          <a:ext cx="0" cy="0"/>
          <a:chOff x="0" y="0"/>
          <a:chExt cx="0" cy="0"/>
        </a:xfrm>
      </p:grpSpPr>
      <p:sp>
        <p:nvSpPr>
          <p:cNvPr id="1849" name="Google Shape;1849;p4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Some important physical properties of steel include:</a:t>
            </a:r>
          </a:p>
          <a:p>
            <a:pPr marL="171450" lvl="0" indent="-171450" algn="l" rtl="0">
              <a:spcBef>
                <a:spcPts val="270"/>
              </a:spcBef>
              <a:spcAft>
                <a:spcPts val="0"/>
              </a:spcAft>
              <a:buFont typeface="Arial" panose="020B0604020202020204" pitchFamily="34" charset="0"/>
              <a:buChar char="•"/>
            </a:pPr>
            <a:r>
              <a:rPr lang="en-US" dirty="0"/>
              <a:t>Strength</a:t>
            </a:r>
          </a:p>
          <a:p>
            <a:pPr marL="171450" lvl="0" indent="-171450" algn="l" rtl="0">
              <a:spcBef>
                <a:spcPts val="270"/>
              </a:spcBef>
              <a:spcAft>
                <a:spcPts val="0"/>
              </a:spcAft>
              <a:buFont typeface="Arial" panose="020B0604020202020204" pitchFamily="34" charset="0"/>
              <a:buChar char="•"/>
            </a:pPr>
            <a:r>
              <a:rPr lang="en-US" dirty="0"/>
              <a:t>Ductility</a:t>
            </a:r>
          </a:p>
          <a:p>
            <a:pPr marL="171450" lvl="0" indent="-171450" algn="l" rtl="0">
              <a:spcBef>
                <a:spcPts val="270"/>
              </a:spcBef>
              <a:spcAft>
                <a:spcPts val="0"/>
              </a:spcAft>
              <a:buFont typeface="Arial" panose="020B0604020202020204" pitchFamily="34" charset="0"/>
              <a:buChar char="•"/>
            </a:pPr>
            <a:r>
              <a:rPr lang="en-US" dirty="0"/>
              <a:t>Notch Toughness (the ability of the steel to absorb energy when a stress concentrator is present, which is </a:t>
            </a:r>
            <a:r>
              <a:rPr lang="en-US" u="sng" dirty="0"/>
              <a:t>very important</a:t>
            </a:r>
            <a:r>
              <a:rPr lang="en-US" dirty="0"/>
              <a:t> for girders to resist crack development!)</a:t>
            </a:r>
          </a:p>
          <a:p>
            <a:pPr marL="171450" lvl="0" indent="-171450" algn="l" rtl="0">
              <a:spcBef>
                <a:spcPts val="270"/>
              </a:spcBef>
              <a:spcAft>
                <a:spcPts val="0"/>
              </a:spcAft>
              <a:buFont typeface="Arial" panose="020B0604020202020204" pitchFamily="34" charset="0"/>
              <a:buChar char="•"/>
            </a:pPr>
            <a:r>
              <a:rPr lang="en-US" dirty="0"/>
              <a:t>Weldability</a:t>
            </a:r>
          </a:p>
          <a:p>
            <a:pPr marL="171450" lvl="0" indent="-171450" algn="l" rtl="0">
              <a:spcBef>
                <a:spcPts val="270"/>
              </a:spcBef>
              <a:spcAft>
                <a:spcPts val="0"/>
              </a:spcAft>
              <a:buFont typeface="Arial" panose="020B0604020202020204" pitchFamily="34" charset="0"/>
              <a:buChar char="•"/>
            </a:pPr>
            <a:r>
              <a:rPr lang="en-US" dirty="0"/>
              <a:t>Corrosion and fire resistance</a:t>
            </a:r>
            <a:endParaRPr dirty="0"/>
          </a:p>
        </p:txBody>
      </p:sp>
      <p:sp>
        <p:nvSpPr>
          <p:cNvPr id="1850" name="Google Shape;1850;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6"/>
        <p:cNvGrpSpPr/>
        <p:nvPr/>
      </p:nvGrpSpPr>
      <p:grpSpPr>
        <a:xfrm>
          <a:off x="0" y="0"/>
          <a:ext cx="0" cy="0"/>
          <a:chOff x="0" y="0"/>
          <a:chExt cx="0" cy="0"/>
        </a:xfrm>
      </p:grpSpPr>
      <p:sp>
        <p:nvSpPr>
          <p:cNvPr id="1857" name="Google Shape;1857;p4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The following is an example of the typical stress-strain diagram for structural steel. </a:t>
            </a:r>
          </a:p>
          <a:p>
            <a:pPr marL="0" lvl="0" indent="0" algn="l" rtl="0">
              <a:spcBef>
                <a:spcPts val="270"/>
              </a:spcBef>
              <a:spcAft>
                <a:spcPts val="0"/>
              </a:spcAft>
              <a:buNone/>
            </a:pPr>
            <a:r>
              <a:rPr lang="en-US" dirty="0"/>
              <a:t>More information can be found online since we don’t have the time to cover the specifics. </a:t>
            </a:r>
          </a:p>
          <a:p>
            <a:pPr marL="0" lvl="0" indent="0" algn="l" rtl="0">
              <a:spcBef>
                <a:spcPts val="270"/>
              </a:spcBef>
              <a:spcAft>
                <a:spcPts val="0"/>
              </a:spcAft>
              <a:buNone/>
            </a:pPr>
            <a:r>
              <a:rPr lang="en-US" dirty="0"/>
              <a:t>The main difference with concrete is that steel can strain harden after reaching its yield strength until it reaches its ultimate strength (whereas concrete reaches its yield strength and then fails)</a:t>
            </a:r>
            <a:endParaRPr dirty="0"/>
          </a:p>
        </p:txBody>
      </p:sp>
      <p:sp>
        <p:nvSpPr>
          <p:cNvPr id="1858" name="Google Shape;1858;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
        <p:nvSpPr>
          <p:cNvPr id="583" name="Google Shape;58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4" name="Google Shape;584;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When it comes to aggregates, the following qualities are required to produce durable concrete </a:t>
            </a:r>
          </a:p>
          <a:p>
            <a:pPr marL="171450" lvl="0" indent="-171450" algn="l" rtl="0">
              <a:spcBef>
                <a:spcPts val="0"/>
              </a:spcBef>
              <a:spcAft>
                <a:spcPts val="0"/>
              </a:spcAft>
              <a:buFont typeface="Arial" panose="020B0604020202020204" pitchFamily="34" charset="0"/>
              <a:buChar char="•"/>
            </a:pPr>
            <a:r>
              <a:rPr lang="en-US" dirty="0"/>
              <a:t>(slide)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Whats</a:t>
            </a:r>
            <a:r>
              <a:rPr lang="en-US" dirty="0"/>
              <a:t> also important is how the aggregates react with concrete. </a:t>
            </a:r>
          </a:p>
          <a:p>
            <a:pPr marL="0" lvl="0" indent="0" algn="l" rtl="0">
              <a:spcBef>
                <a:spcPts val="0"/>
              </a:spcBef>
              <a:spcAft>
                <a:spcPts val="0"/>
              </a:spcAft>
              <a:buNone/>
            </a:pPr>
            <a:r>
              <a:rPr lang="en-US" dirty="0"/>
              <a:t>Map cracking can be due to a phenomenon called ASR (Alkali-silica reactivity), which is the reaction between the alkaline cement paste and amorphous silica which will cause expansion and the concrete to crack and spall if not mitigated for in the concrete mix design.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2"/>
        <p:cNvGrpSpPr/>
        <p:nvPr/>
      </p:nvGrpSpPr>
      <p:grpSpPr>
        <a:xfrm>
          <a:off x="0" y="0"/>
          <a:ext cx="0" cy="0"/>
          <a:chOff x="0" y="0"/>
          <a:chExt cx="0" cy="0"/>
        </a:xfrm>
      </p:grpSpPr>
      <p:sp>
        <p:nvSpPr>
          <p:cNvPr id="1873" name="Google Shape;1873;p4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Common modes of steel damage include </a:t>
            </a:r>
            <a:r>
              <a:rPr lang="en-US" b="1" dirty="0"/>
              <a:t>corrosion </a:t>
            </a:r>
            <a:r>
              <a:rPr lang="en-US" dirty="0"/>
              <a:t>and </a:t>
            </a:r>
            <a:r>
              <a:rPr lang="en-US" b="1" dirty="0"/>
              <a:t>cracking</a:t>
            </a:r>
            <a:r>
              <a:rPr lang="en-US" b="0" dirty="0"/>
              <a:t>, both of which can be caused by multiple different ways </a:t>
            </a:r>
          </a:p>
          <a:p>
            <a:pPr marL="0" lvl="0" indent="0" algn="l" rtl="0">
              <a:spcBef>
                <a:spcPts val="270"/>
              </a:spcBef>
              <a:spcAft>
                <a:spcPts val="0"/>
              </a:spcAft>
              <a:buNone/>
            </a:pPr>
            <a:r>
              <a:rPr lang="en-US" b="0" dirty="0"/>
              <a:t>Please note that any crack in a steel member is a serious problem! </a:t>
            </a:r>
            <a:endParaRPr lang="en-US" b="1" dirty="0"/>
          </a:p>
          <a:p>
            <a:pPr marL="171450" lvl="0" indent="-171450" algn="l" rtl="0">
              <a:spcBef>
                <a:spcPts val="270"/>
              </a:spcBef>
              <a:spcAft>
                <a:spcPts val="0"/>
              </a:spcAft>
              <a:buFont typeface="Arial" panose="020B0604020202020204" pitchFamily="34" charset="0"/>
              <a:buChar char="•"/>
            </a:pPr>
            <a:r>
              <a:rPr lang="en-US" dirty="0"/>
              <a:t>Steel is prone to crack propagation, and thus once a crack develops, special safeguards and evaluation need to be employed </a:t>
            </a:r>
          </a:p>
        </p:txBody>
      </p:sp>
      <p:sp>
        <p:nvSpPr>
          <p:cNvPr id="1874" name="Google Shape;1874;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9"/>
        <p:cNvGrpSpPr/>
        <p:nvPr/>
      </p:nvGrpSpPr>
      <p:grpSpPr>
        <a:xfrm>
          <a:off x="0" y="0"/>
          <a:ext cx="0" cy="0"/>
          <a:chOff x="0" y="0"/>
          <a:chExt cx="0" cy="0"/>
        </a:xfrm>
      </p:grpSpPr>
      <p:sp>
        <p:nvSpPr>
          <p:cNvPr id="1880" name="Google Shape;1880;p5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Font typeface="Arial" panose="020B0604020202020204" pitchFamily="34" charset="0"/>
              <a:buNone/>
            </a:pPr>
            <a:r>
              <a:rPr lang="en-US" dirty="0"/>
              <a:t>Other damage includes:</a:t>
            </a:r>
          </a:p>
          <a:p>
            <a:pPr marL="171450" lvl="0" indent="-171450" algn="l" rtl="0">
              <a:spcBef>
                <a:spcPts val="270"/>
              </a:spcBef>
              <a:spcAft>
                <a:spcPts val="0"/>
              </a:spcAft>
              <a:buFont typeface="Arial" panose="020B0604020202020204" pitchFamily="34" charset="0"/>
              <a:buChar char="•"/>
            </a:pPr>
            <a:r>
              <a:rPr lang="en-US" dirty="0"/>
              <a:t>Deformation (caused by impact, welding, mishandling)</a:t>
            </a:r>
          </a:p>
          <a:p>
            <a:pPr marL="171450" lvl="0" indent="-171450" algn="l" rtl="0">
              <a:spcBef>
                <a:spcPts val="270"/>
              </a:spcBef>
              <a:spcAft>
                <a:spcPts val="0"/>
              </a:spcAft>
              <a:buFont typeface="Arial" panose="020B0604020202020204" pitchFamily="34" charset="0"/>
              <a:buChar char="•"/>
            </a:pPr>
            <a:r>
              <a:rPr lang="en-US" dirty="0"/>
              <a:t>Overloading </a:t>
            </a:r>
          </a:p>
          <a:p>
            <a:pPr marL="171450" lvl="0" indent="-171450" algn="l" rtl="0">
              <a:spcBef>
                <a:spcPts val="270"/>
              </a:spcBef>
              <a:spcAft>
                <a:spcPts val="0"/>
              </a:spcAft>
              <a:buFont typeface="Arial" panose="020B0604020202020204" pitchFamily="34" charset="0"/>
              <a:buChar char="•"/>
            </a:pPr>
            <a:r>
              <a:rPr lang="en-US" dirty="0"/>
              <a:t>Heat damage (vehicle collisions, improper welding or heat straightening techniques)</a:t>
            </a:r>
          </a:p>
          <a:p>
            <a:pPr marL="171450" lvl="0" indent="-171450" algn="l" rtl="0">
              <a:spcBef>
                <a:spcPts val="270"/>
              </a:spcBef>
              <a:spcAft>
                <a:spcPts val="0"/>
              </a:spcAft>
              <a:buFont typeface="Arial" panose="020B0604020202020204" pitchFamily="34" charset="0"/>
              <a:buChar char="•"/>
            </a:pPr>
            <a:r>
              <a:rPr lang="en-US" dirty="0"/>
              <a:t>Impact (HLD)</a:t>
            </a:r>
          </a:p>
          <a:p>
            <a:pPr marL="171450" lvl="0" indent="-171450" algn="l" rtl="0">
              <a:spcBef>
                <a:spcPts val="270"/>
              </a:spcBef>
              <a:spcAft>
                <a:spcPts val="0"/>
              </a:spcAft>
              <a:buFont typeface="Arial" panose="020B0604020202020204" pitchFamily="34" charset="0"/>
              <a:buChar char="•"/>
            </a:pPr>
            <a:endParaRPr lang="en-US" dirty="0"/>
          </a:p>
          <a:p>
            <a:pPr marL="0" lvl="0" indent="0" algn="l" rtl="0">
              <a:spcBef>
                <a:spcPts val="270"/>
              </a:spcBef>
              <a:spcAft>
                <a:spcPts val="0"/>
              </a:spcAft>
              <a:buNone/>
            </a:pPr>
            <a:endParaRPr dirty="0"/>
          </a:p>
        </p:txBody>
      </p:sp>
      <p:sp>
        <p:nvSpPr>
          <p:cNvPr id="1881" name="Google Shape;1881;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p5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This slide shows an example of steel corrosion, which can cause considerable section loss and fastener damage if not addressed </a:t>
            </a:r>
            <a:r>
              <a:rPr lang="en-US" dirty="0" err="1"/>
              <a:t>appropratly</a:t>
            </a:r>
            <a:r>
              <a:rPr lang="en-US" dirty="0"/>
              <a:t>. </a:t>
            </a:r>
            <a:endParaRPr dirty="0"/>
          </a:p>
        </p:txBody>
      </p:sp>
      <p:sp>
        <p:nvSpPr>
          <p:cNvPr id="1889" name="Google Shape;1889;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p5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Here we see culvert corrosion along the side-walls that are in contact with soil and fill</a:t>
            </a:r>
            <a:endParaRPr dirty="0"/>
          </a:p>
        </p:txBody>
      </p:sp>
      <p:sp>
        <p:nvSpPr>
          <p:cNvPr id="1896" name="Google Shape;1896;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5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In this photo you can see a crack that is intercepted by a bolt hole. Its hard to tell if it was load induced and the crack was arrested by the hole or initiated at the hole (say if it wasn’t deburred)</a:t>
            </a:r>
            <a:endParaRPr dirty="0"/>
          </a:p>
        </p:txBody>
      </p:sp>
      <p:sp>
        <p:nvSpPr>
          <p:cNvPr id="1903" name="Google Shape;190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5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Here we have a crack in a bridgerail post base – likely caused by freezing water due to inadequate, plugged, or missing drain hole</a:t>
            </a:r>
            <a:endParaRPr dirty="0"/>
          </a:p>
        </p:txBody>
      </p:sp>
      <p:sp>
        <p:nvSpPr>
          <p:cNvPr id="1903" name="Google Shape;190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82860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5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Here is another example of freezing water damage</a:t>
            </a:r>
            <a:endParaRPr dirty="0"/>
          </a:p>
        </p:txBody>
      </p:sp>
      <p:sp>
        <p:nvSpPr>
          <p:cNvPr id="1903" name="Google Shape;190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00754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8"/>
        <p:cNvGrpSpPr/>
        <p:nvPr/>
      </p:nvGrpSpPr>
      <p:grpSpPr>
        <a:xfrm>
          <a:off x="0" y="0"/>
          <a:ext cx="0" cy="0"/>
          <a:chOff x="0" y="0"/>
          <a:chExt cx="0" cy="0"/>
        </a:xfrm>
      </p:grpSpPr>
      <p:sp>
        <p:nvSpPr>
          <p:cNvPr id="1909" name="Google Shape;1909;p5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This is an example of HLD induced distortion </a:t>
            </a:r>
            <a:endParaRPr dirty="0"/>
          </a:p>
        </p:txBody>
      </p:sp>
      <p:sp>
        <p:nvSpPr>
          <p:cNvPr id="1910" name="Google Shape;1910;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6"/>
        <p:cNvGrpSpPr/>
        <p:nvPr/>
      </p:nvGrpSpPr>
      <p:grpSpPr>
        <a:xfrm>
          <a:off x="0" y="0"/>
          <a:ext cx="0" cy="0"/>
          <a:chOff x="0" y="0"/>
          <a:chExt cx="0" cy="0"/>
        </a:xfrm>
      </p:grpSpPr>
      <p:sp>
        <p:nvSpPr>
          <p:cNvPr id="1917" name="Google Shape;1917;p5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This is a somewhat archaic photo of fire damage – note that the yield strength of steel is greatly reduced when heated (about half at 600C and typical orange flames are about 1200C)</a:t>
            </a:r>
            <a:endParaRPr dirty="0"/>
          </a:p>
        </p:txBody>
      </p:sp>
      <p:sp>
        <p:nvSpPr>
          <p:cNvPr id="1918" name="Google Shape;1918;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p5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Another example of fire damage. </a:t>
            </a:r>
            <a:endParaRPr dirty="0"/>
          </a:p>
        </p:txBody>
      </p:sp>
      <p:sp>
        <p:nvSpPr>
          <p:cNvPr id="1925" name="Google Shape;1925;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
        <p:nvSpPr>
          <p:cNvPr id="592" name="Google Shape;59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3" name="Google Shape;593;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Water needs to be potable and free from contaminants. </a:t>
            </a: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0"/>
        <p:cNvGrpSpPr/>
        <p:nvPr/>
      </p:nvGrpSpPr>
      <p:grpSpPr>
        <a:xfrm>
          <a:off x="0" y="0"/>
          <a:ext cx="0" cy="0"/>
          <a:chOff x="0" y="0"/>
          <a:chExt cx="0" cy="0"/>
        </a:xfrm>
      </p:grpSpPr>
      <p:sp>
        <p:nvSpPr>
          <p:cNvPr id="1931" name="Google Shape;1931;p5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Now when it comes to welding, uncontrolled practice can be very damaging and is not permitted</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For example:</a:t>
            </a:r>
          </a:p>
          <a:p>
            <a:pPr marL="171450" lvl="0" indent="-171450" algn="l" rtl="0">
              <a:spcBef>
                <a:spcPts val="270"/>
              </a:spcBef>
              <a:spcAft>
                <a:spcPts val="0"/>
              </a:spcAft>
              <a:buFont typeface="Arial" panose="020B0604020202020204" pitchFamily="34" charset="0"/>
              <a:buChar char="•"/>
            </a:pPr>
            <a:r>
              <a:rPr lang="en-US" dirty="0"/>
              <a:t>If the material isn’t prepared properly (whether that’s removing stress risers or conducting preheating), welding can cause cracking and hydrogen embrittlement</a:t>
            </a:r>
          </a:p>
          <a:p>
            <a:pPr marL="171450" lvl="0" indent="-171450" algn="l" rtl="0">
              <a:spcBef>
                <a:spcPts val="270"/>
              </a:spcBef>
              <a:spcAft>
                <a:spcPts val="0"/>
              </a:spcAft>
              <a:buFont typeface="Arial" panose="020B0604020202020204" pitchFamily="34" charset="0"/>
              <a:buChar char="•"/>
            </a:pPr>
            <a:r>
              <a:rPr lang="en-US" dirty="0"/>
              <a:t>Uncontrolled temperatures and cooling rates can cause undesirable hardening and embrittlement</a:t>
            </a:r>
          </a:p>
          <a:p>
            <a:pPr marL="171450" lvl="0" indent="-171450" algn="l" rtl="0">
              <a:spcBef>
                <a:spcPts val="270"/>
              </a:spcBef>
              <a:spcAft>
                <a:spcPts val="0"/>
              </a:spcAft>
              <a:buFont typeface="Arial" panose="020B0604020202020204" pitchFamily="34" charset="0"/>
              <a:buChar char="•"/>
            </a:pPr>
            <a:r>
              <a:rPr lang="en-US" dirty="0"/>
              <a:t>Considerations also need to be made for differential cooling induced distortion</a:t>
            </a:r>
          </a:p>
          <a:p>
            <a:pPr marL="171450" lvl="0" indent="-171450" algn="l" rtl="0">
              <a:spcBef>
                <a:spcPts val="270"/>
              </a:spcBef>
              <a:spcAft>
                <a:spcPts val="0"/>
              </a:spcAft>
              <a:buFont typeface="Arial" panose="020B0604020202020204" pitchFamily="34" charset="0"/>
              <a:buChar char="•"/>
            </a:pPr>
            <a:r>
              <a:rPr lang="en-US" dirty="0"/>
              <a:t>Etc.</a:t>
            </a:r>
            <a:endParaRPr dirty="0"/>
          </a:p>
        </p:txBody>
      </p:sp>
      <p:sp>
        <p:nvSpPr>
          <p:cNvPr id="1932" name="Google Shape;1932;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7"/>
        <p:cNvGrpSpPr/>
        <p:nvPr/>
      </p:nvGrpSpPr>
      <p:grpSpPr>
        <a:xfrm>
          <a:off x="0" y="0"/>
          <a:ext cx="0" cy="0"/>
          <a:chOff x="0" y="0"/>
          <a:chExt cx="0" cy="0"/>
        </a:xfrm>
      </p:grpSpPr>
      <p:sp>
        <p:nvSpPr>
          <p:cNvPr id="1938" name="Google Shape;1938;p5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Although timber is becoming less and less common for new construction, many of our existing structures have wood components and is still relevant </a:t>
            </a:r>
            <a:endParaRPr dirty="0"/>
          </a:p>
        </p:txBody>
      </p:sp>
      <p:sp>
        <p:nvSpPr>
          <p:cNvPr id="1939" name="Google Shape;1939;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3"/>
        <p:cNvGrpSpPr/>
        <p:nvPr/>
      </p:nvGrpSpPr>
      <p:grpSpPr>
        <a:xfrm>
          <a:off x="0" y="0"/>
          <a:ext cx="0" cy="0"/>
          <a:chOff x="0" y="0"/>
          <a:chExt cx="0" cy="0"/>
        </a:xfrm>
      </p:grpSpPr>
      <p:sp>
        <p:nvSpPr>
          <p:cNvPr id="1944" name="Google Shape;1944;p5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171450" lvl="0" indent="-171450" algn="l" rtl="0">
              <a:spcBef>
                <a:spcPts val="270"/>
              </a:spcBef>
              <a:spcAft>
                <a:spcPts val="0"/>
              </a:spcAft>
              <a:buFont typeface="Arial" panose="020B0604020202020204" pitchFamily="34" charset="0"/>
              <a:buChar char="•"/>
            </a:pPr>
            <a:r>
              <a:rPr lang="en-US" dirty="0"/>
              <a:t>Wood is a naturally occurring non-homogeneous material (which is just a fancy way of saying that its physical properties change depending on the orientation of the member)</a:t>
            </a:r>
          </a:p>
          <a:p>
            <a:pPr marL="171450" lvl="0" indent="-171450" algn="l" rtl="0">
              <a:spcBef>
                <a:spcPts val="270"/>
              </a:spcBef>
              <a:spcAft>
                <a:spcPts val="0"/>
              </a:spcAft>
              <a:buFont typeface="Arial" panose="020B0604020202020204" pitchFamily="34" charset="0"/>
              <a:buChar char="•"/>
            </a:pPr>
            <a:r>
              <a:rPr lang="en-US" dirty="0"/>
              <a:t>It is made-up of carbohydrate fibers and water</a:t>
            </a:r>
          </a:p>
          <a:p>
            <a:pPr marL="171450" lvl="0" indent="-171450" algn="l" rtl="0">
              <a:spcBef>
                <a:spcPts val="270"/>
              </a:spcBef>
              <a:spcAft>
                <a:spcPts val="0"/>
              </a:spcAft>
              <a:buFont typeface="Arial" panose="020B0604020202020204" pitchFamily="34" charset="0"/>
              <a:buChar char="•"/>
            </a:pPr>
            <a:r>
              <a:rPr lang="en-US" dirty="0"/>
              <a:t>And is classified, in general terms, as either hardwood or softwood. </a:t>
            </a:r>
            <a:endParaRPr dirty="0"/>
          </a:p>
        </p:txBody>
      </p:sp>
      <p:sp>
        <p:nvSpPr>
          <p:cNvPr id="1945" name="Google Shape;1945;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Google Shape;1951;p6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The following slide shows a cross-section of a timber log and its various elements</a:t>
            </a:r>
          </a:p>
          <a:p>
            <a:pPr marL="171450" lvl="0" indent="-171450" algn="l" rtl="0">
              <a:spcBef>
                <a:spcPts val="270"/>
              </a:spcBef>
              <a:spcAft>
                <a:spcPts val="0"/>
              </a:spcAft>
              <a:buFont typeface="Arial" panose="020B0604020202020204" pitchFamily="34" charset="0"/>
              <a:buChar char="•"/>
            </a:pPr>
            <a:r>
              <a:rPr lang="en-US" dirty="0"/>
              <a:t>Outer and inner bark is located around the outside perimeter</a:t>
            </a:r>
          </a:p>
          <a:p>
            <a:pPr marL="171450" lvl="0" indent="-171450" algn="l" rtl="0">
              <a:spcBef>
                <a:spcPts val="270"/>
              </a:spcBef>
              <a:spcAft>
                <a:spcPts val="0"/>
              </a:spcAft>
              <a:buFont typeface="Arial" panose="020B0604020202020204" pitchFamily="34" charset="0"/>
              <a:buChar char="•"/>
            </a:pPr>
            <a:r>
              <a:rPr lang="en-US" dirty="0"/>
              <a:t>The interior wood consists of sap wood and heartwood</a:t>
            </a:r>
          </a:p>
          <a:p>
            <a:pPr marL="171450" lvl="0" indent="-171450" algn="l" rtl="0">
              <a:spcBef>
                <a:spcPts val="270"/>
              </a:spcBef>
              <a:spcAft>
                <a:spcPts val="0"/>
              </a:spcAft>
              <a:buFont typeface="Arial" panose="020B0604020202020204" pitchFamily="34" charset="0"/>
              <a:buChar char="•"/>
            </a:pPr>
            <a:r>
              <a:rPr lang="en-US" dirty="0"/>
              <a:t>And rays radiate from the central pith</a:t>
            </a:r>
          </a:p>
          <a:p>
            <a:pPr marL="0" lvl="0" indent="0" algn="l" rtl="0">
              <a:spcBef>
                <a:spcPts val="270"/>
              </a:spcBef>
              <a:spcAft>
                <a:spcPts val="0"/>
              </a:spcAft>
              <a:buFont typeface="Arial" panose="020B0604020202020204" pitchFamily="34" charset="0"/>
              <a:buNone/>
            </a:pPr>
            <a:endParaRPr lang="en-US" dirty="0"/>
          </a:p>
          <a:p>
            <a:pPr marL="0" lvl="0" indent="0" algn="l" rtl="0">
              <a:spcBef>
                <a:spcPts val="270"/>
              </a:spcBef>
              <a:spcAft>
                <a:spcPts val="0"/>
              </a:spcAft>
              <a:buFont typeface="Arial" panose="020B0604020202020204" pitchFamily="34" charset="0"/>
              <a:buNone/>
            </a:pPr>
            <a:r>
              <a:rPr lang="en-US" dirty="0"/>
              <a:t>Also noted are “checks”, which will be discussed in the next slides</a:t>
            </a:r>
            <a:endParaRPr dirty="0"/>
          </a:p>
        </p:txBody>
      </p:sp>
      <p:sp>
        <p:nvSpPr>
          <p:cNvPr id="1952" name="Google Shape;1952;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9"/>
        <p:cNvGrpSpPr/>
        <p:nvPr/>
      </p:nvGrpSpPr>
      <p:grpSpPr>
        <a:xfrm>
          <a:off x="0" y="0"/>
          <a:ext cx="0" cy="0"/>
          <a:chOff x="0" y="0"/>
          <a:chExt cx="0" cy="0"/>
        </a:xfrm>
      </p:grpSpPr>
      <p:sp>
        <p:nvSpPr>
          <p:cNvPr id="1980" name="Google Shape;1980;p6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171450" lvl="0" indent="-171450" algn="l" rtl="0">
              <a:spcBef>
                <a:spcPts val="270"/>
              </a:spcBef>
              <a:spcAft>
                <a:spcPts val="0"/>
              </a:spcAft>
              <a:buFont typeface="Arial" panose="020B0604020202020204" pitchFamily="34" charset="0"/>
              <a:buChar char="•"/>
            </a:pPr>
            <a:r>
              <a:rPr lang="en-US" dirty="0"/>
              <a:t>There are growth features such as knots, checks and splits that occur naturally within wood</a:t>
            </a:r>
          </a:p>
          <a:p>
            <a:pPr marL="171450" lvl="0" indent="-171450" algn="l" rtl="0">
              <a:spcBef>
                <a:spcPts val="270"/>
              </a:spcBef>
              <a:spcAft>
                <a:spcPts val="0"/>
              </a:spcAft>
              <a:buFont typeface="Arial" panose="020B0604020202020204" pitchFamily="34" charset="0"/>
              <a:buChar char="•"/>
            </a:pPr>
            <a:r>
              <a:rPr lang="en-US" dirty="0"/>
              <a:t>As wood dries, it will shrink, causing some distortion and cracking. </a:t>
            </a:r>
          </a:p>
          <a:p>
            <a:pPr marL="628650" lvl="1" indent="-171450" algn="l" rtl="0">
              <a:spcBef>
                <a:spcPts val="270"/>
              </a:spcBef>
              <a:spcAft>
                <a:spcPts val="0"/>
              </a:spcAft>
              <a:buFont typeface="Arial" panose="020B0604020202020204" pitchFamily="34" charset="0"/>
              <a:buChar char="•"/>
            </a:pPr>
            <a:r>
              <a:rPr lang="en-US" dirty="0"/>
              <a:t>In most cases the amount of warping and cracking is acceptable, but this should be considered before construction. </a:t>
            </a:r>
          </a:p>
          <a:p>
            <a:pPr marL="628650" lvl="1" indent="-171450" algn="l" rtl="0">
              <a:spcBef>
                <a:spcPts val="270"/>
              </a:spcBef>
              <a:spcAft>
                <a:spcPts val="0"/>
              </a:spcAft>
              <a:buFont typeface="Arial" panose="020B0604020202020204" pitchFamily="34" charset="0"/>
              <a:buChar char="•"/>
            </a:pPr>
            <a:r>
              <a:rPr lang="en-US" dirty="0"/>
              <a:t>Wood is considered dry (or “seasoned”) when its moisture content is 19% or less</a:t>
            </a:r>
          </a:p>
        </p:txBody>
      </p:sp>
      <p:sp>
        <p:nvSpPr>
          <p:cNvPr id="1981" name="Google Shape;1981;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6"/>
        <p:cNvGrpSpPr/>
        <p:nvPr/>
      </p:nvGrpSpPr>
      <p:grpSpPr>
        <a:xfrm>
          <a:off x="0" y="0"/>
          <a:ext cx="0" cy="0"/>
          <a:chOff x="0" y="0"/>
          <a:chExt cx="0" cy="0"/>
        </a:xfrm>
      </p:grpSpPr>
      <p:sp>
        <p:nvSpPr>
          <p:cNvPr id="1987" name="Google Shape;1987;p6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171450" lvl="0" indent="-171450" algn="l" rtl="0">
              <a:spcBef>
                <a:spcPts val="270"/>
              </a:spcBef>
              <a:spcAft>
                <a:spcPts val="0"/>
              </a:spcAft>
              <a:buFont typeface="Arial" panose="020B0604020202020204" pitchFamily="34" charset="0"/>
              <a:buChar char="•"/>
            </a:pPr>
            <a:r>
              <a:rPr lang="en-US" dirty="0"/>
              <a:t>“Checks” are naturally occurring cracks, don’t typically extend full depth, and are typically not considered a defect</a:t>
            </a:r>
          </a:p>
          <a:p>
            <a:pPr marL="171450" lvl="0" indent="-171450" algn="l" rtl="0">
              <a:spcBef>
                <a:spcPts val="270"/>
              </a:spcBef>
              <a:spcAft>
                <a:spcPts val="0"/>
              </a:spcAft>
              <a:buFont typeface="Arial" panose="020B0604020202020204" pitchFamily="34" charset="0"/>
              <a:buChar char="•"/>
            </a:pPr>
            <a:r>
              <a:rPr lang="en-US" dirty="0"/>
              <a:t>Because checks are naturally occurring, its important that inspectors differentiate them from load induced stress cracks. </a:t>
            </a:r>
          </a:p>
          <a:p>
            <a:pPr marL="628650" lvl="1" indent="-171450" algn="l" rtl="0">
              <a:spcBef>
                <a:spcPts val="270"/>
              </a:spcBef>
              <a:spcAft>
                <a:spcPts val="0"/>
              </a:spcAft>
              <a:buFont typeface="Arial" panose="020B0604020202020204" pitchFamily="34" charset="0"/>
              <a:buChar char="•"/>
            </a:pPr>
            <a:r>
              <a:rPr lang="en-US" dirty="0"/>
              <a:t>Because most bridge wood is treated with a preservative that affects color, there should be visual evidence of the preservative within the opening of the check</a:t>
            </a:r>
          </a:p>
          <a:p>
            <a:pPr marL="628650" lvl="1" indent="-171450" algn="l" rtl="0">
              <a:spcBef>
                <a:spcPts val="270"/>
              </a:spcBef>
              <a:spcAft>
                <a:spcPts val="0"/>
              </a:spcAft>
              <a:buFont typeface="Arial" panose="020B0604020202020204" pitchFamily="34" charset="0"/>
              <a:buChar char="•"/>
            </a:pPr>
            <a:r>
              <a:rPr lang="en-US" dirty="0"/>
              <a:t>If non-treated wood is visible within the opening, you are likely dealing with a stress-induced crack</a:t>
            </a:r>
          </a:p>
        </p:txBody>
      </p:sp>
      <p:sp>
        <p:nvSpPr>
          <p:cNvPr id="1988" name="Google Shape;1988;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4"/>
        <p:cNvGrpSpPr/>
        <p:nvPr/>
      </p:nvGrpSpPr>
      <p:grpSpPr>
        <a:xfrm>
          <a:off x="0" y="0"/>
          <a:ext cx="0" cy="0"/>
          <a:chOff x="0" y="0"/>
          <a:chExt cx="0" cy="0"/>
        </a:xfrm>
      </p:grpSpPr>
      <p:sp>
        <p:nvSpPr>
          <p:cNvPr id="1995" name="Google Shape;1995;p6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Physical properties of timber include:</a:t>
            </a:r>
          </a:p>
          <a:p>
            <a:pPr marL="171450" lvl="0" indent="-171450" algn="l" rtl="0">
              <a:spcBef>
                <a:spcPts val="270"/>
              </a:spcBef>
              <a:spcAft>
                <a:spcPts val="0"/>
              </a:spcAft>
              <a:buFont typeface="Arial" panose="020B0604020202020204" pitchFamily="34" charset="0"/>
              <a:buChar char="•"/>
            </a:pPr>
            <a:r>
              <a:rPr lang="en-US" dirty="0"/>
              <a:t>Compression</a:t>
            </a:r>
          </a:p>
          <a:p>
            <a:pPr marL="171450" lvl="0" indent="-171450" algn="l" rtl="0">
              <a:spcBef>
                <a:spcPts val="270"/>
              </a:spcBef>
              <a:spcAft>
                <a:spcPts val="0"/>
              </a:spcAft>
              <a:buFont typeface="Arial" panose="020B0604020202020204" pitchFamily="34" charset="0"/>
              <a:buChar char="•"/>
            </a:pPr>
            <a:r>
              <a:rPr lang="en-US" dirty="0"/>
              <a:t>Tension</a:t>
            </a:r>
          </a:p>
          <a:p>
            <a:pPr marL="171450" lvl="0" indent="-171450" algn="l" rtl="0">
              <a:spcBef>
                <a:spcPts val="270"/>
              </a:spcBef>
              <a:spcAft>
                <a:spcPts val="0"/>
              </a:spcAft>
              <a:buFont typeface="Arial" panose="020B0604020202020204" pitchFamily="34" charset="0"/>
              <a:buChar char="•"/>
            </a:pPr>
            <a:r>
              <a:rPr lang="en-US" dirty="0"/>
              <a:t>Bending </a:t>
            </a:r>
          </a:p>
          <a:p>
            <a:pPr marL="171450" lvl="0" indent="-171450" algn="l" rtl="0">
              <a:spcBef>
                <a:spcPts val="270"/>
              </a:spcBef>
              <a:spcAft>
                <a:spcPts val="0"/>
              </a:spcAft>
              <a:buFont typeface="Arial" panose="020B0604020202020204" pitchFamily="34" charset="0"/>
              <a:buChar char="•"/>
            </a:pPr>
            <a:r>
              <a:rPr lang="en-US" dirty="0"/>
              <a:t>Fatigue</a:t>
            </a:r>
          </a:p>
          <a:p>
            <a:pPr marL="171450" lvl="0" indent="-171450" algn="l" rtl="0">
              <a:spcBef>
                <a:spcPts val="270"/>
              </a:spcBef>
              <a:spcAft>
                <a:spcPts val="0"/>
              </a:spcAft>
              <a:buFont typeface="Arial" panose="020B0604020202020204" pitchFamily="34" charset="0"/>
              <a:buChar char="•"/>
            </a:pPr>
            <a:r>
              <a:rPr lang="en-US" dirty="0"/>
              <a:t>And shrinkage (which occurs primarily around the cross-section vs. along its length)</a:t>
            </a:r>
          </a:p>
          <a:p>
            <a:pPr marL="171450" lvl="0" indent="-171450" algn="l" rtl="0">
              <a:spcBef>
                <a:spcPts val="270"/>
              </a:spcBef>
              <a:spcAft>
                <a:spcPts val="0"/>
              </a:spcAft>
              <a:buFont typeface="Arial" panose="020B0604020202020204" pitchFamily="34" charset="0"/>
              <a:buChar char="•"/>
            </a:pPr>
            <a:endParaRPr lang="en-US" dirty="0"/>
          </a:p>
          <a:p>
            <a:pPr marL="0" lvl="0" indent="0" algn="l" rtl="0">
              <a:spcBef>
                <a:spcPts val="270"/>
              </a:spcBef>
              <a:spcAft>
                <a:spcPts val="0"/>
              </a:spcAft>
              <a:buFont typeface="Arial" panose="020B0604020202020204" pitchFamily="34" charset="0"/>
              <a:buNone/>
            </a:pPr>
            <a:r>
              <a:rPr lang="en-US" dirty="0"/>
              <a:t>Note that because wood is orthotropic, the capacity of these properties will be different when measured parallel or perpendicular to the grain – thus orientation is very important! </a:t>
            </a:r>
            <a:endParaRPr dirty="0"/>
          </a:p>
        </p:txBody>
      </p:sp>
      <p:sp>
        <p:nvSpPr>
          <p:cNvPr id="1996" name="Google Shape;1996;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2"/>
        <p:cNvGrpSpPr/>
        <p:nvPr/>
      </p:nvGrpSpPr>
      <p:grpSpPr>
        <a:xfrm>
          <a:off x="0" y="0"/>
          <a:ext cx="0" cy="0"/>
          <a:chOff x="0" y="0"/>
          <a:chExt cx="0" cy="0"/>
        </a:xfrm>
      </p:grpSpPr>
      <p:sp>
        <p:nvSpPr>
          <p:cNvPr id="2003" name="Google Shape;2003;p6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Common types of timber damage &amp; deterioration include:</a:t>
            </a:r>
          </a:p>
          <a:p>
            <a:pPr marL="171450" lvl="0" indent="-171450" algn="l" rtl="0">
              <a:spcBef>
                <a:spcPts val="270"/>
              </a:spcBef>
              <a:spcAft>
                <a:spcPts val="0"/>
              </a:spcAft>
              <a:buFont typeface="Arial" panose="020B0604020202020204" pitchFamily="34" charset="0"/>
              <a:buChar char="•"/>
            </a:pPr>
            <a:r>
              <a:rPr lang="en-US" dirty="0"/>
              <a:t>Decay and fungal growth (otherwise known as rot)</a:t>
            </a:r>
          </a:p>
          <a:p>
            <a:pPr marL="171450" lvl="0" indent="-171450" algn="l" rtl="0">
              <a:spcBef>
                <a:spcPts val="270"/>
              </a:spcBef>
              <a:spcAft>
                <a:spcPts val="0"/>
              </a:spcAft>
              <a:buFont typeface="Arial" panose="020B0604020202020204" pitchFamily="34" charset="0"/>
              <a:buChar char="•"/>
            </a:pPr>
            <a:r>
              <a:rPr lang="en-US" dirty="0"/>
              <a:t>Abrasion </a:t>
            </a:r>
          </a:p>
          <a:p>
            <a:pPr marL="171450" lvl="0" indent="-171450" algn="l" rtl="0">
              <a:spcBef>
                <a:spcPts val="270"/>
              </a:spcBef>
              <a:spcAft>
                <a:spcPts val="0"/>
              </a:spcAft>
              <a:buFont typeface="Arial" panose="020B0604020202020204" pitchFamily="34" charset="0"/>
              <a:buChar char="•"/>
            </a:pPr>
            <a:r>
              <a:rPr lang="en-US" dirty="0"/>
              <a:t>Warping</a:t>
            </a:r>
          </a:p>
          <a:p>
            <a:pPr marL="171450" lvl="0" indent="-171450" algn="l" rtl="0">
              <a:spcBef>
                <a:spcPts val="270"/>
              </a:spcBef>
              <a:spcAft>
                <a:spcPts val="0"/>
              </a:spcAft>
              <a:buFont typeface="Arial" panose="020B0604020202020204" pitchFamily="34" charset="0"/>
              <a:buChar char="•"/>
            </a:pPr>
            <a:r>
              <a:rPr lang="en-US" dirty="0"/>
              <a:t>Splits</a:t>
            </a:r>
          </a:p>
          <a:p>
            <a:pPr marL="171450" lvl="0" indent="-171450" algn="l" rtl="0">
              <a:spcBef>
                <a:spcPts val="270"/>
              </a:spcBef>
              <a:spcAft>
                <a:spcPts val="0"/>
              </a:spcAft>
              <a:buFont typeface="Arial" panose="020B0604020202020204" pitchFamily="34" charset="0"/>
              <a:buChar char="•"/>
            </a:pPr>
            <a:r>
              <a:rPr lang="en-US" dirty="0"/>
              <a:t>Wide checks</a:t>
            </a:r>
          </a:p>
          <a:p>
            <a:pPr marL="171450" lvl="0" indent="-171450" algn="l" rtl="0">
              <a:spcBef>
                <a:spcPts val="270"/>
              </a:spcBef>
              <a:spcAft>
                <a:spcPts val="0"/>
              </a:spcAft>
              <a:buFont typeface="Arial" panose="020B0604020202020204" pitchFamily="34" charset="0"/>
              <a:buChar char="•"/>
            </a:pPr>
            <a:r>
              <a:rPr lang="en-US" dirty="0"/>
              <a:t>Cracking</a:t>
            </a:r>
          </a:p>
          <a:p>
            <a:pPr marL="171450" lvl="0" indent="-171450" algn="l" rtl="0">
              <a:spcBef>
                <a:spcPts val="270"/>
              </a:spcBef>
              <a:spcAft>
                <a:spcPts val="0"/>
              </a:spcAft>
              <a:buFont typeface="Arial" panose="020B0604020202020204" pitchFamily="34" charset="0"/>
              <a:buChar char="•"/>
            </a:pPr>
            <a:r>
              <a:rPr lang="en-US" dirty="0"/>
              <a:t>and Fire &amp; Collision Damage</a:t>
            </a:r>
          </a:p>
          <a:p>
            <a:pPr marL="0" lvl="0" indent="0" algn="l" rtl="0">
              <a:spcBef>
                <a:spcPts val="270"/>
              </a:spcBef>
              <a:spcAft>
                <a:spcPts val="0"/>
              </a:spcAft>
              <a:buFont typeface="Arial" panose="020B0604020202020204" pitchFamily="34" charset="0"/>
              <a:buNone/>
            </a:pPr>
            <a:endParaRPr lang="en-US" dirty="0"/>
          </a:p>
        </p:txBody>
      </p:sp>
      <p:sp>
        <p:nvSpPr>
          <p:cNvPr id="2004" name="Google Shape;2004;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p6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171450" lvl="0" indent="-171450" algn="l" rtl="0">
              <a:spcBef>
                <a:spcPts val="270"/>
              </a:spcBef>
              <a:spcAft>
                <a:spcPts val="0"/>
              </a:spcAft>
              <a:buFont typeface="Arial" panose="020B0604020202020204" pitchFamily="34" charset="0"/>
              <a:buChar char="•"/>
            </a:pPr>
            <a:r>
              <a:rPr lang="en-US" dirty="0"/>
              <a:t>There's a misconception around rot, which is commonly thought to occur if wood remains wet</a:t>
            </a:r>
          </a:p>
          <a:p>
            <a:pPr marL="171450" lvl="0" indent="-171450" algn="l" rtl="0">
              <a:spcBef>
                <a:spcPts val="270"/>
              </a:spcBef>
              <a:spcAft>
                <a:spcPts val="0"/>
              </a:spcAft>
              <a:buFont typeface="Arial" panose="020B0604020202020204" pitchFamily="34" charset="0"/>
              <a:buChar char="•"/>
            </a:pPr>
            <a:r>
              <a:rPr lang="en-US" dirty="0"/>
              <a:t>Rather, rot requires specific moisture, temperature, and oxygen conditions to promote fungal growth in the wood tissue. Once alive, the fungi then feeds on the wood fibers, causing rot. </a:t>
            </a:r>
          </a:p>
          <a:p>
            <a:pPr marL="0" lvl="0" indent="0" algn="l" rtl="0">
              <a:spcBef>
                <a:spcPts val="270"/>
              </a:spcBef>
              <a:spcAft>
                <a:spcPts val="0"/>
              </a:spcAft>
              <a:buFont typeface="Arial" panose="020B0604020202020204" pitchFamily="34" charset="0"/>
              <a:buNone/>
            </a:pPr>
            <a:endParaRPr lang="en-US" sz="900" dirty="0"/>
          </a:p>
          <a:p>
            <a:pPr marL="0" lvl="0" indent="0" algn="l" rtl="0">
              <a:spcBef>
                <a:spcPts val="270"/>
              </a:spcBef>
              <a:spcAft>
                <a:spcPts val="0"/>
              </a:spcAft>
              <a:buFont typeface="Arial" panose="020B0604020202020204" pitchFamily="34" charset="0"/>
              <a:buNone/>
            </a:pPr>
            <a:r>
              <a:rPr lang="en-US" sz="900" dirty="0"/>
              <a:t>Therefore, rot actually won’t occur while wood remains submerged under water or buried deep in the ground because these are oxygen depleted environments.</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Insects, such as pine beetles, can also cause serious damage in Alberta. </a:t>
            </a:r>
          </a:p>
        </p:txBody>
      </p:sp>
      <p:sp>
        <p:nvSpPr>
          <p:cNvPr id="2011" name="Google Shape;2011;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6"/>
        <p:cNvGrpSpPr/>
        <p:nvPr/>
      </p:nvGrpSpPr>
      <p:grpSpPr>
        <a:xfrm>
          <a:off x="0" y="0"/>
          <a:ext cx="0" cy="0"/>
          <a:chOff x="0" y="0"/>
          <a:chExt cx="0" cy="0"/>
        </a:xfrm>
      </p:grpSpPr>
      <p:sp>
        <p:nvSpPr>
          <p:cNvPr id="2017" name="Google Shape;2017;p6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Now for timber elements to provide meaningful service lives in our elements, preservatives are often required. </a:t>
            </a:r>
          </a:p>
          <a:p>
            <a:pPr marL="0" lvl="0" indent="0" algn="l" rtl="0">
              <a:spcBef>
                <a:spcPts val="270"/>
              </a:spcBef>
              <a:spcAft>
                <a:spcPts val="0"/>
              </a:spcAft>
              <a:buNone/>
            </a:pPr>
            <a:endParaRPr lang="en-US" dirty="0"/>
          </a:p>
          <a:p>
            <a:pPr marL="171450" lvl="0" indent="-171450" algn="l" rtl="0">
              <a:spcBef>
                <a:spcPts val="270"/>
              </a:spcBef>
              <a:spcAft>
                <a:spcPts val="0"/>
              </a:spcAft>
              <a:buFont typeface="Arial" panose="020B0604020202020204" pitchFamily="34" charset="0"/>
              <a:buChar char="•"/>
            </a:pPr>
            <a:r>
              <a:rPr lang="en-US" dirty="0"/>
              <a:t>The most common preservative in AB is creosote (byproduct of oil and gas production)</a:t>
            </a:r>
          </a:p>
          <a:p>
            <a:pPr marL="171450" lvl="0" indent="-171450" algn="l" rtl="0">
              <a:spcBef>
                <a:spcPts val="270"/>
              </a:spcBef>
              <a:spcAft>
                <a:spcPts val="0"/>
              </a:spcAft>
              <a:buFont typeface="Arial" panose="020B0604020202020204" pitchFamily="34" charset="0"/>
              <a:buChar char="•"/>
            </a:pPr>
            <a:r>
              <a:rPr lang="en-US" dirty="0"/>
              <a:t>Chromate Copper Arsenate is the 2</a:t>
            </a:r>
            <a:r>
              <a:rPr lang="en-US" baseline="30000" dirty="0"/>
              <a:t>nd</a:t>
            </a:r>
            <a:r>
              <a:rPr lang="en-US" dirty="0"/>
              <a:t> most popular and can be distinguished by its greenish color. </a:t>
            </a:r>
          </a:p>
          <a:p>
            <a:pPr marL="171450" lvl="0" indent="-171450" algn="l" rtl="0">
              <a:spcBef>
                <a:spcPts val="270"/>
              </a:spcBef>
              <a:spcAft>
                <a:spcPts val="0"/>
              </a:spcAft>
              <a:buFont typeface="Arial" panose="020B0604020202020204" pitchFamily="34" charset="0"/>
              <a:buChar char="•"/>
            </a:pPr>
            <a:r>
              <a:rPr lang="en-US" dirty="0"/>
              <a:t>Paint is also an option, but doesn’t last nearly as long as impregnated preservatives</a:t>
            </a:r>
            <a:endParaRPr dirty="0"/>
          </a:p>
        </p:txBody>
      </p:sp>
      <p:sp>
        <p:nvSpPr>
          <p:cNvPr id="2018" name="Google Shape;2018;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
        <p:nvSpPr>
          <p:cNvPr id="600" name="Google Shape;60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1" name="Google Shape;601;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Font typeface="Arial" panose="020B0604020202020204" pitchFamily="34" charset="0"/>
              <a:buNone/>
            </a:pPr>
            <a:r>
              <a:rPr lang="en-US" dirty="0"/>
              <a:t>“Entrained” air is very important; and should not be confused with “entrapped” air. </a:t>
            </a:r>
          </a:p>
          <a:p>
            <a:pPr marL="0" lvl="0" indent="0" algn="l" rtl="0">
              <a:spcBef>
                <a:spcPts val="0"/>
              </a:spcBef>
              <a:spcAft>
                <a:spcPts val="0"/>
              </a:spcAft>
              <a:buFont typeface="Arial" panose="020B0604020202020204" pitchFamily="34" charset="0"/>
              <a:buNone/>
            </a:pPr>
            <a:endParaRPr lang="en-US" dirty="0"/>
          </a:p>
          <a:p>
            <a:pPr marL="171450" lvl="0" indent="-171450" algn="l" rtl="0">
              <a:spcBef>
                <a:spcPts val="0"/>
              </a:spcBef>
              <a:spcAft>
                <a:spcPts val="0"/>
              </a:spcAft>
              <a:buFont typeface="Arial" panose="020B0604020202020204" pitchFamily="34" charset="0"/>
              <a:buChar char="•"/>
            </a:pPr>
            <a:r>
              <a:rPr lang="en-US" dirty="0"/>
              <a:t>Entrained = microscopic, spherical air bubbles, with uniform distribution</a:t>
            </a:r>
          </a:p>
          <a:p>
            <a:pPr marL="171450" lvl="0" indent="-171450" algn="l" rtl="0">
              <a:spcBef>
                <a:spcPts val="0"/>
              </a:spcBef>
              <a:spcAft>
                <a:spcPts val="0"/>
              </a:spcAft>
              <a:buFont typeface="Arial" panose="020B0604020202020204" pitchFamily="34" charset="0"/>
              <a:buChar char="•"/>
            </a:pPr>
            <a:r>
              <a:rPr lang="en-US" dirty="0"/>
              <a:t>NOT Entrapped = large, irregular air bubbles, with non-uniform distribution</a:t>
            </a:r>
          </a:p>
          <a:p>
            <a:pPr marL="0" lvl="0" indent="0" algn="l" rtl="0">
              <a:spcBef>
                <a:spcPts val="0"/>
              </a:spcBef>
              <a:spcAft>
                <a:spcPts val="0"/>
              </a:spcAft>
              <a:buFont typeface="Arial" panose="020B0604020202020204" pitchFamily="34" charset="0"/>
              <a:buNone/>
            </a:pPr>
            <a:endParaRPr lang="en-US" dirty="0"/>
          </a:p>
          <a:p>
            <a:pPr marL="0" lvl="0" indent="0" algn="l" rtl="0">
              <a:spcBef>
                <a:spcPts val="0"/>
              </a:spcBef>
              <a:spcAft>
                <a:spcPts val="0"/>
              </a:spcAft>
              <a:buFont typeface="Arial" panose="020B0604020202020204" pitchFamily="34" charset="0"/>
              <a:buNone/>
            </a:pPr>
            <a:r>
              <a:rPr lang="en-US" dirty="0"/>
              <a:t>Plastic air content is typically specified as 5% to 8% for most concretes and has many benefits: </a:t>
            </a:r>
          </a:p>
          <a:p>
            <a:pPr marL="171450" lvl="0" indent="-171450" algn="l" rtl="0">
              <a:spcBef>
                <a:spcPts val="0"/>
              </a:spcBef>
              <a:spcAft>
                <a:spcPts val="0"/>
              </a:spcAft>
              <a:buFont typeface="Arial" panose="020B0604020202020204" pitchFamily="34" charset="0"/>
              <a:buChar char="•"/>
            </a:pPr>
            <a:r>
              <a:rPr lang="en-US" dirty="0"/>
              <a:t>It improves freeze-thaw resistance, </a:t>
            </a:r>
          </a:p>
          <a:p>
            <a:pPr marL="171450" lvl="0" indent="-171450" algn="l" rtl="0">
              <a:spcBef>
                <a:spcPts val="0"/>
              </a:spcBef>
              <a:spcAft>
                <a:spcPts val="0"/>
              </a:spcAft>
              <a:buFont typeface="Arial" panose="020B0604020202020204" pitchFamily="34" charset="0"/>
              <a:buChar char="•"/>
            </a:pPr>
            <a:r>
              <a:rPr lang="en-US" dirty="0"/>
              <a:t>(slide)</a:t>
            </a:r>
          </a:p>
          <a:p>
            <a:pPr marL="171450" lvl="0" indent="-171450" algn="l" rtl="0">
              <a:spcBef>
                <a:spcPts val="0"/>
              </a:spcBef>
              <a:spcAft>
                <a:spcPts val="0"/>
              </a:spcAft>
              <a:buFont typeface="Arial" panose="020B0604020202020204" pitchFamily="34" charset="0"/>
              <a:buChar char="•"/>
            </a:pPr>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3"/>
        <p:cNvGrpSpPr/>
        <p:nvPr/>
      </p:nvGrpSpPr>
      <p:grpSpPr>
        <a:xfrm>
          <a:off x="0" y="0"/>
          <a:ext cx="0" cy="0"/>
          <a:chOff x="0" y="0"/>
          <a:chExt cx="0" cy="0"/>
        </a:xfrm>
      </p:grpSpPr>
      <p:sp>
        <p:nvSpPr>
          <p:cNvPr id="2024" name="Google Shape;2024;p6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Here is an example photo of warping due to drying shrinkage (as the wood shrinks radially, checks begin to form, which can be seen here)</a:t>
            </a:r>
            <a:endParaRPr dirty="0"/>
          </a:p>
        </p:txBody>
      </p:sp>
      <p:sp>
        <p:nvSpPr>
          <p:cNvPr id="2025" name="Google Shape;2025;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0"/>
        <p:cNvGrpSpPr/>
        <p:nvPr/>
      </p:nvGrpSpPr>
      <p:grpSpPr>
        <a:xfrm>
          <a:off x="0" y="0"/>
          <a:ext cx="0" cy="0"/>
          <a:chOff x="0" y="0"/>
          <a:chExt cx="0" cy="0"/>
        </a:xfrm>
      </p:grpSpPr>
      <p:sp>
        <p:nvSpPr>
          <p:cNvPr id="2031" name="Google Shape;2031;p6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This is an example of a horizontal shear crack</a:t>
            </a:r>
            <a:endParaRPr dirty="0"/>
          </a:p>
        </p:txBody>
      </p:sp>
      <p:sp>
        <p:nvSpPr>
          <p:cNvPr id="2032" name="Google Shape;2032;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7"/>
        <p:cNvGrpSpPr/>
        <p:nvPr/>
      </p:nvGrpSpPr>
      <p:grpSpPr>
        <a:xfrm>
          <a:off x="0" y="0"/>
          <a:ext cx="0" cy="0"/>
          <a:chOff x="0" y="0"/>
          <a:chExt cx="0" cy="0"/>
        </a:xfrm>
      </p:grpSpPr>
      <p:sp>
        <p:nvSpPr>
          <p:cNvPr id="2038" name="Google Shape;2038;p6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And this is an example of fungal growth and the early stages of rot</a:t>
            </a:r>
            <a:endParaRPr dirty="0"/>
          </a:p>
        </p:txBody>
      </p:sp>
      <p:sp>
        <p:nvSpPr>
          <p:cNvPr id="2039" name="Google Shape;2039;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p7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Here we have another example of rot at the end of a stringer</a:t>
            </a:r>
            <a:endParaRPr dirty="0"/>
          </a:p>
        </p:txBody>
      </p:sp>
      <p:sp>
        <p:nvSpPr>
          <p:cNvPr id="2046" name="Google Shape;2046;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p7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And finally we see some fire damage along a pier cap</a:t>
            </a:r>
            <a:endParaRPr dirty="0"/>
          </a:p>
        </p:txBody>
      </p:sp>
      <p:sp>
        <p:nvSpPr>
          <p:cNvPr id="2053" name="Google Shape;2053;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p7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endParaRPr dirty="0"/>
          </a:p>
        </p:txBody>
      </p:sp>
      <p:sp>
        <p:nvSpPr>
          <p:cNvPr id="2060" name="Google Shape;2060;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This is an example of an air entrained concrete</a:t>
            </a:r>
          </a:p>
          <a:p>
            <a:pPr marL="0" lvl="0" indent="0" algn="l" rtl="0">
              <a:spcBef>
                <a:spcPts val="270"/>
              </a:spcBef>
              <a:spcAft>
                <a:spcPts val="0"/>
              </a:spcAft>
              <a:buNone/>
            </a:pPr>
            <a:r>
              <a:rPr lang="en-US" dirty="0"/>
              <a:t>Note the spherical shape and multiple small air voids, which wouldn’t be seen if air was simply entrapped.</a:t>
            </a:r>
          </a:p>
          <a:p>
            <a:pPr marL="0" lvl="0" indent="0" algn="l" rtl="0">
              <a:spcBef>
                <a:spcPts val="270"/>
              </a:spcBef>
              <a:spcAft>
                <a:spcPts val="0"/>
              </a:spcAft>
              <a:buNone/>
            </a:pPr>
            <a:endParaRPr lang="en-US" dirty="0"/>
          </a:p>
          <a:p>
            <a:pPr marL="0" lvl="0" indent="0" algn="l" rtl="0">
              <a:spcBef>
                <a:spcPts val="270"/>
              </a:spcBef>
              <a:spcAft>
                <a:spcPts val="0"/>
              </a:spcAft>
              <a:buNone/>
            </a:pPr>
            <a:r>
              <a:rPr lang="en-US" dirty="0"/>
              <a:t>Now when it comes down to freeze-thaw resistance, the spacing factor of the voids is arguably more important than the total air content</a:t>
            </a:r>
          </a:p>
          <a:p>
            <a:pPr marL="171450" lvl="0" indent="-171450" algn="l" rtl="0">
              <a:spcBef>
                <a:spcPts val="270"/>
              </a:spcBef>
              <a:spcAft>
                <a:spcPts val="0"/>
              </a:spcAft>
              <a:buFont typeface="Arial" panose="020B0604020202020204" pitchFamily="34" charset="0"/>
              <a:buChar char="•"/>
            </a:pPr>
            <a:r>
              <a:rPr lang="en-US" dirty="0"/>
              <a:t>If the spacing factor is adequate, you only need a minimum total hardened air content of 3% to reach adequate freeze-thaw resistance</a:t>
            </a:r>
          </a:p>
          <a:p>
            <a:pPr marL="0" lvl="0" indent="0" algn="l" rtl="0">
              <a:spcBef>
                <a:spcPts val="270"/>
              </a:spcBef>
              <a:spcAft>
                <a:spcPts val="0"/>
              </a:spcAft>
              <a:buFont typeface="Arial" panose="020B0604020202020204" pitchFamily="34" charset="0"/>
              <a:buNone/>
            </a:pPr>
            <a:endParaRPr lang="en-US" dirty="0"/>
          </a:p>
        </p:txBody>
      </p:sp>
      <p:sp>
        <p:nvSpPr>
          <p:cNvPr id="608" name="Google Shape;60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270"/>
              </a:spcBef>
              <a:spcAft>
                <a:spcPts val="0"/>
              </a:spcAft>
              <a:buNone/>
            </a:pPr>
            <a:r>
              <a:rPr lang="en-US" dirty="0"/>
              <a:t>There are two main types of admixtures to be covered in the next slides:</a:t>
            </a:r>
            <a:endParaRPr dirty="0"/>
          </a:p>
        </p:txBody>
      </p:sp>
      <p:sp>
        <p:nvSpPr>
          <p:cNvPr id="615" name="Google Shape;61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chemeClr val="accent2"/>
        </a:solidFill>
        <a:effectLst/>
      </p:bgPr>
    </p:bg>
    <p:spTree>
      <p:nvGrpSpPr>
        <p:cNvPr id="1" name="Shape 14"/>
        <p:cNvGrpSpPr/>
        <p:nvPr/>
      </p:nvGrpSpPr>
      <p:grpSpPr>
        <a:xfrm>
          <a:off x="0" y="0"/>
          <a:ext cx="0" cy="0"/>
          <a:chOff x="0" y="0"/>
          <a:chExt cx="0" cy="0"/>
        </a:xfrm>
      </p:grpSpPr>
      <p:sp>
        <p:nvSpPr>
          <p:cNvPr id="15" name="Google Shape;15;p74"/>
          <p:cNvSpPr/>
          <p:nvPr/>
        </p:nvSpPr>
        <p:spPr>
          <a:xfrm>
            <a:off x="35496" y="4803999"/>
            <a:ext cx="1872208" cy="339502"/>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pic>
        <p:nvPicPr>
          <p:cNvPr id="16" name="Google Shape;16;p74"/>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17" name="Google Shape;17;p74"/>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18" name="Google Shape;18;p74"/>
          <p:cNvSpPr txBox="1">
            <a:spLocks noGrp="1"/>
          </p:cNvSpPr>
          <p:nvPr>
            <p:ph type="ctrTitle"/>
          </p:nvPr>
        </p:nvSpPr>
        <p:spPr>
          <a:xfrm>
            <a:off x="472008" y="776546"/>
            <a:ext cx="8348464" cy="1507173"/>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4"/>
          <p:cNvSpPr/>
          <p:nvPr/>
        </p:nvSpPr>
        <p:spPr>
          <a:xfrm>
            <a:off x="552420" y="637396"/>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20" name="Google Shape;20;p7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sz="1300">
                <a:solidFill>
                  <a:schemeClr val="dk1"/>
                </a:solidFill>
              </a:defRPr>
            </a:lvl1pPr>
            <a:lvl2pPr lvl="1" algn="r">
              <a:buNone/>
              <a:defRPr sz="1300">
                <a:solidFill>
                  <a:schemeClr val="dk1"/>
                </a:solidFill>
              </a:defRPr>
            </a:lvl2pPr>
            <a:lvl3pPr lvl="2" algn="r">
              <a:buNone/>
              <a:defRPr sz="1300">
                <a:solidFill>
                  <a:schemeClr val="dk1"/>
                </a:solidFill>
              </a:defRPr>
            </a:lvl3pPr>
            <a:lvl4pPr lvl="3" algn="r">
              <a:buNone/>
              <a:defRPr sz="1300">
                <a:solidFill>
                  <a:schemeClr val="dk1"/>
                </a:solidFill>
              </a:defRPr>
            </a:lvl4pPr>
            <a:lvl5pPr lvl="4" algn="r">
              <a:buNone/>
              <a:defRPr sz="1300">
                <a:solidFill>
                  <a:schemeClr val="dk1"/>
                </a:solidFill>
              </a:defRPr>
            </a:lvl5pPr>
            <a:lvl6pPr lvl="5" algn="r">
              <a:buNone/>
              <a:defRPr sz="1300">
                <a:solidFill>
                  <a:schemeClr val="dk1"/>
                </a:solidFill>
              </a:defRPr>
            </a:lvl6pPr>
            <a:lvl7pPr lvl="6" algn="r">
              <a:buNone/>
              <a:defRPr sz="1300">
                <a:solidFill>
                  <a:schemeClr val="dk1"/>
                </a:solidFill>
              </a:defRPr>
            </a:lvl7pPr>
            <a:lvl8pPr lvl="7" algn="r">
              <a:buNone/>
              <a:defRPr sz="1300">
                <a:solidFill>
                  <a:schemeClr val="dk1"/>
                </a:solidFill>
              </a:defRPr>
            </a:lvl8pPr>
            <a:lvl9pPr lvl="8" algn="r">
              <a:buNone/>
              <a:defRPr sz="1300">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Light)" type="title">
  <p:cSld name="TITLE">
    <p:spTree>
      <p:nvGrpSpPr>
        <p:cNvPr id="1" name="Shape 72"/>
        <p:cNvGrpSpPr/>
        <p:nvPr/>
      </p:nvGrpSpPr>
      <p:grpSpPr>
        <a:xfrm>
          <a:off x="0" y="0"/>
          <a:ext cx="0" cy="0"/>
          <a:chOff x="0" y="0"/>
          <a:chExt cx="0" cy="0"/>
        </a:xfrm>
      </p:grpSpPr>
      <p:sp>
        <p:nvSpPr>
          <p:cNvPr id="73" name="Google Shape;73;p83"/>
          <p:cNvSpPr txBox="1">
            <a:spLocks noGrp="1"/>
          </p:cNvSpPr>
          <p:nvPr>
            <p:ph type="ctrTitle"/>
          </p:nvPr>
        </p:nvSpPr>
        <p:spPr>
          <a:xfrm>
            <a:off x="685800" y="679289"/>
            <a:ext cx="7772400" cy="1643037"/>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b="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83"/>
          <p:cNvSpPr txBox="1">
            <a:spLocks noGrp="1"/>
          </p:cNvSpPr>
          <p:nvPr>
            <p:ph type="subTitle" idx="1"/>
          </p:nvPr>
        </p:nvSpPr>
        <p:spPr>
          <a:xfrm>
            <a:off x="1371600" y="2801723"/>
            <a:ext cx="6400800" cy="1314003"/>
          </a:xfrm>
          <a:prstGeom prst="rect">
            <a:avLst/>
          </a:prstGeom>
          <a:noFill/>
          <a:ln>
            <a:noFill/>
          </a:ln>
        </p:spPr>
        <p:txBody>
          <a:bodyPr spcFirstLastPara="1" wrap="square" lIns="0" tIns="0" rIns="0" bIns="0" anchor="t" anchorCtr="0">
            <a:noAutofit/>
          </a:bodyPr>
          <a:lstStyle>
            <a:lvl1pPr lvl="0" algn="ctr">
              <a:spcBef>
                <a:spcPts val="360"/>
              </a:spcBef>
              <a:spcAft>
                <a:spcPts val="0"/>
              </a:spcAft>
              <a:buClr>
                <a:schemeClr val="dk1"/>
              </a:buClr>
              <a:buSzPts val="1800"/>
              <a:buNone/>
              <a:defRPr b="0">
                <a:solidFill>
                  <a:schemeClr val="dk1"/>
                </a:solidFill>
              </a:defRPr>
            </a:lvl1pPr>
            <a:lvl2pPr lvl="1" algn="ctr">
              <a:spcBef>
                <a:spcPts val="300"/>
              </a:spcBef>
              <a:spcAft>
                <a:spcPts val="0"/>
              </a:spcAft>
              <a:buClr>
                <a:srgbClr val="8E9193"/>
              </a:buClr>
              <a:buSzPts val="1500"/>
              <a:buNone/>
              <a:defRPr>
                <a:solidFill>
                  <a:srgbClr val="8E9193"/>
                </a:solidFill>
              </a:defRPr>
            </a:lvl2pPr>
            <a:lvl3pPr lvl="2" algn="ctr">
              <a:spcBef>
                <a:spcPts val="210"/>
              </a:spcBef>
              <a:spcAft>
                <a:spcPts val="0"/>
              </a:spcAft>
              <a:buClr>
                <a:srgbClr val="8E9193"/>
              </a:buClr>
              <a:buSzPts val="1050"/>
              <a:buNone/>
              <a:defRPr>
                <a:solidFill>
                  <a:srgbClr val="8E9193"/>
                </a:solidFill>
              </a:defRPr>
            </a:lvl3pPr>
            <a:lvl4pPr lvl="3" algn="ctr">
              <a:spcBef>
                <a:spcPts val="210"/>
              </a:spcBef>
              <a:spcAft>
                <a:spcPts val="0"/>
              </a:spcAft>
              <a:buClr>
                <a:srgbClr val="8E9193"/>
              </a:buClr>
              <a:buSzPts val="1050"/>
              <a:buNone/>
              <a:defRPr>
                <a:solidFill>
                  <a:srgbClr val="8E9193"/>
                </a:solidFill>
              </a:defRPr>
            </a:lvl4pPr>
            <a:lvl5pPr lvl="4" algn="ctr">
              <a:spcBef>
                <a:spcPts val="210"/>
              </a:spcBef>
              <a:spcAft>
                <a:spcPts val="0"/>
              </a:spcAft>
              <a:buClr>
                <a:srgbClr val="8E9193"/>
              </a:buClr>
              <a:buSzPts val="1050"/>
              <a:buNone/>
              <a:defRPr>
                <a:solidFill>
                  <a:srgbClr val="8E9193"/>
                </a:solidFill>
              </a:defRPr>
            </a:lvl5pPr>
            <a:lvl6pPr lvl="5" algn="ctr">
              <a:spcBef>
                <a:spcPts val="300"/>
              </a:spcBef>
              <a:spcAft>
                <a:spcPts val="0"/>
              </a:spcAft>
              <a:buClr>
                <a:srgbClr val="8E9193"/>
              </a:buClr>
              <a:buSzPts val="1500"/>
              <a:buNone/>
              <a:defRPr>
                <a:solidFill>
                  <a:srgbClr val="8E9193"/>
                </a:solidFill>
              </a:defRPr>
            </a:lvl6pPr>
            <a:lvl7pPr lvl="6" algn="ctr">
              <a:spcBef>
                <a:spcPts val="300"/>
              </a:spcBef>
              <a:spcAft>
                <a:spcPts val="0"/>
              </a:spcAft>
              <a:buClr>
                <a:srgbClr val="8E9193"/>
              </a:buClr>
              <a:buSzPts val="1500"/>
              <a:buNone/>
              <a:defRPr>
                <a:solidFill>
                  <a:srgbClr val="8E9193"/>
                </a:solidFill>
              </a:defRPr>
            </a:lvl7pPr>
            <a:lvl8pPr lvl="7" algn="ctr">
              <a:spcBef>
                <a:spcPts val="300"/>
              </a:spcBef>
              <a:spcAft>
                <a:spcPts val="0"/>
              </a:spcAft>
              <a:buClr>
                <a:srgbClr val="8E9193"/>
              </a:buClr>
              <a:buSzPts val="1500"/>
              <a:buNone/>
              <a:defRPr>
                <a:solidFill>
                  <a:srgbClr val="8E9193"/>
                </a:solidFill>
              </a:defRPr>
            </a:lvl8pPr>
            <a:lvl9pPr lvl="8" algn="ctr">
              <a:spcBef>
                <a:spcPts val="300"/>
              </a:spcBef>
              <a:spcAft>
                <a:spcPts val="0"/>
              </a:spcAft>
              <a:buClr>
                <a:srgbClr val="8E9193"/>
              </a:buClr>
              <a:buSzPts val="1500"/>
              <a:buNone/>
              <a:defRPr>
                <a:solidFill>
                  <a:srgbClr val="8E9193"/>
                </a:solidFill>
              </a:defRPr>
            </a:lvl9pPr>
          </a:lstStyle>
          <a:p>
            <a:endParaRPr/>
          </a:p>
        </p:txBody>
      </p:sp>
      <p:sp>
        <p:nvSpPr>
          <p:cNvPr id="75" name="Google Shape;75;p83"/>
          <p:cNvSpPr/>
          <p:nvPr/>
        </p:nvSpPr>
        <p:spPr>
          <a:xfrm>
            <a:off x="4284000" y="2506472"/>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76" name="Google Shape;76;p83"/>
          <p:cNvSpPr/>
          <p:nvPr/>
        </p:nvSpPr>
        <p:spPr>
          <a:xfrm>
            <a:off x="107506" y="4953399"/>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77" name="Google Shape;77;p83"/>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000000"/>
                </a:solidFill>
                <a:latin typeface="Arial"/>
                <a:ea typeface="Arial"/>
                <a:cs typeface="Arial"/>
                <a:sym typeface="Arial"/>
              </a:defRPr>
            </a:lvl1pPr>
            <a:lvl2pPr marL="0" lvl="1" indent="0" algn="l">
              <a:spcBef>
                <a:spcPts val="0"/>
              </a:spcBef>
              <a:spcAft>
                <a:spcPts val="0"/>
              </a:spcAft>
              <a:buNone/>
              <a:defRPr sz="975">
                <a:solidFill>
                  <a:srgbClr val="000000"/>
                </a:solidFill>
                <a:latin typeface="Arial"/>
                <a:ea typeface="Arial"/>
                <a:cs typeface="Arial"/>
                <a:sym typeface="Arial"/>
              </a:defRPr>
            </a:lvl2pPr>
            <a:lvl3pPr marL="0" lvl="2" indent="0" algn="l">
              <a:spcBef>
                <a:spcPts val="0"/>
              </a:spcBef>
              <a:spcAft>
                <a:spcPts val="0"/>
              </a:spcAft>
              <a:buNone/>
              <a:defRPr sz="975">
                <a:solidFill>
                  <a:srgbClr val="000000"/>
                </a:solidFill>
                <a:latin typeface="Arial"/>
                <a:ea typeface="Arial"/>
                <a:cs typeface="Arial"/>
                <a:sym typeface="Arial"/>
              </a:defRPr>
            </a:lvl3pPr>
            <a:lvl4pPr marL="0" lvl="3" indent="0" algn="l">
              <a:spcBef>
                <a:spcPts val="0"/>
              </a:spcBef>
              <a:spcAft>
                <a:spcPts val="0"/>
              </a:spcAft>
              <a:buNone/>
              <a:defRPr sz="975">
                <a:solidFill>
                  <a:srgbClr val="000000"/>
                </a:solidFill>
                <a:latin typeface="Arial"/>
                <a:ea typeface="Arial"/>
                <a:cs typeface="Arial"/>
                <a:sym typeface="Arial"/>
              </a:defRPr>
            </a:lvl4pPr>
            <a:lvl5pPr marL="0" lvl="4" indent="0" algn="l">
              <a:spcBef>
                <a:spcPts val="0"/>
              </a:spcBef>
              <a:spcAft>
                <a:spcPts val="0"/>
              </a:spcAft>
              <a:buNone/>
              <a:defRPr sz="975">
                <a:solidFill>
                  <a:srgbClr val="000000"/>
                </a:solidFill>
                <a:latin typeface="Arial"/>
                <a:ea typeface="Arial"/>
                <a:cs typeface="Arial"/>
                <a:sym typeface="Arial"/>
              </a:defRPr>
            </a:lvl5pPr>
            <a:lvl6pPr marL="0" lvl="5" indent="0" algn="l">
              <a:spcBef>
                <a:spcPts val="0"/>
              </a:spcBef>
              <a:spcAft>
                <a:spcPts val="0"/>
              </a:spcAft>
              <a:buNone/>
              <a:defRPr sz="975">
                <a:solidFill>
                  <a:srgbClr val="000000"/>
                </a:solidFill>
                <a:latin typeface="Arial"/>
                <a:ea typeface="Arial"/>
                <a:cs typeface="Arial"/>
                <a:sym typeface="Arial"/>
              </a:defRPr>
            </a:lvl6pPr>
            <a:lvl7pPr marL="0" lvl="6" indent="0" algn="l">
              <a:spcBef>
                <a:spcPts val="0"/>
              </a:spcBef>
              <a:spcAft>
                <a:spcPts val="0"/>
              </a:spcAft>
              <a:buNone/>
              <a:defRPr sz="975">
                <a:solidFill>
                  <a:srgbClr val="000000"/>
                </a:solidFill>
                <a:latin typeface="Arial"/>
                <a:ea typeface="Arial"/>
                <a:cs typeface="Arial"/>
                <a:sym typeface="Arial"/>
              </a:defRPr>
            </a:lvl7pPr>
            <a:lvl8pPr marL="0" lvl="7" indent="0" algn="l">
              <a:spcBef>
                <a:spcPts val="0"/>
              </a:spcBef>
              <a:spcAft>
                <a:spcPts val="0"/>
              </a:spcAft>
              <a:buNone/>
              <a:defRPr sz="975">
                <a:solidFill>
                  <a:srgbClr val="000000"/>
                </a:solidFill>
                <a:latin typeface="Arial"/>
                <a:ea typeface="Arial"/>
                <a:cs typeface="Arial"/>
                <a:sym typeface="Arial"/>
              </a:defRPr>
            </a:lvl8pPr>
            <a:lvl9pPr marL="0" lvl="8" indent="0" algn="l">
              <a:spcBef>
                <a:spcPts val="0"/>
              </a:spcBef>
              <a:spcAft>
                <a:spcPts val="0"/>
              </a:spcAft>
              <a:buNone/>
              <a:defRPr sz="975">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78" name="Google Shape;78;p83"/>
          <p:cNvPicPr preferRelativeResize="0"/>
          <p:nvPr/>
        </p:nvPicPr>
        <p:blipFill rotWithShape="1">
          <a:blip r:embed="rId2">
            <a:alphaModFix/>
          </a:blip>
          <a:srcRect/>
          <a:stretch/>
        </p:blipFill>
        <p:spPr>
          <a:xfrm>
            <a:off x="7772400" y="4651002"/>
            <a:ext cx="1143000" cy="32131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Colour)">
  <p:cSld name="Divider (Colour)">
    <p:bg>
      <p:bgPr>
        <a:solidFill>
          <a:schemeClr val="accent2"/>
        </a:solidFill>
        <a:effectLst/>
      </p:bgPr>
    </p:bg>
    <p:spTree>
      <p:nvGrpSpPr>
        <p:cNvPr id="1" name="Shape 79"/>
        <p:cNvGrpSpPr/>
        <p:nvPr/>
      </p:nvGrpSpPr>
      <p:grpSpPr>
        <a:xfrm>
          <a:off x="0" y="0"/>
          <a:ext cx="0" cy="0"/>
          <a:chOff x="0" y="0"/>
          <a:chExt cx="0" cy="0"/>
        </a:xfrm>
      </p:grpSpPr>
      <p:pic>
        <p:nvPicPr>
          <p:cNvPr id="80" name="Google Shape;80;p84"/>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81" name="Google Shape;81;p84"/>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82" name="Google Shape;82;p84"/>
          <p:cNvSpPr txBox="1">
            <a:spLocks noGrp="1"/>
          </p:cNvSpPr>
          <p:nvPr>
            <p:ph type="ctrTitle"/>
          </p:nvPr>
        </p:nvSpPr>
        <p:spPr>
          <a:xfrm>
            <a:off x="685800" y="679289"/>
            <a:ext cx="7772400" cy="1643037"/>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84"/>
          <p:cNvSpPr txBox="1">
            <a:spLocks noGrp="1"/>
          </p:cNvSpPr>
          <p:nvPr>
            <p:ph type="subTitle" idx="1"/>
          </p:nvPr>
        </p:nvSpPr>
        <p:spPr>
          <a:xfrm>
            <a:off x="1371600" y="2801723"/>
            <a:ext cx="6400800" cy="1314003"/>
          </a:xfrm>
          <a:prstGeom prst="rect">
            <a:avLst/>
          </a:prstGeom>
          <a:noFill/>
          <a:ln>
            <a:noFill/>
          </a:ln>
        </p:spPr>
        <p:txBody>
          <a:bodyPr spcFirstLastPara="1" wrap="square" lIns="0" tIns="0" rIns="0" bIns="0" anchor="t" anchorCtr="0">
            <a:noAutofit/>
          </a:bodyPr>
          <a:lstStyle>
            <a:lvl1pPr lvl="0" algn="ctr">
              <a:spcBef>
                <a:spcPts val="360"/>
              </a:spcBef>
              <a:spcAft>
                <a:spcPts val="0"/>
              </a:spcAft>
              <a:buClr>
                <a:schemeClr val="lt1"/>
              </a:buClr>
              <a:buSzPts val="1800"/>
              <a:buNone/>
              <a:defRPr b="0">
                <a:solidFill>
                  <a:schemeClr val="lt1"/>
                </a:solidFill>
              </a:defRPr>
            </a:lvl1pPr>
            <a:lvl2pPr lvl="1" algn="ctr">
              <a:spcBef>
                <a:spcPts val="300"/>
              </a:spcBef>
              <a:spcAft>
                <a:spcPts val="0"/>
              </a:spcAft>
              <a:buClr>
                <a:srgbClr val="8E9193"/>
              </a:buClr>
              <a:buSzPts val="1500"/>
              <a:buNone/>
              <a:defRPr>
                <a:solidFill>
                  <a:srgbClr val="8E9193"/>
                </a:solidFill>
              </a:defRPr>
            </a:lvl2pPr>
            <a:lvl3pPr lvl="2" algn="ctr">
              <a:spcBef>
                <a:spcPts val="210"/>
              </a:spcBef>
              <a:spcAft>
                <a:spcPts val="0"/>
              </a:spcAft>
              <a:buClr>
                <a:srgbClr val="8E9193"/>
              </a:buClr>
              <a:buSzPts val="1050"/>
              <a:buNone/>
              <a:defRPr>
                <a:solidFill>
                  <a:srgbClr val="8E9193"/>
                </a:solidFill>
              </a:defRPr>
            </a:lvl3pPr>
            <a:lvl4pPr lvl="3" algn="ctr">
              <a:spcBef>
                <a:spcPts val="210"/>
              </a:spcBef>
              <a:spcAft>
                <a:spcPts val="0"/>
              </a:spcAft>
              <a:buClr>
                <a:srgbClr val="8E9193"/>
              </a:buClr>
              <a:buSzPts val="1050"/>
              <a:buNone/>
              <a:defRPr>
                <a:solidFill>
                  <a:srgbClr val="8E9193"/>
                </a:solidFill>
              </a:defRPr>
            </a:lvl4pPr>
            <a:lvl5pPr lvl="4" algn="ctr">
              <a:spcBef>
                <a:spcPts val="210"/>
              </a:spcBef>
              <a:spcAft>
                <a:spcPts val="0"/>
              </a:spcAft>
              <a:buClr>
                <a:srgbClr val="8E9193"/>
              </a:buClr>
              <a:buSzPts val="1050"/>
              <a:buNone/>
              <a:defRPr>
                <a:solidFill>
                  <a:srgbClr val="8E9193"/>
                </a:solidFill>
              </a:defRPr>
            </a:lvl5pPr>
            <a:lvl6pPr lvl="5" algn="ctr">
              <a:spcBef>
                <a:spcPts val="300"/>
              </a:spcBef>
              <a:spcAft>
                <a:spcPts val="0"/>
              </a:spcAft>
              <a:buClr>
                <a:srgbClr val="8E9193"/>
              </a:buClr>
              <a:buSzPts val="1500"/>
              <a:buNone/>
              <a:defRPr>
                <a:solidFill>
                  <a:srgbClr val="8E9193"/>
                </a:solidFill>
              </a:defRPr>
            </a:lvl6pPr>
            <a:lvl7pPr lvl="6" algn="ctr">
              <a:spcBef>
                <a:spcPts val="300"/>
              </a:spcBef>
              <a:spcAft>
                <a:spcPts val="0"/>
              </a:spcAft>
              <a:buClr>
                <a:srgbClr val="8E9193"/>
              </a:buClr>
              <a:buSzPts val="1500"/>
              <a:buNone/>
              <a:defRPr>
                <a:solidFill>
                  <a:srgbClr val="8E9193"/>
                </a:solidFill>
              </a:defRPr>
            </a:lvl7pPr>
            <a:lvl8pPr lvl="7" algn="ctr">
              <a:spcBef>
                <a:spcPts val="300"/>
              </a:spcBef>
              <a:spcAft>
                <a:spcPts val="0"/>
              </a:spcAft>
              <a:buClr>
                <a:srgbClr val="8E9193"/>
              </a:buClr>
              <a:buSzPts val="1500"/>
              <a:buNone/>
              <a:defRPr>
                <a:solidFill>
                  <a:srgbClr val="8E9193"/>
                </a:solidFill>
              </a:defRPr>
            </a:lvl8pPr>
            <a:lvl9pPr lvl="8" algn="ctr">
              <a:spcBef>
                <a:spcPts val="300"/>
              </a:spcBef>
              <a:spcAft>
                <a:spcPts val="0"/>
              </a:spcAft>
              <a:buClr>
                <a:srgbClr val="8E9193"/>
              </a:buClr>
              <a:buSzPts val="1500"/>
              <a:buNone/>
              <a:defRPr>
                <a:solidFill>
                  <a:srgbClr val="8E9193"/>
                </a:solidFill>
              </a:defRPr>
            </a:lvl9pPr>
          </a:lstStyle>
          <a:p>
            <a:endParaRPr/>
          </a:p>
        </p:txBody>
      </p:sp>
      <p:sp>
        <p:nvSpPr>
          <p:cNvPr id="84" name="Google Shape;84;p84"/>
          <p:cNvSpPr/>
          <p:nvPr/>
        </p:nvSpPr>
        <p:spPr>
          <a:xfrm>
            <a:off x="4284000" y="2506472"/>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85" name="Google Shape;85;p84"/>
          <p:cNvSpPr/>
          <p:nvPr/>
        </p:nvSpPr>
        <p:spPr>
          <a:xfrm>
            <a:off x="107506" y="4953399"/>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86" name="Google Shape;86;p84"/>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F2F2F2"/>
                </a:solidFill>
                <a:latin typeface="Arial"/>
                <a:ea typeface="Arial"/>
                <a:cs typeface="Arial"/>
                <a:sym typeface="Arial"/>
              </a:defRPr>
            </a:lvl1pPr>
            <a:lvl2pPr marL="0" lvl="1" indent="0" algn="l">
              <a:spcBef>
                <a:spcPts val="0"/>
              </a:spcBef>
              <a:spcAft>
                <a:spcPts val="0"/>
              </a:spcAft>
              <a:buNone/>
              <a:defRPr sz="975">
                <a:solidFill>
                  <a:srgbClr val="F2F2F2"/>
                </a:solidFill>
                <a:latin typeface="Arial"/>
                <a:ea typeface="Arial"/>
                <a:cs typeface="Arial"/>
                <a:sym typeface="Arial"/>
              </a:defRPr>
            </a:lvl2pPr>
            <a:lvl3pPr marL="0" lvl="2" indent="0" algn="l">
              <a:spcBef>
                <a:spcPts val="0"/>
              </a:spcBef>
              <a:spcAft>
                <a:spcPts val="0"/>
              </a:spcAft>
              <a:buNone/>
              <a:defRPr sz="975">
                <a:solidFill>
                  <a:srgbClr val="F2F2F2"/>
                </a:solidFill>
                <a:latin typeface="Arial"/>
                <a:ea typeface="Arial"/>
                <a:cs typeface="Arial"/>
                <a:sym typeface="Arial"/>
              </a:defRPr>
            </a:lvl3pPr>
            <a:lvl4pPr marL="0" lvl="3" indent="0" algn="l">
              <a:spcBef>
                <a:spcPts val="0"/>
              </a:spcBef>
              <a:spcAft>
                <a:spcPts val="0"/>
              </a:spcAft>
              <a:buNone/>
              <a:defRPr sz="975">
                <a:solidFill>
                  <a:srgbClr val="F2F2F2"/>
                </a:solidFill>
                <a:latin typeface="Arial"/>
                <a:ea typeface="Arial"/>
                <a:cs typeface="Arial"/>
                <a:sym typeface="Arial"/>
              </a:defRPr>
            </a:lvl4pPr>
            <a:lvl5pPr marL="0" lvl="4" indent="0" algn="l">
              <a:spcBef>
                <a:spcPts val="0"/>
              </a:spcBef>
              <a:spcAft>
                <a:spcPts val="0"/>
              </a:spcAft>
              <a:buNone/>
              <a:defRPr sz="975">
                <a:solidFill>
                  <a:srgbClr val="F2F2F2"/>
                </a:solidFill>
                <a:latin typeface="Arial"/>
                <a:ea typeface="Arial"/>
                <a:cs typeface="Arial"/>
                <a:sym typeface="Arial"/>
              </a:defRPr>
            </a:lvl5pPr>
            <a:lvl6pPr marL="0" lvl="5" indent="0" algn="l">
              <a:spcBef>
                <a:spcPts val="0"/>
              </a:spcBef>
              <a:spcAft>
                <a:spcPts val="0"/>
              </a:spcAft>
              <a:buNone/>
              <a:defRPr sz="975">
                <a:solidFill>
                  <a:srgbClr val="F2F2F2"/>
                </a:solidFill>
                <a:latin typeface="Arial"/>
                <a:ea typeface="Arial"/>
                <a:cs typeface="Arial"/>
                <a:sym typeface="Arial"/>
              </a:defRPr>
            </a:lvl6pPr>
            <a:lvl7pPr marL="0" lvl="6" indent="0" algn="l">
              <a:spcBef>
                <a:spcPts val="0"/>
              </a:spcBef>
              <a:spcAft>
                <a:spcPts val="0"/>
              </a:spcAft>
              <a:buNone/>
              <a:defRPr sz="975">
                <a:solidFill>
                  <a:srgbClr val="F2F2F2"/>
                </a:solidFill>
                <a:latin typeface="Arial"/>
                <a:ea typeface="Arial"/>
                <a:cs typeface="Arial"/>
                <a:sym typeface="Arial"/>
              </a:defRPr>
            </a:lvl7pPr>
            <a:lvl8pPr marL="0" lvl="7" indent="0" algn="l">
              <a:spcBef>
                <a:spcPts val="0"/>
              </a:spcBef>
              <a:spcAft>
                <a:spcPts val="0"/>
              </a:spcAft>
              <a:buNone/>
              <a:defRPr sz="975">
                <a:solidFill>
                  <a:srgbClr val="F2F2F2"/>
                </a:solidFill>
                <a:latin typeface="Arial"/>
                <a:ea typeface="Arial"/>
                <a:cs typeface="Arial"/>
                <a:sym typeface="Arial"/>
              </a:defRPr>
            </a:lvl8pPr>
            <a:lvl9pPr marL="0" lvl="8" indent="0" algn="l">
              <a:spcBef>
                <a:spcPts val="0"/>
              </a:spcBef>
              <a:spcAft>
                <a:spcPts val="0"/>
              </a:spcAft>
              <a:buNone/>
              <a:defRPr sz="975">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mphasis (Light)">
  <p:cSld name="Emphasis (Light)">
    <p:spTree>
      <p:nvGrpSpPr>
        <p:cNvPr id="1" name="Shape 87"/>
        <p:cNvGrpSpPr/>
        <p:nvPr/>
      </p:nvGrpSpPr>
      <p:grpSpPr>
        <a:xfrm>
          <a:off x="0" y="0"/>
          <a:ext cx="0" cy="0"/>
          <a:chOff x="0" y="0"/>
          <a:chExt cx="0" cy="0"/>
        </a:xfrm>
      </p:grpSpPr>
      <p:sp>
        <p:nvSpPr>
          <p:cNvPr id="88" name="Google Shape;88;p85"/>
          <p:cNvSpPr txBox="1">
            <a:spLocks noGrp="1"/>
          </p:cNvSpPr>
          <p:nvPr>
            <p:ph type="subTitle" idx="1"/>
          </p:nvPr>
        </p:nvSpPr>
        <p:spPr>
          <a:xfrm>
            <a:off x="914400" y="928471"/>
            <a:ext cx="7315200" cy="3227456"/>
          </a:xfrm>
          <a:prstGeom prst="rect">
            <a:avLst/>
          </a:prstGeom>
          <a:noFill/>
          <a:ln>
            <a:noFill/>
          </a:ln>
        </p:spPr>
        <p:txBody>
          <a:bodyPr spcFirstLastPara="1" wrap="square" lIns="91425" tIns="45700" rIns="91425" bIns="45700" anchor="ctr" anchorCtr="0">
            <a:noAutofit/>
          </a:bodyPr>
          <a:lstStyle>
            <a:lvl1pPr lvl="0" algn="ctr">
              <a:spcBef>
                <a:spcPts val="480"/>
              </a:spcBef>
              <a:spcAft>
                <a:spcPts val="0"/>
              </a:spcAft>
              <a:buClr>
                <a:schemeClr val="dk1"/>
              </a:buClr>
              <a:buSzPts val="2400"/>
              <a:buNone/>
              <a:defRPr sz="2400" b="0">
                <a:solidFill>
                  <a:schemeClr val="dk1"/>
                </a:solidFill>
              </a:defRPr>
            </a:lvl1pPr>
            <a:lvl2pPr lvl="1" algn="ctr">
              <a:spcBef>
                <a:spcPts val="300"/>
              </a:spcBef>
              <a:spcAft>
                <a:spcPts val="0"/>
              </a:spcAft>
              <a:buClr>
                <a:srgbClr val="8E9193"/>
              </a:buClr>
              <a:buSzPts val="1500"/>
              <a:buNone/>
              <a:defRPr>
                <a:solidFill>
                  <a:srgbClr val="8E9193"/>
                </a:solidFill>
              </a:defRPr>
            </a:lvl2pPr>
            <a:lvl3pPr lvl="2" algn="ctr">
              <a:spcBef>
                <a:spcPts val="210"/>
              </a:spcBef>
              <a:spcAft>
                <a:spcPts val="0"/>
              </a:spcAft>
              <a:buClr>
                <a:srgbClr val="8E9193"/>
              </a:buClr>
              <a:buSzPts val="1050"/>
              <a:buNone/>
              <a:defRPr>
                <a:solidFill>
                  <a:srgbClr val="8E9193"/>
                </a:solidFill>
              </a:defRPr>
            </a:lvl3pPr>
            <a:lvl4pPr lvl="3" algn="ctr">
              <a:spcBef>
                <a:spcPts val="210"/>
              </a:spcBef>
              <a:spcAft>
                <a:spcPts val="0"/>
              </a:spcAft>
              <a:buClr>
                <a:srgbClr val="8E9193"/>
              </a:buClr>
              <a:buSzPts val="1050"/>
              <a:buNone/>
              <a:defRPr>
                <a:solidFill>
                  <a:srgbClr val="8E9193"/>
                </a:solidFill>
              </a:defRPr>
            </a:lvl4pPr>
            <a:lvl5pPr lvl="4" algn="ctr">
              <a:spcBef>
                <a:spcPts val="210"/>
              </a:spcBef>
              <a:spcAft>
                <a:spcPts val="0"/>
              </a:spcAft>
              <a:buClr>
                <a:srgbClr val="8E9193"/>
              </a:buClr>
              <a:buSzPts val="1050"/>
              <a:buNone/>
              <a:defRPr>
                <a:solidFill>
                  <a:srgbClr val="8E9193"/>
                </a:solidFill>
              </a:defRPr>
            </a:lvl5pPr>
            <a:lvl6pPr lvl="5" algn="ctr">
              <a:spcBef>
                <a:spcPts val="300"/>
              </a:spcBef>
              <a:spcAft>
                <a:spcPts val="0"/>
              </a:spcAft>
              <a:buClr>
                <a:srgbClr val="8E9193"/>
              </a:buClr>
              <a:buSzPts val="1500"/>
              <a:buNone/>
              <a:defRPr>
                <a:solidFill>
                  <a:srgbClr val="8E9193"/>
                </a:solidFill>
              </a:defRPr>
            </a:lvl6pPr>
            <a:lvl7pPr lvl="6" algn="ctr">
              <a:spcBef>
                <a:spcPts val="300"/>
              </a:spcBef>
              <a:spcAft>
                <a:spcPts val="0"/>
              </a:spcAft>
              <a:buClr>
                <a:srgbClr val="8E9193"/>
              </a:buClr>
              <a:buSzPts val="1500"/>
              <a:buNone/>
              <a:defRPr>
                <a:solidFill>
                  <a:srgbClr val="8E9193"/>
                </a:solidFill>
              </a:defRPr>
            </a:lvl7pPr>
            <a:lvl8pPr lvl="7" algn="ctr">
              <a:spcBef>
                <a:spcPts val="300"/>
              </a:spcBef>
              <a:spcAft>
                <a:spcPts val="0"/>
              </a:spcAft>
              <a:buClr>
                <a:srgbClr val="8E9193"/>
              </a:buClr>
              <a:buSzPts val="1500"/>
              <a:buNone/>
              <a:defRPr>
                <a:solidFill>
                  <a:srgbClr val="8E9193"/>
                </a:solidFill>
              </a:defRPr>
            </a:lvl8pPr>
            <a:lvl9pPr lvl="8" algn="ctr">
              <a:spcBef>
                <a:spcPts val="300"/>
              </a:spcBef>
              <a:spcAft>
                <a:spcPts val="0"/>
              </a:spcAft>
              <a:buClr>
                <a:srgbClr val="8E9193"/>
              </a:buClr>
              <a:buSzPts val="1500"/>
              <a:buNone/>
              <a:defRPr>
                <a:solidFill>
                  <a:srgbClr val="8E9193"/>
                </a:solidFill>
              </a:defRPr>
            </a:lvl9pPr>
          </a:lstStyle>
          <a:p>
            <a:endParaRPr/>
          </a:p>
        </p:txBody>
      </p:sp>
      <p:sp>
        <p:nvSpPr>
          <p:cNvPr id="89" name="Google Shape;89;p85"/>
          <p:cNvSpPr/>
          <p:nvPr/>
        </p:nvSpPr>
        <p:spPr>
          <a:xfrm>
            <a:off x="107506" y="4953399"/>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90" name="Google Shape;90;p85"/>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000000"/>
                </a:solidFill>
                <a:latin typeface="Arial"/>
                <a:ea typeface="Arial"/>
                <a:cs typeface="Arial"/>
                <a:sym typeface="Arial"/>
              </a:defRPr>
            </a:lvl1pPr>
            <a:lvl2pPr marL="0" lvl="1" indent="0" algn="l">
              <a:spcBef>
                <a:spcPts val="0"/>
              </a:spcBef>
              <a:spcAft>
                <a:spcPts val="0"/>
              </a:spcAft>
              <a:buNone/>
              <a:defRPr sz="975">
                <a:solidFill>
                  <a:srgbClr val="000000"/>
                </a:solidFill>
                <a:latin typeface="Arial"/>
                <a:ea typeface="Arial"/>
                <a:cs typeface="Arial"/>
                <a:sym typeface="Arial"/>
              </a:defRPr>
            </a:lvl2pPr>
            <a:lvl3pPr marL="0" lvl="2" indent="0" algn="l">
              <a:spcBef>
                <a:spcPts val="0"/>
              </a:spcBef>
              <a:spcAft>
                <a:spcPts val="0"/>
              </a:spcAft>
              <a:buNone/>
              <a:defRPr sz="975">
                <a:solidFill>
                  <a:srgbClr val="000000"/>
                </a:solidFill>
                <a:latin typeface="Arial"/>
                <a:ea typeface="Arial"/>
                <a:cs typeface="Arial"/>
                <a:sym typeface="Arial"/>
              </a:defRPr>
            </a:lvl3pPr>
            <a:lvl4pPr marL="0" lvl="3" indent="0" algn="l">
              <a:spcBef>
                <a:spcPts val="0"/>
              </a:spcBef>
              <a:spcAft>
                <a:spcPts val="0"/>
              </a:spcAft>
              <a:buNone/>
              <a:defRPr sz="975">
                <a:solidFill>
                  <a:srgbClr val="000000"/>
                </a:solidFill>
                <a:latin typeface="Arial"/>
                <a:ea typeface="Arial"/>
                <a:cs typeface="Arial"/>
                <a:sym typeface="Arial"/>
              </a:defRPr>
            </a:lvl4pPr>
            <a:lvl5pPr marL="0" lvl="4" indent="0" algn="l">
              <a:spcBef>
                <a:spcPts val="0"/>
              </a:spcBef>
              <a:spcAft>
                <a:spcPts val="0"/>
              </a:spcAft>
              <a:buNone/>
              <a:defRPr sz="975">
                <a:solidFill>
                  <a:srgbClr val="000000"/>
                </a:solidFill>
                <a:latin typeface="Arial"/>
                <a:ea typeface="Arial"/>
                <a:cs typeface="Arial"/>
                <a:sym typeface="Arial"/>
              </a:defRPr>
            </a:lvl5pPr>
            <a:lvl6pPr marL="0" lvl="5" indent="0" algn="l">
              <a:spcBef>
                <a:spcPts val="0"/>
              </a:spcBef>
              <a:spcAft>
                <a:spcPts val="0"/>
              </a:spcAft>
              <a:buNone/>
              <a:defRPr sz="975">
                <a:solidFill>
                  <a:srgbClr val="000000"/>
                </a:solidFill>
                <a:latin typeface="Arial"/>
                <a:ea typeface="Arial"/>
                <a:cs typeface="Arial"/>
                <a:sym typeface="Arial"/>
              </a:defRPr>
            </a:lvl6pPr>
            <a:lvl7pPr marL="0" lvl="6" indent="0" algn="l">
              <a:spcBef>
                <a:spcPts val="0"/>
              </a:spcBef>
              <a:spcAft>
                <a:spcPts val="0"/>
              </a:spcAft>
              <a:buNone/>
              <a:defRPr sz="975">
                <a:solidFill>
                  <a:srgbClr val="000000"/>
                </a:solidFill>
                <a:latin typeface="Arial"/>
                <a:ea typeface="Arial"/>
                <a:cs typeface="Arial"/>
                <a:sym typeface="Arial"/>
              </a:defRPr>
            </a:lvl7pPr>
            <a:lvl8pPr marL="0" lvl="7" indent="0" algn="l">
              <a:spcBef>
                <a:spcPts val="0"/>
              </a:spcBef>
              <a:spcAft>
                <a:spcPts val="0"/>
              </a:spcAft>
              <a:buNone/>
              <a:defRPr sz="975">
                <a:solidFill>
                  <a:srgbClr val="000000"/>
                </a:solidFill>
                <a:latin typeface="Arial"/>
                <a:ea typeface="Arial"/>
                <a:cs typeface="Arial"/>
                <a:sym typeface="Arial"/>
              </a:defRPr>
            </a:lvl8pPr>
            <a:lvl9pPr marL="0" lvl="8" indent="0" algn="l">
              <a:spcBef>
                <a:spcPts val="0"/>
              </a:spcBef>
              <a:spcAft>
                <a:spcPts val="0"/>
              </a:spcAft>
              <a:buNone/>
              <a:defRPr sz="975">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91" name="Google Shape;91;p85"/>
          <p:cNvPicPr preferRelativeResize="0"/>
          <p:nvPr/>
        </p:nvPicPr>
        <p:blipFill rotWithShape="1">
          <a:blip r:embed="rId2">
            <a:alphaModFix/>
          </a:blip>
          <a:srcRect/>
          <a:stretch/>
        </p:blipFill>
        <p:spPr>
          <a:xfrm>
            <a:off x="7772400" y="4651002"/>
            <a:ext cx="1143000" cy="32131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mphasis (Dark)">
  <p:cSld name="Emphasis (Dark)">
    <p:bg>
      <p:bgPr>
        <a:solidFill>
          <a:schemeClr val="dk1"/>
        </a:solidFill>
        <a:effectLst/>
      </p:bgPr>
    </p:bg>
    <p:spTree>
      <p:nvGrpSpPr>
        <p:cNvPr id="1" name="Shape 92"/>
        <p:cNvGrpSpPr/>
        <p:nvPr/>
      </p:nvGrpSpPr>
      <p:grpSpPr>
        <a:xfrm>
          <a:off x="0" y="0"/>
          <a:ext cx="0" cy="0"/>
          <a:chOff x="0" y="0"/>
          <a:chExt cx="0" cy="0"/>
        </a:xfrm>
      </p:grpSpPr>
      <p:pic>
        <p:nvPicPr>
          <p:cNvPr id="93" name="Google Shape;93;p86"/>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94" name="Google Shape;94;p86"/>
          <p:cNvSpPr txBox="1">
            <a:spLocks noGrp="1"/>
          </p:cNvSpPr>
          <p:nvPr>
            <p:ph type="subTitle" idx="1"/>
          </p:nvPr>
        </p:nvSpPr>
        <p:spPr>
          <a:xfrm>
            <a:off x="914400" y="928471"/>
            <a:ext cx="7315200" cy="3227456"/>
          </a:xfrm>
          <a:prstGeom prst="rect">
            <a:avLst/>
          </a:prstGeom>
          <a:noFill/>
          <a:ln>
            <a:noFill/>
          </a:ln>
        </p:spPr>
        <p:txBody>
          <a:bodyPr spcFirstLastPara="1" wrap="square" lIns="91425" tIns="45700" rIns="91425" bIns="45700" anchor="ctr" anchorCtr="0">
            <a:noAutofit/>
          </a:bodyPr>
          <a:lstStyle>
            <a:lvl1pPr lvl="0" algn="ctr">
              <a:spcBef>
                <a:spcPts val="480"/>
              </a:spcBef>
              <a:spcAft>
                <a:spcPts val="0"/>
              </a:spcAft>
              <a:buClr>
                <a:schemeClr val="lt1"/>
              </a:buClr>
              <a:buSzPts val="2400"/>
              <a:buNone/>
              <a:defRPr sz="2400" b="0">
                <a:solidFill>
                  <a:schemeClr val="lt1"/>
                </a:solidFill>
              </a:defRPr>
            </a:lvl1pPr>
            <a:lvl2pPr lvl="1" algn="ctr">
              <a:spcBef>
                <a:spcPts val="300"/>
              </a:spcBef>
              <a:spcAft>
                <a:spcPts val="0"/>
              </a:spcAft>
              <a:buClr>
                <a:srgbClr val="8E9193"/>
              </a:buClr>
              <a:buSzPts val="1500"/>
              <a:buNone/>
              <a:defRPr>
                <a:solidFill>
                  <a:srgbClr val="8E9193"/>
                </a:solidFill>
              </a:defRPr>
            </a:lvl2pPr>
            <a:lvl3pPr lvl="2" algn="ctr">
              <a:spcBef>
                <a:spcPts val="210"/>
              </a:spcBef>
              <a:spcAft>
                <a:spcPts val="0"/>
              </a:spcAft>
              <a:buClr>
                <a:srgbClr val="8E9193"/>
              </a:buClr>
              <a:buSzPts val="1050"/>
              <a:buNone/>
              <a:defRPr>
                <a:solidFill>
                  <a:srgbClr val="8E9193"/>
                </a:solidFill>
              </a:defRPr>
            </a:lvl3pPr>
            <a:lvl4pPr lvl="3" algn="ctr">
              <a:spcBef>
                <a:spcPts val="210"/>
              </a:spcBef>
              <a:spcAft>
                <a:spcPts val="0"/>
              </a:spcAft>
              <a:buClr>
                <a:srgbClr val="8E9193"/>
              </a:buClr>
              <a:buSzPts val="1050"/>
              <a:buNone/>
              <a:defRPr>
                <a:solidFill>
                  <a:srgbClr val="8E9193"/>
                </a:solidFill>
              </a:defRPr>
            </a:lvl4pPr>
            <a:lvl5pPr lvl="4" algn="ctr">
              <a:spcBef>
                <a:spcPts val="210"/>
              </a:spcBef>
              <a:spcAft>
                <a:spcPts val="0"/>
              </a:spcAft>
              <a:buClr>
                <a:srgbClr val="8E9193"/>
              </a:buClr>
              <a:buSzPts val="1050"/>
              <a:buNone/>
              <a:defRPr>
                <a:solidFill>
                  <a:srgbClr val="8E9193"/>
                </a:solidFill>
              </a:defRPr>
            </a:lvl5pPr>
            <a:lvl6pPr lvl="5" algn="ctr">
              <a:spcBef>
                <a:spcPts val="300"/>
              </a:spcBef>
              <a:spcAft>
                <a:spcPts val="0"/>
              </a:spcAft>
              <a:buClr>
                <a:srgbClr val="8E9193"/>
              </a:buClr>
              <a:buSzPts val="1500"/>
              <a:buNone/>
              <a:defRPr>
                <a:solidFill>
                  <a:srgbClr val="8E9193"/>
                </a:solidFill>
              </a:defRPr>
            </a:lvl6pPr>
            <a:lvl7pPr lvl="6" algn="ctr">
              <a:spcBef>
                <a:spcPts val="300"/>
              </a:spcBef>
              <a:spcAft>
                <a:spcPts val="0"/>
              </a:spcAft>
              <a:buClr>
                <a:srgbClr val="8E9193"/>
              </a:buClr>
              <a:buSzPts val="1500"/>
              <a:buNone/>
              <a:defRPr>
                <a:solidFill>
                  <a:srgbClr val="8E9193"/>
                </a:solidFill>
              </a:defRPr>
            </a:lvl7pPr>
            <a:lvl8pPr lvl="7" algn="ctr">
              <a:spcBef>
                <a:spcPts val="300"/>
              </a:spcBef>
              <a:spcAft>
                <a:spcPts val="0"/>
              </a:spcAft>
              <a:buClr>
                <a:srgbClr val="8E9193"/>
              </a:buClr>
              <a:buSzPts val="1500"/>
              <a:buNone/>
              <a:defRPr>
                <a:solidFill>
                  <a:srgbClr val="8E9193"/>
                </a:solidFill>
              </a:defRPr>
            </a:lvl8pPr>
            <a:lvl9pPr lvl="8" algn="ctr">
              <a:spcBef>
                <a:spcPts val="300"/>
              </a:spcBef>
              <a:spcAft>
                <a:spcPts val="0"/>
              </a:spcAft>
              <a:buClr>
                <a:srgbClr val="8E9193"/>
              </a:buClr>
              <a:buSzPts val="1500"/>
              <a:buNone/>
              <a:defRPr>
                <a:solidFill>
                  <a:srgbClr val="8E9193"/>
                </a:solidFill>
              </a:defRPr>
            </a:lvl9pPr>
          </a:lstStyle>
          <a:p>
            <a:endParaRPr/>
          </a:p>
        </p:txBody>
      </p:sp>
      <p:sp>
        <p:nvSpPr>
          <p:cNvPr id="95" name="Google Shape;95;p86"/>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F2F2F2"/>
                </a:solidFill>
                <a:latin typeface="Arial"/>
                <a:ea typeface="Arial"/>
                <a:cs typeface="Arial"/>
                <a:sym typeface="Arial"/>
              </a:defRPr>
            </a:lvl1pPr>
            <a:lvl2pPr marL="0" lvl="1" indent="0" algn="l">
              <a:spcBef>
                <a:spcPts val="0"/>
              </a:spcBef>
              <a:spcAft>
                <a:spcPts val="0"/>
              </a:spcAft>
              <a:buNone/>
              <a:defRPr sz="975">
                <a:solidFill>
                  <a:srgbClr val="F2F2F2"/>
                </a:solidFill>
                <a:latin typeface="Arial"/>
                <a:ea typeface="Arial"/>
                <a:cs typeface="Arial"/>
                <a:sym typeface="Arial"/>
              </a:defRPr>
            </a:lvl2pPr>
            <a:lvl3pPr marL="0" lvl="2" indent="0" algn="l">
              <a:spcBef>
                <a:spcPts val="0"/>
              </a:spcBef>
              <a:spcAft>
                <a:spcPts val="0"/>
              </a:spcAft>
              <a:buNone/>
              <a:defRPr sz="975">
                <a:solidFill>
                  <a:srgbClr val="F2F2F2"/>
                </a:solidFill>
                <a:latin typeface="Arial"/>
                <a:ea typeface="Arial"/>
                <a:cs typeface="Arial"/>
                <a:sym typeface="Arial"/>
              </a:defRPr>
            </a:lvl3pPr>
            <a:lvl4pPr marL="0" lvl="3" indent="0" algn="l">
              <a:spcBef>
                <a:spcPts val="0"/>
              </a:spcBef>
              <a:spcAft>
                <a:spcPts val="0"/>
              </a:spcAft>
              <a:buNone/>
              <a:defRPr sz="975">
                <a:solidFill>
                  <a:srgbClr val="F2F2F2"/>
                </a:solidFill>
                <a:latin typeface="Arial"/>
                <a:ea typeface="Arial"/>
                <a:cs typeface="Arial"/>
                <a:sym typeface="Arial"/>
              </a:defRPr>
            </a:lvl4pPr>
            <a:lvl5pPr marL="0" lvl="4" indent="0" algn="l">
              <a:spcBef>
                <a:spcPts val="0"/>
              </a:spcBef>
              <a:spcAft>
                <a:spcPts val="0"/>
              </a:spcAft>
              <a:buNone/>
              <a:defRPr sz="975">
                <a:solidFill>
                  <a:srgbClr val="F2F2F2"/>
                </a:solidFill>
                <a:latin typeface="Arial"/>
                <a:ea typeface="Arial"/>
                <a:cs typeface="Arial"/>
                <a:sym typeface="Arial"/>
              </a:defRPr>
            </a:lvl5pPr>
            <a:lvl6pPr marL="0" lvl="5" indent="0" algn="l">
              <a:spcBef>
                <a:spcPts val="0"/>
              </a:spcBef>
              <a:spcAft>
                <a:spcPts val="0"/>
              </a:spcAft>
              <a:buNone/>
              <a:defRPr sz="975">
                <a:solidFill>
                  <a:srgbClr val="F2F2F2"/>
                </a:solidFill>
                <a:latin typeface="Arial"/>
                <a:ea typeface="Arial"/>
                <a:cs typeface="Arial"/>
                <a:sym typeface="Arial"/>
              </a:defRPr>
            </a:lvl6pPr>
            <a:lvl7pPr marL="0" lvl="6" indent="0" algn="l">
              <a:spcBef>
                <a:spcPts val="0"/>
              </a:spcBef>
              <a:spcAft>
                <a:spcPts val="0"/>
              </a:spcAft>
              <a:buNone/>
              <a:defRPr sz="975">
                <a:solidFill>
                  <a:srgbClr val="F2F2F2"/>
                </a:solidFill>
                <a:latin typeface="Arial"/>
                <a:ea typeface="Arial"/>
                <a:cs typeface="Arial"/>
                <a:sym typeface="Arial"/>
              </a:defRPr>
            </a:lvl7pPr>
            <a:lvl8pPr marL="0" lvl="7" indent="0" algn="l">
              <a:spcBef>
                <a:spcPts val="0"/>
              </a:spcBef>
              <a:spcAft>
                <a:spcPts val="0"/>
              </a:spcAft>
              <a:buNone/>
              <a:defRPr sz="975">
                <a:solidFill>
                  <a:srgbClr val="F2F2F2"/>
                </a:solidFill>
                <a:latin typeface="Arial"/>
                <a:ea typeface="Arial"/>
                <a:cs typeface="Arial"/>
                <a:sym typeface="Arial"/>
              </a:defRPr>
            </a:lvl8pPr>
            <a:lvl9pPr marL="0" lvl="8" indent="0" algn="l">
              <a:spcBef>
                <a:spcPts val="0"/>
              </a:spcBef>
              <a:spcAft>
                <a:spcPts val="0"/>
              </a:spcAft>
              <a:buNone/>
              <a:defRPr sz="975">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6" name="Google Shape;96;p86"/>
          <p:cNvSpPr/>
          <p:nvPr/>
        </p:nvSpPr>
        <p:spPr>
          <a:xfrm>
            <a:off x="107506" y="4953399"/>
            <a:ext cx="1571297" cy="116950"/>
          </a:xfrm>
          <a:prstGeom prst="rect">
            <a:avLst/>
          </a:prstGeom>
          <a:solidFill>
            <a:srgbClr val="364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no title">
  <p:cSld name="Content with no title">
    <p:spTree>
      <p:nvGrpSpPr>
        <p:cNvPr id="1" name="Shape 97"/>
        <p:cNvGrpSpPr/>
        <p:nvPr/>
      </p:nvGrpSpPr>
      <p:grpSpPr>
        <a:xfrm>
          <a:off x="0" y="0"/>
          <a:ext cx="0" cy="0"/>
          <a:chOff x="0" y="0"/>
          <a:chExt cx="0" cy="0"/>
        </a:xfrm>
      </p:grpSpPr>
      <p:sp>
        <p:nvSpPr>
          <p:cNvPr id="98" name="Google Shape;98;p87"/>
          <p:cNvSpPr txBox="1">
            <a:spLocks noGrp="1"/>
          </p:cNvSpPr>
          <p:nvPr>
            <p:ph type="body" idx="1"/>
          </p:nvPr>
        </p:nvSpPr>
        <p:spPr>
          <a:xfrm>
            <a:off x="457200" y="438151"/>
            <a:ext cx="8229600" cy="4029076"/>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solidFill>
                  <a:schemeClr val="dk1"/>
                </a:solidFill>
              </a:defRPr>
            </a:lvl1pPr>
            <a:lvl2pPr marL="914400" lvl="1" indent="-323850" algn="l">
              <a:spcBef>
                <a:spcPts val="300"/>
              </a:spcBef>
              <a:spcAft>
                <a:spcPts val="0"/>
              </a:spcAft>
              <a:buClr>
                <a:schemeClr val="dk1"/>
              </a:buClr>
              <a:buSzPts val="1500"/>
              <a:buChar char="–"/>
              <a:defRPr>
                <a:solidFill>
                  <a:schemeClr val="dk1"/>
                </a:solidFill>
              </a:defRPr>
            </a:lvl2pPr>
            <a:lvl3pPr marL="1371600" lvl="2" indent="-295275" algn="l">
              <a:spcBef>
                <a:spcPts val="210"/>
              </a:spcBef>
              <a:spcAft>
                <a:spcPts val="0"/>
              </a:spcAft>
              <a:buClr>
                <a:schemeClr val="dk1"/>
              </a:buClr>
              <a:buSzPts val="1050"/>
              <a:buChar char="•"/>
              <a:defRPr>
                <a:solidFill>
                  <a:schemeClr val="dk1"/>
                </a:solidFill>
              </a:defRPr>
            </a:lvl3pPr>
            <a:lvl4pPr marL="1828800" lvl="3" indent="-295275" algn="l">
              <a:spcBef>
                <a:spcPts val="210"/>
              </a:spcBef>
              <a:spcAft>
                <a:spcPts val="0"/>
              </a:spcAft>
              <a:buClr>
                <a:schemeClr val="dk1"/>
              </a:buClr>
              <a:buSzPts val="1050"/>
              <a:buChar char="–"/>
              <a:defRPr>
                <a:solidFill>
                  <a:schemeClr val="dk1"/>
                </a:solidFill>
              </a:defRPr>
            </a:lvl4pPr>
            <a:lvl5pPr marL="2286000" lvl="4" indent="-295275" algn="l">
              <a:spcBef>
                <a:spcPts val="210"/>
              </a:spcBef>
              <a:spcAft>
                <a:spcPts val="0"/>
              </a:spcAft>
              <a:buClr>
                <a:schemeClr val="dk1"/>
              </a:buClr>
              <a:buSzPts val="1050"/>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 name="Google Shape;99;p87"/>
          <p:cNvSpPr/>
          <p:nvPr/>
        </p:nvSpPr>
        <p:spPr>
          <a:xfrm>
            <a:off x="107506" y="4953399"/>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00" name="Google Shape;100;p87"/>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000000"/>
                </a:solidFill>
                <a:latin typeface="Arial"/>
                <a:ea typeface="Arial"/>
                <a:cs typeface="Arial"/>
                <a:sym typeface="Arial"/>
              </a:defRPr>
            </a:lvl1pPr>
            <a:lvl2pPr marL="0" lvl="1" indent="0" algn="l">
              <a:spcBef>
                <a:spcPts val="0"/>
              </a:spcBef>
              <a:spcAft>
                <a:spcPts val="0"/>
              </a:spcAft>
              <a:buNone/>
              <a:defRPr sz="975">
                <a:solidFill>
                  <a:srgbClr val="000000"/>
                </a:solidFill>
                <a:latin typeface="Arial"/>
                <a:ea typeface="Arial"/>
                <a:cs typeface="Arial"/>
                <a:sym typeface="Arial"/>
              </a:defRPr>
            </a:lvl2pPr>
            <a:lvl3pPr marL="0" lvl="2" indent="0" algn="l">
              <a:spcBef>
                <a:spcPts val="0"/>
              </a:spcBef>
              <a:spcAft>
                <a:spcPts val="0"/>
              </a:spcAft>
              <a:buNone/>
              <a:defRPr sz="975">
                <a:solidFill>
                  <a:srgbClr val="000000"/>
                </a:solidFill>
                <a:latin typeface="Arial"/>
                <a:ea typeface="Arial"/>
                <a:cs typeface="Arial"/>
                <a:sym typeface="Arial"/>
              </a:defRPr>
            </a:lvl3pPr>
            <a:lvl4pPr marL="0" lvl="3" indent="0" algn="l">
              <a:spcBef>
                <a:spcPts val="0"/>
              </a:spcBef>
              <a:spcAft>
                <a:spcPts val="0"/>
              </a:spcAft>
              <a:buNone/>
              <a:defRPr sz="975">
                <a:solidFill>
                  <a:srgbClr val="000000"/>
                </a:solidFill>
                <a:latin typeface="Arial"/>
                <a:ea typeface="Arial"/>
                <a:cs typeface="Arial"/>
                <a:sym typeface="Arial"/>
              </a:defRPr>
            </a:lvl4pPr>
            <a:lvl5pPr marL="0" lvl="4" indent="0" algn="l">
              <a:spcBef>
                <a:spcPts val="0"/>
              </a:spcBef>
              <a:spcAft>
                <a:spcPts val="0"/>
              </a:spcAft>
              <a:buNone/>
              <a:defRPr sz="975">
                <a:solidFill>
                  <a:srgbClr val="000000"/>
                </a:solidFill>
                <a:latin typeface="Arial"/>
                <a:ea typeface="Arial"/>
                <a:cs typeface="Arial"/>
                <a:sym typeface="Arial"/>
              </a:defRPr>
            </a:lvl5pPr>
            <a:lvl6pPr marL="0" lvl="5" indent="0" algn="l">
              <a:spcBef>
                <a:spcPts val="0"/>
              </a:spcBef>
              <a:spcAft>
                <a:spcPts val="0"/>
              </a:spcAft>
              <a:buNone/>
              <a:defRPr sz="975">
                <a:solidFill>
                  <a:srgbClr val="000000"/>
                </a:solidFill>
                <a:latin typeface="Arial"/>
                <a:ea typeface="Arial"/>
                <a:cs typeface="Arial"/>
                <a:sym typeface="Arial"/>
              </a:defRPr>
            </a:lvl6pPr>
            <a:lvl7pPr marL="0" lvl="6" indent="0" algn="l">
              <a:spcBef>
                <a:spcPts val="0"/>
              </a:spcBef>
              <a:spcAft>
                <a:spcPts val="0"/>
              </a:spcAft>
              <a:buNone/>
              <a:defRPr sz="975">
                <a:solidFill>
                  <a:srgbClr val="000000"/>
                </a:solidFill>
                <a:latin typeface="Arial"/>
                <a:ea typeface="Arial"/>
                <a:cs typeface="Arial"/>
                <a:sym typeface="Arial"/>
              </a:defRPr>
            </a:lvl7pPr>
            <a:lvl8pPr marL="0" lvl="7" indent="0" algn="l">
              <a:spcBef>
                <a:spcPts val="0"/>
              </a:spcBef>
              <a:spcAft>
                <a:spcPts val="0"/>
              </a:spcAft>
              <a:buNone/>
              <a:defRPr sz="975">
                <a:solidFill>
                  <a:srgbClr val="000000"/>
                </a:solidFill>
                <a:latin typeface="Arial"/>
                <a:ea typeface="Arial"/>
                <a:cs typeface="Arial"/>
                <a:sym typeface="Arial"/>
              </a:defRPr>
            </a:lvl8pPr>
            <a:lvl9pPr marL="0" lvl="8" indent="0" algn="l">
              <a:spcBef>
                <a:spcPts val="0"/>
              </a:spcBef>
              <a:spcAft>
                <a:spcPts val="0"/>
              </a:spcAft>
              <a:buNone/>
              <a:defRPr sz="975">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01" name="Google Shape;101;p87"/>
          <p:cNvPicPr preferRelativeResize="0"/>
          <p:nvPr/>
        </p:nvPicPr>
        <p:blipFill rotWithShape="1">
          <a:blip r:embed="rId2">
            <a:alphaModFix/>
          </a:blip>
          <a:srcRect/>
          <a:stretch/>
        </p:blipFill>
        <p:spPr>
          <a:xfrm>
            <a:off x="7772400" y="4651002"/>
            <a:ext cx="1143000" cy="32131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e / Contrast (Colour)">
  <p:cSld name="Compare / Contrast (Colour)">
    <p:bg>
      <p:bgPr>
        <a:solidFill>
          <a:schemeClr val="accent2"/>
        </a:solidFill>
        <a:effectLst/>
      </p:bgPr>
    </p:bg>
    <p:spTree>
      <p:nvGrpSpPr>
        <p:cNvPr id="1" name="Shape 102"/>
        <p:cNvGrpSpPr/>
        <p:nvPr/>
      </p:nvGrpSpPr>
      <p:grpSpPr>
        <a:xfrm>
          <a:off x="0" y="0"/>
          <a:ext cx="0" cy="0"/>
          <a:chOff x="0" y="0"/>
          <a:chExt cx="0" cy="0"/>
        </a:xfrm>
      </p:grpSpPr>
      <p:sp>
        <p:nvSpPr>
          <p:cNvPr id="103" name="Google Shape;103;p88"/>
          <p:cNvSpPr/>
          <p:nvPr/>
        </p:nvSpPr>
        <p:spPr>
          <a:xfrm>
            <a:off x="4572000" y="0"/>
            <a:ext cx="4572000" cy="5067300"/>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104" name="Google Shape;104;p88"/>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105" name="Google Shape;105;p88"/>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06" name="Google Shape;106;p88"/>
          <p:cNvSpPr/>
          <p:nvPr/>
        </p:nvSpPr>
        <p:spPr>
          <a:xfrm>
            <a:off x="107506" y="4953399"/>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07" name="Google Shape;107;p88"/>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F2F2F2"/>
                </a:solidFill>
                <a:latin typeface="Arial"/>
                <a:ea typeface="Arial"/>
                <a:cs typeface="Arial"/>
                <a:sym typeface="Arial"/>
              </a:defRPr>
            </a:lvl1pPr>
            <a:lvl2pPr marL="0" lvl="1" indent="0" algn="l">
              <a:spcBef>
                <a:spcPts val="0"/>
              </a:spcBef>
              <a:spcAft>
                <a:spcPts val="0"/>
              </a:spcAft>
              <a:buNone/>
              <a:defRPr sz="975">
                <a:solidFill>
                  <a:srgbClr val="F2F2F2"/>
                </a:solidFill>
                <a:latin typeface="Arial"/>
                <a:ea typeface="Arial"/>
                <a:cs typeface="Arial"/>
                <a:sym typeface="Arial"/>
              </a:defRPr>
            </a:lvl2pPr>
            <a:lvl3pPr marL="0" lvl="2" indent="0" algn="l">
              <a:spcBef>
                <a:spcPts val="0"/>
              </a:spcBef>
              <a:spcAft>
                <a:spcPts val="0"/>
              </a:spcAft>
              <a:buNone/>
              <a:defRPr sz="975">
                <a:solidFill>
                  <a:srgbClr val="F2F2F2"/>
                </a:solidFill>
                <a:latin typeface="Arial"/>
                <a:ea typeface="Arial"/>
                <a:cs typeface="Arial"/>
                <a:sym typeface="Arial"/>
              </a:defRPr>
            </a:lvl3pPr>
            <a:lvl4pPr marL="0" lvl="3" indent="0" algn="l">
              <a:spcBef>
                <a:spcPts val="0"/>
              </a:spcBef>
              <a:spcAft>
                <a:spcPts val="0"/>
              </a:spcAft>
              <a:buNone/>
              <a:defRPr sz="975">
                <a:solidFill>
                  <a:srgbClr val="F2F2F2"/>
                </a:solidFill>
                <a:latin typeface="Arial"/>
                <a:ea typeface="Arial"/>
                <a:cs typeface="Arial"/>
                <a:sym typeface="Arial"/>
              </a:defRPr>
            </a:lvl4pPr>
            <a:lvl5pPr marL="0" lvl="4" indent="0" algn="l">
              <a:spcBef>
                <a:spcPts val="0"/>
              </a:spcBef>
              <a:spcAft>
                <a:spcPts val="0"/>
              </a:spcAft>
              <a:buNone/>
              <a:defRPr sz="975">
                <a:solidFill>
                  <a:srgbClr val="F2F2F2"/>
                </a:solidFill>
                <a:latin typeface="Arial"/>
                <a:ea typeface="Arial"/>
                <a:cs typeface="Arial"/>
                <a:sym typeface="Arial"/>
              </a:defRPr>
            </a:lvl5pPr>
            <a:lvl6pPr marL="0" lvl="5" indent="0" algn="l">
              <a:spcBef>
                <a:spcPts val="0"/>
              </a:spcBef>
              <a:spcAft>
                <a:spcPts val="0"/>
              </a:spcAft>
              <a:buNone/>
              <a:defRPr sz="975">
                <a:solidFill>
                  <a:srgbClr val="F2F2F2"/>
                </a:solidFill>
                <a:latin typeface="Arial"/>
                <a:ea typeface="Arial"/>
                <a:cs typeface="Arial"/>
                <a:sym typeface="Arial"/>
              </a:defRPr>
            </a:lvl6pPr>
            <a:lvl7pPr marL="0" lvl="6" indent="0" algn="l">
              <a:spcBef>
                <a:spcPts val="0"/>
              </a:spcBef>
              <a:spcAft>
                <a:spcPts val="0"/>
              </a:spcAft>
              <a:buNone/>
              <a:defRPr sz="975">
                <a:solidFill>
                  <a:srgbClr val="F2F2F2"/>
                </a:solidFill>
                <a:latin typeface="Arial"/>
                <a:ea typeface="Arial"/>
                <a:cs typeface="Arial"/>
                <a:sym typeface="Arial"/>
              </a:defRPr>
            </a:lvl7pPr>
            <a:lvl8pPr marL="0" lvl="7" indent="0" algn="l">
              <a:spcBef>
                <a:spcPts val="0"/>
              </a:spcBef>
              <a:spcAft>
                <a:spcPts val="0"/>
              </a:spcAft>
              <a:buNone/>
              <a:defRPr sz="975">
                <a:solidFill>
                  <a:srgbClr val="F2F2F2"/>
                </a:solidFill>
                <a:latin typeface="Arial"/>
                <a:ea typeface="Arial"/>
                <a:cs typeface="Arial"/>
                <a:sym typeface="Arial"/>
              </a:defRPr>
            </a:lvl8pPr>
            <a:lvl9pPr marL="0" lvl="8" indent="0" algn="l">
              <a:spcBef>
                <a:spcPts val="0"/>
              </a:spcBef>
              <a:spcAft>
                <a:spcPts val="0"/>
              </a:spcAft>
              <a:buNone/>
              <a:defRPr sz="975">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08" name="Google Shape;108;p88"/>
          <p:cNvSpPr txBox="1">
            <a:spLocks noGrp="1"/>
          </p:cNvSpPr>
          <p:nvPr>
            <p:ph type="title"/>
          </p:nvPr>
        </p:nvSpPr>
        <p:spPr>
          <a:xfrm>
            <a:off x="5039544" y="379975"/>
            <a:ext cx="3628206" cy="56921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21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88"/>
          <p:cNvSpPr txBox="1">
            <a:spLocks noGrp="1"/>
          </p:cNvSpPr>
          <p:nvPr>
            <p:ph type="body" idx="1"/>
          </p:nvPr>
        </p:nvSpPr>
        <p:spPr>
          <a:xfrm>
            <a:off x="467544" y="378113"/>
            <a:ext cx="3628206" cy="575469"/>
          </a:xfrm>
          <a:prstGeom prst="rect">
            <a:avLst/>
          </a:prstGeom>
          <a:noFill/>
          <a:ln>
            <a:noFill/>
          </a:ln>
        </p:spPr>
        <p:txBody>
          <a:bodyPr spcFirstLastPara="1" wrap="square" lIns="91425" tIns="45700" rIns="91425" bIns="45700" anchor="t" anchorCtr="0">
            <a:noAutofit/>
          </a:bodyPr>
          <a:lstStyle>
            <a:lvl1pPr marL="457200" lvl="0" indent="-228600" algn="l">
              <a:spcBef>
                <a:spcPts val="420"/>
              </a:spcBef>
              <a:spcAft>
                <a:spcPts val="0"/>
              </a:spcAft>
              <a:buClr>
                <a:schemeClr val="lt1"/>
              </a:buClr>
              <a:buSzPts val="2100"/>
              <a:buNone/>
              <a:defRPr sz="2100" b="1">
                <a:solidFill>
                  <a:schemeClr val="lt1"/>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0" name="Google Shape;110;p88"/>
          <p:cNvSpPr txBox="1">
            <a:spLocks noGrp="1"/>
          </p:cNvSpPr>
          <p:nvPr>
            <p:ph type="body" idx="2"/>
          </p:nvPr>
        </p:nvSpPr>
        <p:spPr>
          <a:xfrm>
            <a:off x="467544" y="1275609"/>
            <a:ext cx="3628206" cy="3168352"/>
          </a:xfrm>
          <a:prstGeom prst="rect">
            <a:avLst/>
          </a:prstGeom>
          <a:noFill/>
          <a:ln>
            <a:noFill/>
          </a:ln>
        </p:spPr>
        <p:txBody>
          <a:bodyPr spcFirstLastPara="1" wrap="square" lIns="91425" tIns="45700" rIns="91425" bIns="45700" anchor="t" anchorCtr="0">
            <a:noAutofit/>
          </a:bodyPr>
          <a:lstStyle>
            <a:lvl1pPr marL="457200" lvl="0" indent="-314325" algn="l">
              <a:spcBef>
                <a:spcPts val="270"/>
              </a:spcBef>
              <a:spcAft>
                <a:spcPts val="0"/>
              </a:spcAft>
              <a:buClr>
                <a:schemeClr val="lt1"/>
              </a:buClr>
              <a:buSzPts val="1350"/>
              <a:buChar char="•"/>
              <a:defRPr sz="1350">
                <a:solidFill>
                  <a:schemeClr val="lt1"/>
                </a:solidFill>
              </a:defRPr>
            </a:lvl1pPr>
            <a:lvl2pPr marL="914400" lvl="1" indent="-295275" algn="l">
              <a:spcBef>
                <a:spcPts val="210"/>
              </a:spcBef>
              <a:spcAft>
                <a:spcPts val="0"/>
              </a:spcAft>
              <a:buClr>
                <a:schemeClr val="lt1"/>
              </a:buClr>
              <a:buSzPts val="1050"/>
              <a:buChar char="–"/>
              <a:defRPr sz="1050">
                <a:solidFill>
                  <a:schemeClr val="lt1"/>
                </a:solidFill>
              </a:defRPr>
            </a:lvl2pPr>
            <a:lvl3pPr marL="1371600" lvl="2" indent="-295275" algn="l">
              <a:spcBef>
                <a:spcPts val="210"/>
              </a:spcBef>
              <a:spcAft>
                <a:spcPts val="0"/>
              </a:spcAft>
              <a:buClr>
                <a:schemeClr val="lt1"/>
              </a:buClr>
              <a:buSzPts val="1050"/>
              <a:buChar char="•"/>
              <a:defRPr sz="1050">
                <a:solidFill>
                  <a:schemeClr val="lt1"/>
                </a:solidFill>
              </a:defRPr>
            </a:lvl3pPr>
            <a:lvl4pPr marL="1828800" lvl="3" indent="-295275" algn="l">
              <a:spcBef>
                <a:spcPts val="210"/>
              </a:spcBef>
              <a:spcAft>
                <a:spcPts val="0"/>
              </a:spcAft>
              <a:buClr>
                <a:schemeClr val="lt1"/>
              </a:buClr>
              <a:buSzPts val="1050"/>
              <a:buChar char="–"/>
              <a:defRPr sz="1050">
                <a:solidFill>
                  <a:schemeClr val="lt1"/>
                </a:solidFill>
              </a:defRPr>
            </a:lvl4pPr>
            <a:lvl5pPr marL="2286000" lvl="4" indent="-295275" algn="l">
              <a:spcBef>
                <a:spcPts val="210"/>
              </a:spcBef>
              <a:spcAft>
                <a:spcPts val="0"/>
              </a:spcAft>
              <a:buClr>
                <a:schemeClr val="lt1"/>
              </a:buClr>
              <a:buSzPts val="1050"/>
              <a:buChar char="»"/>
              <a:defRPr sz="1050">
                <a:solidFill>
                  <a:schemeClr val="lt1"/>
                </a:solidFill>
              </a:defRPr>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111" name="Google Shape;111;p88"/>
          <p:cNvSpPr txBox="1">
            <a:spLocks noGrp="1"/>
          </p:cNvSpPr>
          <p:nvPr>
            <p:ph type="body" idx="3"/>
          </p:nvPr>
        </p:nvSpPr>
        <p:spPr>
          <a:xfrm>
            <a:off x="5039544" y="1275609"/>
            <a:ext cx="3628206" cy="3168352"/>
          </a:xfrm>
          <a:prstGeom prst="rect">
            <a:avLst/>
          </a:prstGeom>
          <a:noFill/>
          <a:ln>
            <a:noFill/>
          </a:ln>
        </p:spPr>
        <p:txBody>
          <a:bodyPr spcFirstLastPara="1" wrap="square" lIns="91425" tIns="45700" rIns="91425" bIns="45700" anchor="t" anchorCtr="0">
            <a:noAutofit/>
          </a:bodyPr>
          <a:lstStyle>
            <a:lvl1pPr marL="457200" lvl="0" indent="-314325" algn="l">
              <a:spcBef>
                <a:spcPts val="270"/>
              </a:spcBef>
              <a:spcAft>
                <a:spcPts val="0"/>
              </a:spcAft>
              <a:buClr>
                <a:schemeClr val="lt1"/>
              </a:buClr>
              <a:buSzPts val="1350"/>
              <a:buChar char="•"/>
              <a:defRPr sz="1350">
                <a:solidFill>
                  <a:schemeClr val="lt1"/>
                </a:solidFill>
              </a:defRPr>
            </a:lvl1pPr>
            <a:lvl2pPr marL="914400" lvl="1" indent="-295275" algn="l">
              <a:spcBef>
                <a:spcPts val="210"/>
              </a:spcBef>
              <a:spcAft>
                <a:spcPts val="0"/>
              </a:spcAft>
              <a:buClr>
                <a:schemeClr val="lt1"/>
              </a:buClr>
              <a:buSzPts val="1050"/>
              <a:buChar char="–"/>
              <a:defRPr sz="1050">
                <a:solidFill>
                  <a:schemeClr val="lt1"/>
                </a:solidFill>
              </a:defRPr>
            </a:lvl2pPr>
            <a:lvl3pPr marL="1371600" lvl="2" indent="-295275" algn="l">
              <a:spcBef>
                <a:spcPts val="210"/>
              </a:spcBef>
              <a:spcAft>
                <a:spcPts val="0"/>
              </a:spcAft>
              <a:buClr>
                <a:schemeClr val="lt1"/>
              </a:buClr>
              <a:buSzPts val="1050"/>
              <a:buChar char="•"/>
              <a:defRPr sz="1050">
                <a:solidFill>
                  <a:schemeClr val="lt1"/>
                </a:solidFill>
              </a:defRPr>
            </a:lvl3pPr>
            <a:lvl4pPr marL="1828800" lvl="3" indent="-295275" algn="l">
              <a:spcBef>
                <a:spcPts val="210"/>
              </a:spcBef>
              <a:spcAft>
                <a:spcPts val="0"/>
              </a:spcAft>
              <a:buClr>
                <a:schemeClr val="lt1"/>
              </a:buClr>
              <a:buSzPts val="1050"/>
              <a:buChar char="–"/>
              <a:defRPr sz="1050">
                <a:solidFill>
                  <a:schemeClr val="lt1"/>
                </a:solidFill>
              </a:defRPr>
            </a:lvl4pPr>
            <a:lvl5pPr marL="2286000" lvl="4" indent="-295275" algn="l">
              <a:spcBef>
                <a:spcPts val="210"/>
              </a:spcBef>
              <a:spcAft>
                <a:spcPts val="0"/>
              </a:spcAft>
              <a:buClr>
                <a:schemeClr val="lt1"/>
              </a:buClr>
              <a:buSzPts val="1050"/>
              <a:buChar char="»"/>
              <a:defRPr sz="1050">
                <a:solidFill>
                  <a:schemeClr val="lt1"/>
                </a:solidFill>
              </a:defRPr>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ull-slide photo">
  <p:cSld name="Full-slide photo">
    <p:spTree>
      <p:nvGrpSpPr>
        <p:cNvPr id="1" name="Shape 112"/>
        <p:cNvGrpSpPr/>
        <p:nvPr/>
      </p:nvGrpSpPr>
      <p:grpSpPr>
        <a:xfrm>
          <a:off x="0" y="0"/>
          <a:ext cx="0" cy="0"/>
          <a:chOff x="0" y="0"/>
          <a:chExt cx="0" cy="0"/>
        </a:xfrm>
      </p:grpSpPr>
      <p:sp>
        <p:nvSpPr>
          <p:cNvPr id="113" name="Google Shape;113;p89"/>
          <p:cNvSpPr>
            <a:spLocks noGrp="1"/>
          </p:cNvSpPr>
          <p:nvPr>
            <p:ph type="pic" idx="2"/>
          </p:nvPr>
        </p:nvSpPr>
        <p:spPr>
          <a:xfrm>
            <a:off x="0" y="1"/>
            <a:ext cx="9144000" cy="5069942"/>
          </a:xfrm>
          <a:prstGeom prst="rect">
            <a:avLst/>
          </a:prstGeom>
          <a:noFill/>
          <a:ln>
            <a:noFill/>
          </a:ln>
        </p:spPr>
      </p:sp>
      <p:sp>
        <p:nvSpPr>
          <p:cNvPr id="114" name="Google Shape;114;p89"/>
          <p:cNvSpPr txBox="1">
            <a:spLocks noGrp="1"/>
          </p:cNvSpPr>
          <p:nvPr>
            <p:ph type="body" idx="1"/>
          </p:nvPr>
        </p:nvSpPr>
        <p:spPr>
          <a:xfrm>
            <a:off x="467544" y="483518"/>
            <a:ext cx="8208912" cy="4104456"/>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lt1"/>
              </a:buClr>
              <a:buSzPts val="2400"/>
              <a:buNone/>
              <a:defRPr sz="2400">
                <a:solidFill>
                  <a:schemeClr val="lt1"/>
                </a:solidFill>
              </a:defRPr>
            </a:lvl1pPr>
            <a:lvl2pPr marL="914400" lvl="1" indent="-228600" algn="l">
              <a:spcBef>
                <a:spcPts val="300"/>
              </a:spcBef>
              <a:spcAft>
                <a:spcPts val="0"/>
              </a:spcAft>
              <a:buClr>
                <a:schemeClr val="lt1"/>
              </a:buClr>
              <a:buSzPts val="1500"/>
              <a:buNone/>
              <a:defRPr>
                <a:solidFill>
                  <a:schemeClr val="lt1"/>
                </a:solidFill>
              </a:defRPr>
            </a:lvl2pPr>
            <a:lvl3pPr marL="1371600" lvl="2" indent="-228600" algn="l">
              <a:spcBef>
                <a:spcPts val="210"/>
              </a:spcBef>
              <a:spcAft>
                <a:spcPts val="0"/>
              </a:spcAft>
              <a:buClr>
                <a:schemeClr val="lt1"/>
              </a:buClr>
              <a:buSzPts val="1050"/>
              <a:buNone/>
              <a:defRPr>
                <a:solidFill>
                  <a:schemeClr val="lt1"/>
                </a:solidFill>
              </a:defRPr>
            </a:lvl3pPr>
            <a:lvl4pPr marL="1828800" lvl="3" indent="-228600" algn="l">
              <a:spcBef>
                <a:spcPts val="210"/>
              </a:spcBef>
              <a:spcAft>
                <a:spcPts val="0"/>
              </a:spcAft>
              <a:buClr>
                <a:schemeClr val="lt1"/>
              </a:buClr>
              <a:buSzPts val="1050"/>
              <a:buNone/>
              <a:defRPr>
                <a:solidFill>
                  <a:schemeClr val="lt1"/>
                </a:solidFill>
              </a:defRPr>
            </a:lvl4pPr>
            <a:lvl5pPr marL="2286000" lvl="4" indent="-228600" algn="l">
              <a:spcBef>
                <a:spcPts val="210"/>
              </a:spcBef>
              <a:spcAft>
                <a:spcPts val="0"/>
              </a:spcAft>
              <a:buClr>
                <a:schemeClr val="lt1"/>
              </a:buClr>
              <a:buSzPts val="1050"/>
              <a:buNone/>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5" name="Google Shape;115;p89"/>
          <p:cNvSpPr/>
          <p:nvPr/>
        </p:nvSpPr>
        <p:spPr>
          <a:xfrm>
            <a:off x="107506" y="4953399"/>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116" name="Google Shape;116;p89"/>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sz="1300">
                <a:solidFill>
                  <a:schemeClr val="lt1"/>
                </a:solidFill>
              </a:defRPr>
            </a:lvl1pPr>
            <a:lvl2pPr lvl="1" algn="r">
              <a:buNone/>
              <a:defRPr sz="1300">
                <a:solidFill>
                  <a:schemeClr val="lt1"/>
                </a:solidFill>
              </a:defRPr>
            </a:lvl2pPr>
            <a:lvl3pPr lvl="2" algn="r">
              <a:buNone/>
              <a:defRPr sz="1300">
                <a:solidFill>
                  <a:schemeClr val="lt1"/>
                </a:solidFill>
              </a:defRPr>
            </a:lvl3pPr>
            <a:lvl4pPr lvl="3" algn="r">
              <a:buNone/>
              <a:defRPr sz="1300">
                <a:solidFill>
                  <a:schemeClr val="lt1"/>
                </a:solidFill>
              </a:defRPr>
            </a:lvl4pPr>
            <a:lvl5pPr lvl="4" algn="r">
              <a:buNone/>
              <a:defRPr sz="1300">
                <a:solidFill>
                  <a:schemeClr val="lt1"/>
                </a:solidFill>
              </a:defRPr>
            </a:lvl5pPr>
            <a:lvl6pPr lvl="5" algn="r">
              <a:buNone/>
              <a:defRPr sz="1300">
                <a:solidFill>
                  <a:schemeClr val="lt1"/>
                </a:solidFill>
              </a:defRPr>
            </a:lvl6pPr>
            <a:lvl7pPr lvl="6" algn="r">
              <a:buNone/>
              <a:defRPr sz="1300">
                <a:solidFill>
                  <a:schemeClr val="lt1"/>
                </a:solidFill>
              </a:defRPr>
            </a:lvl7pPr>
            <a:lvl8pPr lvl="7" algn="r">
              <a:buNone/>
              <a:defRPr sz="1300">
                <a:solidFill>
                  <a:schemeClr val="lt1"/>
                </a:solidFill>
              </a:defRPr>
            </a:lvl8pPr>
            <a:lvl9pPr lvl="8" algn="r">
              <a:buNone/>
              <a:defRPr sz="1300">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Dark)">
  <p:cSld name="Divider (Dark)">
    <p:bg>
      <p:bgPr>
        <a:solidFill>
          <a:schemeClr val="dk1"/>
        </a:solidFill>
        <a:effectLst/>
      </p:bgPr>
    </p:bg>
    <p:spTree>
      <p:nvGrpSpPr>
        <p:cNvPr id="1" name="Shape 21"/>
        <p:cNvGrpSpPr/>
        <p:nvPr/>
      </p:nvGrpSpPr>
      <p:grpSpPr>
        <a:xfrm>
          <a:off x="0" y="0"/>
          <a:ext cx="0" cy="0"/>
          <a:chOff x="0" y="0"/>
          <a:chExt cx="0" cy="0"/>
        </a:xfrm>
      </p:grpSpPr>
      <p:pic>
        <p:nvPicPr>
          <p:cNvPr id="22" name="Google Shape;22;p75"/>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23" name="Google Shape;23;p75"/>
          <p:cNvSpPr txBox="1">
            <a:spLocks noGrp="1"/>
          </p:cNvSpPr>
          <p:nvPr>
            <p:ph type="ctrTitle"/>
          </p:nvPr>
        </p:nvSpPr>
        <p:spPr>
          <a:xfrm>
            <a:off x="685800" y="679289"/>
            <a:ext cx="7772400" cy="1643037"/>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75"/>
          <p:cNvSpPr txBox="1">
            <a:spLocks noGrp="1"/>
          </p:cNvSpPr>
          <p:nvPr>
            <p:ph type="subTitle" idx="1"/>
          </p:nvPr>
        </p:nvSpPr>
        <p:spPr>
          <a:xfrm>
            <a:off x="1371600" y="2801723"/>
            <a:ext cx="6400800" cy="1314003"/>
          </a:xfrm>
          <a:prstGeom prst="rect">
            <a:avLst/>
          </a:prstGeom>
          <a:noFill/>
          <a:ln>
            <a:noFill/>
          </a:ln>
        </p:spPr>
        <p:txBody>
          <a:bodyPr spcFirstLastPara="1" wrap="square" lIns="0" tIns="0" rIns="0" bIns="0" anchor="t" anchorCtr="0">
            <a:noAutofit/>
          </a:bodyPr>
          <a:lstStyle>
            <a:lvl1pPr lvl="0" algn="ctr">
              <a:spcBef>
                <a:spcPts val="360"/>
              </a:spcBef>
              <a:spcAft>
                <a:spcPts val="0"/>
              </a:spcAft>
              <a:buClr>
                <a:schemeClr val="lt1"/>
              </a:buClr>
              <a:buSzPts val="1800"/>
              <a:buNone/>
              <a:defRPr b="0">
                <a:solidFill>
                  <a:schemeClr val="lt1"/>
                </a:solidFill>
              </a:defRPr>
            </a:lvl1pPr>
            <a:lvl2pPr lvl="1" algn="ctr">
              <a:spcBef>
                <a:spcPts val="300"/>
              </a:spcBef>
              <a:spcAft>
                <a:spcPts val="0"/>
              </a:spcAft>
              <a:buClr>
                <a:srgbClr val="8E9193"/>
              </a:buClr>
              <a:buSzPts val="1500"/>
              <a:buNone/>
              <a:defRPr>
                <a:solidFill>
                  <a:srgbClr val="8E9193"/>
                </a:solidFill>
              </a:defRPr>
            </a:lvl2pPr>
            <a:lvl3pPr lvl="2" algn="ctr">
              <a:spcBef>
                <a:spcPts val="210"/>
              </a:spcBef>
              <a:spcAft>
                <a:spcPts val="0"/>
              </a:spcAft>
              <a:buClr>
                <a:srgbClr val="8E9193"/>
              </a:buClr>
              <a:buSzPts val="1050"/>
              <a:buNone/>
              <a:defRPr>
                <a:solidFill>
                  <a:srgbClr val="8E9193"/>
                </a:solidFill>
              </a:defRPr>
            </a:lvl3pPr>
            <a:lvl4pPr lvl="3" algn="ctr">
              <a:spcBef>
                <a:spcPts val="210"/>
              </a:spcBef>
              <a:spcAft>
                <a:spcPts val="0"/>
              </a:spcAft>
              <a:buClr>
                <a:srgbClr val="8E9193"/>
              </a:buClr>
              <a:buSzPts val="1050"/>
              <a:buNone/>
              <a:defRPr>
                <a:solidFill>
                  <a:srgbClr val="8E9193"/>
                </a:solidFill>
              </a:defRPr>
            </a:lvl4pPr>
            <a:lvl5pPr lvl="4" algn="ctr">
              <a:spcBef>
                <a:spcPts val="210"/>
              </a:spcBef>
              <a:spcAft>
                <a:spcPts val="0"/>
              </a:spcAft>
              <a:buClr>
                <a:srgbClr val="8E9193"/>
              </a:buClr>
              <a:buSzPts val="1050"/>
              <a:buNone/>
              <a:defRPr>
                <a:solidFill>
                  <a:srgbClr val="8E9193"/>
                </a:solidFill>
              </a:defRPr>
            </a:lvl5pPr>
            <a:lvl6pPr lvl="5" algn="ctr">
              <a:spcBef>
                <a:spcPts val="300"/>
              </a:spcBef>
              <a:spcAft>
                <a:spcPts val="0"/>
              </a:spcAft>
              <a:buClr>
                <a:srgbClr val="8E9193"/>
              </a:buClr>
              <a:buSzPts val="1500"/>
              <a:buNone/>
              <a:defRPr>
                <a:solidFill>
                  <a:srgbClr val="8E9193"/>
                </a:solidFill>
              </a:defRPr>
            </a:lvl6pPr>
            <a:lvl7pPr lvl="6" algn="ctr">
              <a:spcBef>
                <a:spcPts val="300"/>
              </a:spcBef>
              <a:spcAft>
                <a:spcPts val="0"/>
              </a:spcAft>
              <a:buClr>
                <a:srgbClr val="8E9193"/>
              </a:buClr>
              <a:buSzPts val="1500"/>
              <a:buNone/>
              <a:defRPr>
                <a:solidFill>
                  <a:srgbClr val="8E9193"/>
                </a:solidFill>
              </a:defRPr>
            </a:lvl7pPr>
            <a:lvl8pPr lvl="7" algn="ctr">
              <a:spcBef>
                <a:spcPts val="300"/>
              </a:spcBef>
              <a:spcAft>
                <a:spcPts val="0"/>
              </a:spcAft>
              <a:buClr>
                <a:srgbClr val="8E9193"/>
              </a:buClr>
              <a:buSzPts val="1500"/>
              <a:buNone/>
              <a:defRPr>
                <a:solidFill>
                  <a:srgbClr val="8E9193"/>
                </a:solidFill>
              </a:defRPr>
            </a:lvl8pPr>
            <a:lvl9pPr lvl="8" algn="ctr">
              <a:spcBef>
                <a:spcPts val="300"/>
              </a:spcBef>
              <a:spcAft>
                <a:spcPts val="0"/>
              </a:spcAft>
              <a:buClr>
                <a:srgbClr val="8E9193"/>
              </a:buClr>
              <a:buSzPts val="1500"/>
              <a:buNone/>
              <a:defRPr>
                <a:solidFill>
                  <a:srgbClr val="8E9193"/>
                </a:solidFill>
              </a:defRPr>
            </a:lvl9pPr>
          </a:lstStyle>
          <a:p>
            <a:endParaRPr/>
          </a:p>
        </p:txBody>
      </p:sp>
      <p:sp>
        <p:nvSpPr>
          <p:cNvPr id="25" name="Google Shape;25;p75"/>
          <p:cNvSpPr/>
          <p:nvPr/>
        </p:nvSpPr>
        <p:spPr>
          <a:xfrm>
            <a:off x="4284000" y="2506472"/>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26" name="Google Shape;26;p75"/>
          <p:cNvSpPr/>
          <p:nvPr/>
        </p:nvSpPr>
        <p:spPr>
          <a:xfrm>
            <a:off x="107506" y="4953399"/>
            <a:ext cx="1571297" cy="116950"/>
          </a:xfrm>
          <a:prstGeom prst="rect">
            <a:avLst/>
          </a:prstGeom>
          <a:solidFill>
            <a:srgbClr val="364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27" name="Google Shape;27;p75"/>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b="0" i="0" u="none" strike="noStrike" cap="none">
                <a:solidFill>
                  <a:srgbClr val="F2F2F2"/>
                </a:solidFill>
                <a:latin typeface="Arial"/>
                <a:ea typeface="Arial"/>
                <a:cs typeface="Arial"/>
                <a:sym typeface="Arial"/>
              </a:defRPr>
            </a:lvl1pPr>
            <a:lvl2pPr marL="0" lvl="1" indent="0" algn="l">
              <a:spcBef>
                <a:spcPts val="0"/>
              </a:spcBef>
              <a:spcAft>
                <a:spcPts val="0"/>
              </a:spcAft>
              <a:buNone/>
              <a:defRPr sz="975" b="0" i="0" u="none" strike="noStrike" cap="none">
                <a:solidFill>
                  <a:srgbClr val="F2F2F2"/>
                </a:solidFill>
                <a:latin typeface="Arial"/>
                <a:ea typeface="Arial"/>
                <a:cs typeface="Arial"/>
                <a:sym typeface="Arial"/>
              </a:defRPr>
            </a:lvl2pPr>
            <a:lvl3pPr marL="0" lvl="2" indent="0" algn="l">
              <a:spcBef>
                <a:spcPts val="0"/>
              </a:spcBef>
              <a:spcAft>
                <a:spcPts val="0"/>
              </a:spcAft>
              <a:buNone/>
              <a:defRPr sz="975" b="0" i="0" u="none" strike="noStrike" cap="none">
                <a:solidFill>
                  <a:srgbClr val="F2F2F2"/>
                </a:solidFill>
                <a:latin typeface="Arial"/>
                <a:ea typeface="Arial"/>
                <a:cs typeface="Arial"/>
                <a:sym typeface="Arial"/>
              </a:defRPr>
            </a:lvl3pPr>
            <a:lvl4pPr marL="0" lvl="3" indent="0" algn="l">
              <a:spcBef>
                <a:spcPts val="0"/>
              </a:spcBef>
              <a:spcAft>
                <a:spcPts val="0"/>
              </a:spcAft>
              <a:buNone/>
              <a:defRPr sz="975" b="0" i="0" u="none" strike="noStrike" cap="none">
                <a:solidFill>
                  <a:srgbClr val="F2F2F2"/>
                </a:solidFill>
                <a:latin typeface="Arial"/>
                <a:ea typeface="Arial"/>
                <a:cs typeface="Arial"/>
                <a:sym typeface="Arial"/>
              </a:defRPr>
            </a:lvl4pPr>
            <a:lvl5pPr marL="0" lvl="4" indent="0" algn="l">
              <a:spcBef>
                <a:spcPts val="0"/>
              </a:spcBef>
              <a:spcAft>
                <a:spcPts val="0"/>
              </a:spcAft>
              <a:buNone/>
              <a:defRPr sz="975" b="0" i="0" u="none" strike="noStrike" cap="none">
                <a:solidFill>
                  <a:srgbClr val="F2F2F2"/>
                </a:solidFill>
                <a:latin typeface="Arial"/>
                <a:ea typeface="Arial"/>
                <a:cs typeface="Arial"/>
                <a:sym typeface="Arial"/>
              </a:defRPr>
            </a:lvl5pPr>
            <a:lvl6pPr marL="0" lvl="5" indent="0" algn="l">
              <a:spcBef>
                <a:spcPts val="0"/>
              </a:spcBef>
              <a:spcAft>
                <a:spcPts val="0"/>
              </a:spcAft>
              <a:buNone/>
              <a:defRPr sz="975" b="0" i="0" u="none" strike="noStrike" cap="none">
                <a:solidFill>
                  <a:srgbClr val="F2F2F2"/>
                </a:solidFill>
                <a:latin typeface="Arial"/>
                <a:ea typeface="Arial"/>
                <a:cs typeface="Arial"/>
                <a:sym typeface="Arial"/>
              </a:defRPr>
            </a:lvl6pPr>
            <a:lvl7pPr marL="0" lvl="6" indent="0" algn="l">
              <a:spcBef>
                <a:spcPts val="0"/>
              </a:spcBef>
              <a:spcAft>
                <a:spcPts val="0"/>
              </a:spcAft>
              <a:buNone/>
              <a:defRPr sz="975" b="0" i="0" u="none" strike="noStrike" cap="none">
                <a:solidFill>
                  <a:srgbClr val="F2F2F2"/>
                </a:solidFill>
                <a:latin typeface="Arial"/>
                <a:ea typeface="Arial"/>
                <a:cs typeface="Arial"/>
                <a:sym typeface="Arial"/>
              </a:defRPr>
            </a:lvl7pPr>
            <a:lvl8pPr marL="0" lvl="7" indent="0" algn="l">
              <a:spcBef>
                <a:spcPts val="0"/>
              </a:spcBef>
              <a:spcAft>
                <a:spcPts val="0"/>
              </a:spcAft>
              <a:buNone/>
              <a:defRPr sz="975" b="0" i="0" u="none" strike="noStrike" cap="none">
                <a:solidFill>
                  <a:srgbClr val="F2F2F2"/>
                </a:solidFill>
                <a:latin typeface="Arial"/>
                <a:ea typeface="Arial"/>
                <a:cs typeface="Arial"/>
                <a:sym typeface="Arial"/>
              </a:defRPr>
            </a:lvl8pPr>
            <a:lvl9pPr marL="0" lvl="8" indent="0" algn="l">
              <a:spcBef>
                <a:spcPts val="0"/>
              </a:spcBef>
              <a:spcAft>
                <a:spcPts val="0"/>
              </a:spcAft>
              <a:buNone/>
              <a:defRPr sz="975" b="0" i="0" u="none" strike="noStrike" cap="none">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title">
  <p:cSld name="Content with title">
    <p:spTree>
      <p:nvGrpSpPr>
        <p:cNvPr id="1" name="Shape 28"/>
        <p:cNvGrpSpPr/>
        <p:nvPr/>
      </p:nvGrpSpPr>
      <p:grpSpPr>
        <a:xfrm>
          <a:off x="0" y="0"/>
          <a:ext cx="0" cy="0"/>
          <a:chOff x="0" y="0"/>
          <a:chExt cx="0" cy="0"/>
        </a:xfrm>
      </p:grpSpPr>
      <p:sp>
        <p:nvSpPr>
          <p:cNvPr id="29" name="Google Shape;29;p76"/>
          <p:cNvSpPr/>
          <p:nvPr/>
        </p:nvSpPr>
        <p:spPr>
          <a:xfrm>
            <a:off x="107506" y="4953399"/>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30" name="Google Shape;30;p76"/>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b="0" i="0" u="none" strike="noStrike" cap="none">
                <a:solidFill>
                  <a:srgbClr val="000000"/>
                </a:solidFill>
                <a:latin typeface="Arial"/>
                <a:ea typeface="Arial"/>
                <a:cs typeface="Arial"/>
                <a:sym typeface="Arial"/>
              </a:defRPr>
            </a:lvl1pPr>
            <a:lvl2pPr marL="0" lvl="1" indent="0" algn="l">
              <a:spcBef>
                <a:spcPts val="0"/>
              </a:spcBef>
              <a:spcAft>
                <a:spcPts val="0"/>
              </a:spcAft>
              <a:buNone/>
              <a:defRPr sz="975" b="0" i="0" u="none" strike="noStrike" cap="none">
                <a:solidFill>
                  <a:srgbClr val="000000"/>
                </a:solidFill>
                <a:latin typeface="Arial"/>
                <a:ea typeface="Arial"/>
                <a:cs typeface="Arial"/>
                <a:sym typeface="Arial"/>
              </a:defRPr>
            </a:lvl2pPr>
            <a:lvl3pPr marL="0" lvl="2" indent="0" algn="l">
              <a:spcBef>
                <a:spcPts val="0"/>
              </a:spcBef>
              <a:spcAft>
                <a:spcPts val="0"/>
              </a:spcAft>
              <a:buNone/>
              <a:defRPr sz="975" b="0" i="0" u="none" strike="noStrike" cap="none">
                <a:solidFill>
                  <a:srgbClr val="000000"/>
                </a:solidFill>
                <a:latin typeface="Arial"/>
                <a:ea typeface="Arial"/>
                <a:cs typeface="Arial"/>
                <a:sym typeface="Arial"/>
              </a:defRPr>
            </a:lvl3pPr>
            <a:lvl4pPr marL="0" lvl="3" indent="0" algn="l">
              <a:spcBef>
                <a:spcPts val="0"/>
              </a:spcBef>
              <a:spcAft>
                <a:spcPts val="0"/>
              </a:spcAft>
              <a:buNone/>
              <a:defRPr sz="975" b="0" i="0" u="none" strike="noStrike" cap="none">
                <a:solidFill>
                  <a:srgbClr val="000000"/>
                </a:solidFill>
                <a:latin typeface="Arial"/>
                <a:ea typeface="Arial"/>
                <a:cs typeface="Arial"/>
                <a:sym typeface="Arial"/>
              </a:defRPr>
            </a:lvl4pPr>
            <a:lvl5pPr marL="0" lvl="4" indent="0" algn="l">
              <a:spcBef>
                <a:spcPts val="0"/>
              </a:spcBef>
              <a:spcAft>
                <a:spcPts val="0"/>
              </a:spcAft>
              <a:buNone/>
              <a:defRPr sz="975" b="0" i="0" u="none" strike="noStrike" cap="none">
                <a:solidFill>
                  <a:srgbClr val="000000"/>
                </a:solidFill>
                <a:latin typeface="Arial"/>
                <a:ea typeface="Arial"/>
                <a:cs typeface="Arial"/>
                <a:sym typeface="Arial"/>
              </a:defRPr>
            </a:lvl5pPr>
            <a:lvl6pPr marL="0" lvl="5" indent="0" algn="l">
              <a:spcBef>
                <a:spcPts val="0"/>
              </a:spcBef>
              <a:spcAft>
                <a:spcPts val="0"/>
              </a:spcAft>
              <a:buNone/>
              <a:defRPr sz="975" b="0" i="0" u="none" strike="noStrike" cap="none">
                <a:solidFill>
                  <a:srgbClr val="000000"/>
                </a:solidFill>
                <a:latin typeface="Arial"/>
                <a:ea typeface="Arial"/>
                <a:cs typeface="Arial"/>
                <a:sym typeface="Arial"/>
              </a:defRPr>
            </a:lvl6pPr>
            <a:lvl7pPr marL="0" lvl="6" indent="0" algn="l">
              <a:spcBef>
                <a:spcPts val="0"/>
              </a:spcBef>
              <a:spcAft>
                <a:spcPts val="0"/>
              </a:spcAft>
              <a:buNone/>
              <a:defRPr sz="975" b="0" i="0" u="none" strike="noStrike" cap="none">
                <a:solidFill>
                  <a:srgbClr val="000000"/>
                </a:solidFill>
                <a:latin typeface="Arial"/>
                <a:ea typeface="Arial"/>
                <a:cs typeface="Arial"/>
                <a:sym typeface="Arial"/>
              </a:defRPr>
            </a:lvl7pPr>
            <a:lvl8pPr marL="0" lvl="7" indent="0" algn="l">
              <a:spcBef>
                <a:spcPts val="0"/>
              </a:spcBef>
              <a:spcAft>
                <a:spcPts val="0"/>
              </a:spcAft>
              <a:buNone/>
              <a:defRPr sz="975" b="0" i="0" u="none" strike="noStrike" cap="none">
                <a:solidFill>
                  <a:srgbClr val="000000"/>
                </a:solidFill>
                <a:latin typeface="Arial"/>
                <a:ea typeface="Arial"/>
                <a:cs typeface="Arial"/>
                <a:sym typeface="Arial"/>
              </a:defRPr>
            </a:lvl8pPr>
            <a:lvl9pPr marL="0" lvl="8" indent="0" algn="l">
              <a:spcBef>
                <a:spcPts val="0"/>
              </a:spcBef>
              <a:spcAft>
                <a:spcPts val="0"/>
              </a:spcAft>
              <a:buNone/>
              <a:defRPr sz="975"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31" name="Google Shape;31;p76"/>
          <p:cNvPicPr preferRelativeResize="0"/>
          <p:nvPr/>
        </p:nvPicPr>
        <p:blipFill rotWithShape="1">
          <a:blip r:embed="rId2">
            <a:alphaModFix/>
          </a:blip>
          <a:srcRect/>
          <a:stretch/>
        </p:blipFill>
        <p:spPr>
          <a:xfrm>
            <a:off x="7772400" y="4651002"/>
            <a:ext cx="1143000" cy="321310"/>
          </a:xfrm>
          <a:prstGeom prst="rect">
            <a:avLst/>
          </a:prstGeom>
          <a:noFill/>
          <a:ln>
            <a:noFill/>
          </a:ln>
        </p:spPr>
      </p:pic>
      <p:sp>
        <p:nvSpPr>
          <p:cNvPr id="32" name="Google Shape;32;p76"/>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solidFill>
                  <a:schemeClr val="dk1"/>
                </a:solidFill>
              </a:defRPr>
            </a:lvl1pPr>
            <a:lvl2pPr marL="914400" lvl="1" indent="-323850" algn="l">
              <a:spcBef>
                <a:spcPts val="300"/>
              </a:spcBef>
              <a:spcAft>
                <a:spcPts val="0"/>
              </a:spcAft>
              <a:buClr>
                <a:schemeClr val="dk1"/>
              </a:buClr>
              <a:buSzPts val="1500"/>
              <a:buChar char="–"/>
              <a:defRPr>
                <a:solidFill>
                  <a:schemeClr val="dk1"/>
                </a:solidFill>
              </a:defRPr>
            </a:lvl2pPr>
            <a:lvl3pPr marL="1371600" lvl="2" indent="-295275" algn="l">
              <a:spcBef>
                <a:spcPts val="210"/>
              </a:spcBef>
              <a:spcAft>
                <a:spcPts val="0"/>
              </a:spcAft>
              <a:buClr>
                <a:schemeClr val="dk1"/>
              </a:buClr>
              <a:buSzPts val="1050"/>
              <a:buChar char="•"/>
              <a:defRPr>
                <a:solidFill>
                  <a:schemeClr val="dk1"/>
                </a:solidFill>
              </a:defRPr>
            </a:lvl3pPr>
            <a:lvl4pPr marL="1828800" lvl="3" indent="-295275" algn="l">
              <a:spcBef>
                <a:spcPts val="210"/>
              </a:spcBef>
              <a:spcAft>
                <a:spcPts val="0"/>
              </a:spcAft>
              <a:buClr>
                <a:schemeClr val="dk1"/>
              </a:buClr>
              <a:buSzPts val="1050"/>
              <a:buChar char="–"/>
              <a:defRPr>
                <a:solidFill>
                  <a:schemeClr val="dk1"/>
                </a:solidFill>
              </a:defRPr>
            </a:lvl4pPr>
            <a:lvl5pPr marL="2286000" lvl="4" indent="-295275" algn="l">
              <a:spcBef>
                <a:spcPts val="210"/>
              </a:spcBef>
              <a:spcAft>
                <a:spcPts val="0"/>
              </a:spcAft>
              <a:buClr>
                <a:schemeClr val="dk1"/>
              </a:buClr>
              <a:buSzPts val="1050"/>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 name="Google Shape;33;p76"/>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3200"/>
              <a:buNone/>
              <a:defRPr sz="3200" b="1">
                <a:solidFill>
                  <a:srgbClr val="0081AB"/>
                </a:solidFill>
              </a:defRPr>
            </a:lvl1pPr>
            <a:lvl2pPr lvl="1" algn="l">
              <a:spcBef>
                <a:spcPts val="0"/>
              </a:spcBef>
              <a:spcAft>
                <a:spcPts val="0"/>
              </a:spcAft>
              <a:buSzPts val="3200"/>
              <a:buNone/>
              <a:defRPr sz="3200"/>
            </a:lvl2pPr>
            <a:lvl3pPr lvl="2" algn="l">
              <a:spcBef>
                <a:spcPts val="0"/>
              </a:spcBef>
              <a:spcAft>
                <a:spcPts val="0"/>
              </a:spcAft>
              <a:buSzPts val="3200"/>
              <a:buNone/>
              <a:defRPr sz="3200"/>
            </a:lvl3pPr>
            <a:lvl4pPr lvl="3" algn="l">
              <a:spcBef>
                <a:spcPts val="0"/>
              </a:spcBef>
              <a:spcAft>
                <a:spcPts val="0"/>
              </a:spcAft>
              <a:buSzPts val="3200"/>
              <a:buNone/>
              <a:defRPr sz="3200"/>
            </a:lvl4pPr>
            <a:lvl5pPr lvl="4" algn="l">
              <a:spcBef>
                <a:spcPts val="0"/>
              </a:spcBef>
              <a:spcAft>
                <a:spcPts val="0"/>
              </a:spcAft>
              <a:buSzPts val="3200"/>
              <a:buNone/>
              <a:defRPr sz="3200"/>
            </a:lvl5pPr>
            <a:lvl6pPr lvl="5" algn="l">
              <a:spcBef>
                <a:spcPts val="0"/>
              </a:spcBef>
              <a:spcAft>
                <a:spcPts val="0"/>
              </a:spcAft>
              <a:buSzPts val="3200"/>
              <a:buNone/>
              <a:defRPr sz="3200"/>
            </a:lvl6pPr>
            <a:lvl7pPr lvl="6" algn="l">
              <a:spcBef>
                <a:spcPts val="0"/>
              </a:spcBef>
              <a:spcAft>
                <a:spcPts val="0"/>
              </a:spcAft>
              <a:buSzPts val="3200"/>
              <a:buNone/>
              <a:defRPr sz="3200"/>
            </a:lvl7pPr>
            <a:lvl8pPr lvl="7" algn="l">
              <a:spcBef>
                <a:spcPts val="0"/>
              </a:spcBef>
              <a:spcAft>
                <a:spcPts val="0"/>
              </a:spcAft>
              <a:buSzPts val="3200"/>
              <a:buNone/>
              <a:defRPr sz="3200"/>
            </a:lvl8pPr>
            <a:lvl9pPr lvl="8" algn="l">
              <a:spcBef>
                <a:spcPts val="0"/>
              </a:spcBef>
              <a:spcAft>
                <a:spcPts val="0"/>
              </a:spcAft>
              <a:buSzPts val="3200"/>
              <a:buNone/>
              <a:defRPr sz="32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34"/>
        <p:cNvGrpSpPr/>
        <p:nvPr/>
      </p:nvGrpSpPr>
      <p:grpSpPr>
        <a:xfrm>
          <a:off x="0" y="0"/>
          <a:ext cx="0" cy="0"/>
          <a:chOff x="0" y="0"/>
          <a:chExt cx="0" cy="0"/>
        </a:xfrm>
      </p:grpSpPr>
      <p:sp>
        <p:nvSpPr>
          <p:cNvPr id="35" name="Google Shape;35;p77"/>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000000"/>
                </a:solidFill>
                <a:latin typeface="Arial"/>
                <a:ea typeface="Arial"/>
                <a:cs typeface="Arial"/>
                <a:sym typeface="Arial"/>
              </a:defRPr>
            </a:lvl1pPr>
            <a:lvl2pPr marL="0" lvl="1" indent="0" algn="l">
              <a:spcBef>
                <a:spcPts val="0"/>
              </a:spcBef>
              <a:spcAft>
                <a:spcPts val="0"/>
              </a:spcAft>
              <a:buNone/>
              <a:defRPr sz="975">
                <a:solidFill>
                  <a:srgbClr val="000000"/>
                </a:solidFill>
                <a:latin typeface="Arial"/>
                <a:ea typeface="Arial"/>
                <a:cs typeface="Arial"/>
                <a:sym typeface="Arial"/>
              </a:defRPr>
            </a:lvl2pPr>
            <a:lvl3pPr marL="0" lvl="2" indent="0" algn="l">
              <a:spcBef>
                <a:spcPts val="0"/>
              </a:spcBef>
              <a:spcAft>
                <a:spcPts val="0"/>
              </a:spcAft>
              <a:buNone/>
              <a:defRPr sz="975">
                <a:solidFill>
                  <a:srgbClr val="000000"/>
                </a:solidFill>
                <a:latin typeface="Arial"/>
                <a:ea typeface="Arial"/>
                <a:cs typeface="Arial"/>
                <a:sym typeface="Arial"/>
              </a:defRPr>
            </a:lvl3pPr>
            <a:lvl4pPr marL="0" lvl="3" indent="0" algn="l">
              <a:spcBef>
                <a:spcPts val="0"/>
              </a:spcBef>
              <a:spcAft>
                <a:spcPts val="0"/>
              </a:spcAft>
              <a:buNone/>
              <a:defRPr sz="975">
                <a:solidFill>
                  <a:srgbClr val="000000"/>
                </a:solidFill>
                <a:latin typeface="Arial"/>
                <a:ea typeface="Arial"/>
                <a:cs typeface="Arial"/>
                <a:sym typeface="Arial"/>
              </a:defRPr>
            </a:lvl4pPr>
            <a:lvl5pPr marL="0" lvl="4" indent="0" algn="l">
              <a:spcBef>
                <a:spcPts val="0"/>
              </a:spcBef>
              <a:spcAft>
                <a:spcPts val="0"/>
              </a:spcAft>
              <a:buNone/>
              <a:defRPr sz="975">
                <a:solidFill>
                  <a:srgbClr val="000000"/>
                </a:solidFill>
                <a:latin typeface="Arial"/>
                <a:ea typeface="Arial"/>
                <a:cs typeface="Arial"/>
                <a:sym typeface="Arial"/>
              </a:defRPr>
            </a:lvl5pPr>
            <a:lvl6pPr marL="0" lvl="5" indent="0" algn="l">
              <a:spcBef>
                <a:spcPts val="0"/>
              </a:spcBef>
              <a:spcAft>
                <a:spcPts val="0"/>
              </a:spcAft>
              <a:buNone/>
              <a:defRPr sz="975">
                <a:solidFill>
                  <a:srgbClr val="000000"/>
                </a:solidFill>
                <a:latin typeface="Arial"/>
                <a:ea typeface="Arial"/>
                <a:cs typeface="Arial"/>
                <a:sym typeface="Arial"/>
              </a:defRPr>
            </a:lvl6pPr>
            <a:lvl7pPr marL="0" lvl="6" indent="0" algn="l">
              <a:spcBef>
                <a:spcPts val="0"/>
              </a:spcBef>
              <a:spcAft>
                <a:spcPts val="0"/>
              </a:spcAft>
              <a:buNone/>
              <a:defRPr sz="975">
                <a:solidFill>
                  <a:srgbClr val="000000"/>
                </a:solidFill>
                <a:latin typeface="Arial"/>
                <a:ea typeface="Arial"/>
                <a:cs typeface="Arial"/>
                <a:sym typeface="Arial"/>
              </a:defRPr>
            </a:lvl7pPr>
            <a:lvl8pPr marL="0" lvl="7" indent="0" algn="l">
              <a:spcBef>
                <a:spcPts val="0"/>
              </a:spcBef>
              <a:spcAft>
                <a:spcPts val="0"/>
              </a:spcAft>
              <a:buNone/>
              <a:defRPr sz="975">
                <a:solidFill>
                  <a:srgbClr val="000000"/>
                </a:solidFill>
                <a:latin typeface="Arial"/>
                <a:ea typeface="Arial"/>
                <a:cs typeface="Arial"/>
                <a:sym typeface="Arial"/>
              </a:defRPr>
            </a:lvl8pPr>
            <a:lvl9pPr marL="0" lvl="8" indent="0" algn="l">
              <a:spcBef>
                <a:spcPts val="0"/>
              </a:spcBef>
              <a:spcAft>
                <a:spcPts val="0"/>
              </a:spcAft>
              <a:buNone/>
              <a:defRPr sz="975">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6" name="Google Shape;36;p77"/>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lvl1pPr marL="457200" lvl="0" indent="-342900" algn="l">
              <a:spcBef>
                <a:spcPts val="360"/>
              </a:spcBef>
              <a:spcAft>
                <a:spcPts val="0"/>
              </a:spcAft>
              <a:buClr>
                <a:srgbClr val="141515"/>
              </a:buClr>
              <a:buSzPts val="1800"/>
              <a:buFont typeface="Noto Sans Symbols"/>
              <a:buChar char="▪"/>
              <a:defRPr>
                <a:solidFill>
                  <a:srgbClr val="141515"/>
                </a:solidFill>
              </a:defRPr>
            </a:lvl1pPr>
            <a:lvl2pPr marL="914400" lvl="1" indent="-323850" algn="l">
              <a:spcBef>
                <a:spcPts val="300"/>
              </a:spcBef>
              <a:spcAft>
                <a:spcPts val="0"/>
              </a:spcAft>
              <a:buClr>
                <a:srgbClr val="141515"/>
              </a:buClr>
              <a:buSzPts val="1500"/>
              <a:buFont typeface="Noto Sans Symbols"/>
              <a:buChar char="▪"/>
              <a:defRPr>
                <a:solidFill>
                  <a:srgbClr val="141515"/>
                </a:solidFill>
              </a:defRPr>
            </a:lvl2pPr>
            <a:lvl3pPr marL="1371600" lvl="2" indent="-295275" algn="l">
              <a:spcBef>
                <a:spcPts val="210"/>
              </a:spcBef>
              <a:spcAft>
                <a:spcPts val="0"/>
              </a:spcAft>
              <a:buClr>
                <a:srgbClr val="141515"/>
              </a:buClr>
              <a:buSzPts val="1050"/>
              <a:buFont typeface="Noto Sans Symbols"/>
              <a:buChar char="▪"/>
              <a:defRPr>
                <a:solidFill>
                  <a:srgbClr val="141515"/>
                </a:solidFill>
              </a:defRPr>
            </a:lvl3pPr>
            <a:lvl4pPr marL="1828800" lvl="3" indent="-295275" algn="l">
              <a:spcBef>
                <a:spcPts val="210"/>
              </a:spcBef>
              <a:spcAft>
                <a:spcPts val="0"/>
              </a:spcAft>
              <a:buClr>
                <a:srgbClr val="141515"/>
              </a:buClr>
              <a:buSzPts val="1050"/>
              <a:buFont typeface="Noto Sans Symbols"/>
              <a:buChar char="▪"/>
              <a:defRPr>
                <a:solidFill>
                  <a:srgbClr val="141515"/>
                </a:solidFill>
              </a:defRPr>
            </a:lvl4pPr>
            <a:lvl5pPr marL="2286000" lvl="4" indent="-295275" algn="l">
              <a:spcBef>
                <a:spcPts val="210"/>
              </a:spcBef>
              <a:spcAft>
                <a:spcPts val="0"/>
              </a:spcAft>
              <a:buClr>
                <a:srgbClr val="141515"/>
              </a:buClr>
              <a:buSzPts val="1050"/>
              <a:buFont typeface="Noto Sans Symbols"/>
              <a:buChar char="▪"/>
              <a:defRPr>
                <a:solidFill>
                  <a:srgbClr val="141515"/>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 name="Google Shape;37;p77"/>
          <p:cNvSpPr/>
          <p:nvPr/>
        </p:nvSpPr>
        <p:spPr>
          <a:xfrm>
            <a:off x="107506" y="4953399"/>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38" name="Google Shape;38;p77"/>
          <p:cNvPicPr preferRelativeResize="0"/>
          <p:nvPr/>
        </p:nvPicPr>
        <p:blipFill rotWithShape="1">
          <a:blip r:embed="rId2">
            <a:alphaModFix/>
          </a:blip>
          <a:srcRect/>
          <a:stretch/>
        </p:blipFill>
        <p:spPr>
          <a:xfrm>
            <a:off x="7772400" y="4651002"/>
            <a:ext cx="1143000" cy="321310"/>
          </a:xfrm>
          <a:prstGeom prst="rect">
            <a:avLst/>
          </a:prstGeom>
          <a:noFill/>
          <a:ln>
            <a:noFill/>
          </a:ln>
        </p:spPr>
      </p:pic>
      <p:sp>
        <p:nvSpPr>
          <p:cNvPr id="39" name="Google Shape;39;p77"/>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3200"/>
              <a:buNone/>
              <a:defRPr sz="3200" b="1">
                <a:solidFill>
                  <a:srgbClr val="0081AB"/>
                </a:solidFill>
              </a:defRPr>
            </a:lvl1pPr>
            <a:lvl2pPr lvl="1" algn="l">
              <a:spcBef>
                <a:spcPts val="0"/>
              </a:spcBef>
              <a:spcAft>
                <a:spcPts val="0"/>
              </a:spcAft>
              <a:buSzPts val="3200"/>
              <a:buNone/>
              <a:defRPr sz="3200"/>
            </a:lvl2pPr>
            <a:lvl3pPr lvl="2" algn="l">
              <a:spcBef>
                <a:spcPts val="0"/>
              </a:spcBef>
              <a:spcAft>
                <a:spcPts val="0"/>
              </a:spcAft>
              <a:buSzPts val="3200"/>
              <a:buNone/>
              <a:defRPr sz="3200"/>
            </a:lvl3pPr>
            <a:lvl4pPr lvl="3" algn="l">
              <a:spcBef>
                <a:spcPts val="0"/>
              </a:spcBef>
              <a:spcAft>
                <a:spcPts val="0"/>
              </a:spcAft>
              <a:buSzPts val="3200"/>
              <a:buNone/>
              <a:defRPr sz="3200"/>
            </a:lvl4pPr>
            <a:lvl5pPr lvl="4" algn="l">
              <a:spcBef>
                <a:spcPts val="0"/>
              </a:spcBef>
              <a:spcAft>
                <a:spcPts val="0"/>
              </a:spcAft>
              <a:buSzPts val="3200"/>
              <a:buNone/>
              <a:defRPr sz="3200"/>
            </a:lvl5pPr>
            <a:lvl6pPr lvl="5" algn="l">
              <a:spcBef>
                <a:spcPts val="0"/>
              </a:spcBef>
              <a:spcAft>
                <a:spcPts val="0"/>
              </a:spcAft>
              <a:buSzPts val="3200"/>
              <a:buNone/>
              <a:defRPr sz="3200"/>
            </a:lvl6pPr>
            <a:lvl7pPr lvl="6" algn="l">
              <a:spcBef>
                <a:spcPts val="0"/>
              </a:spcBef>
              <a:spcAft>
                <a:spcPts val="0"/>
              </a:spcAft>
              <a:buSzPts val="3200"/>
              <a:buNone/>
              <a:defRPr sz="3200"/>
            </a:lvl7pPr>
            <a:lvl8pPr lvl="7" algn="l">
              <a:spcBef>
                <a:spcPts val="0"/>
              </a:spcBef>
              <a:spcAft>
                <a:spcPts val="0"/>
              </a:spcAft>
              <a:buSzPts val="3200"/>
              <a:buNone/>
              <a:defRPr sz="3200"/>
            </a:lvl8pPr>
            <a:lvl9pPr lvl="8" algn="l">
              <a:spcBef>
                <a:spcPts val="0"/>
              </a:spcBef>
              <a:spcAft>
                <a:spcPts val="0"/>
              </a:spcAft>
              <a:buSzPts val="3200"/>
              <a:buNone/>
              <a:defRPr sz="3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e / Contrast">
  <p:cSld name="Compare / Contrast">
    <p:bg>
      <p:bgPr>
        <a:solidFill>
          <a:schemeClr val="lt1"/>
        </a:solidFill>
        <a:effectLst/>
      </p:bgPr>
    </p:bg>
    <p:spTree>
      <p:nvGrpSpPr>
        <p:cNvPr id="1" name="Shape 40"/>
        <p:cNvGrpSpPr/>
        <p:nvPr/>
      </p:nvGrpSpPr>
      <p:grpSpPr>
        <a:xfrm>
          <a:off x="0" y="0"/>
          <a:ext cx="0" cy="0"/>
          <a:chOff x="0" y="0"/>
          <a:chExt cx="0" cy="0"/>
        </a:xfrm>
      </p:grpSpPr>
      <p:sp>
        <p:nvSpPr>
          <p:cNvPr id="41" name="Google Shape;41;p78"/>
          <p:cNvSpPr/>
          <p:nvPr/>
        </p:nvSpPr>
        <p:spPr>
          <a:xfrm>
            <a:off x="4572000" y="0"/>
            <a:ext cx="4572000" cy="5067300"/>
          </a:xfrm>
          <a:prstGeom prst="rect">
            <a:avLst/>
          </a:prstGeom>
          <a:solidFill>
            <a:schemeClr val="accent4">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2" name="Google Shape;42;p78"/>
          <p:cNvSpPr txBox="1">
            <a:spLocks noGrp="1"/>
          </p:cNvSpPr>
          <p:nvPr>
            <p:ph type="body" idx="1"/>
          </p:nvPr>
        </p:nvSpPr>
        <p:spPr>
          <a:xfrm>
            <a:off x="467544" y="1275609"/>
            <a:ext cx="3628206" cy="3168352"/>
          </a:xfrm>
          <a:prstGeom prst="rect">
            <a:avLst/>
          </a:prstGeom>
          <a:noFill/>
          <a:ln>
            <a:noFill/>
          </a:ln>
        </p:spPr>
        <p:txBody>
          <a:bodyPr spcFirstLastPara="1" wrap="square" lIns="91425" tIns="45700" rIns="91425" bIns="45700" anchor="t" anchorCtr="0">
            <a:noAutofit/>
          </a:bodyPr>
          <a:lstStyle>
            <a:lvl1pPr marL="457200" lvl="0" indent="-314325" algn="l">
              <a:spcBef>
                <a:spcPts val="270"/>
              </a:spcBef>
              <a:spcAft>
                <a:spcPts val="0"/>
              </a:spcAft>
              <a:buClr>
                <a:schemeClr val="dk1"/>
              </a:buClr>
              <a:buSzPts val="1350"/>
              <a:buChar char="•"/>
              <a:defRPr sz="1350">
                <a:solidFill>
                  <a:schemeClr val="dk1"/>
                </a:solidFill>
              </a:defRPr>
            </a:lvl1pPr>
            <a:lvl2pPr marL="914400" lvl="1" indent="-295275" algn="l">
              <a:spcBef>
                <a:spcPts val="210"/>
              </a:spcBef>
              <a:spcAft>
                <a:spcPts val="0"/>
              </a:spcAft>
              <a:buClr>
                <a:schemeClr val="dk1"/>
              </a:buClr>
              <a:buSzPts val="1050"/>
              <a:buChar char="–"/>
              <a:defRPr sz="1050">
                <a:solidFill>
                  <a:schemeClr val="dk1"/>
                </a:solidFill>
              </a:defRPr>
            </a:lvl2pPr>
            <a:lvl3pPr marL="1371600" lvl="2" indent="-295275" algn="l">
              <a:spcBef>
                <a:spcPts val="210"/>
              </a:spcBef>
              <a:spcAft>
                <a:spcPts val="0"/>
              </a:spcAft>
              <a:buClr>
                <a:schemeClr val="dk1"/>
              </a:buClr>
              <a:buSzPts val="1050"/>
              <a:buChar char="•"/>
              <a:defRPr sz="1050">
                <a:solidFill>
                  <a:schemeClr val="dk1"/>
                </a:solidFill>
              </a:defRPr>
            </a:lvl3pPr>
            <a:lvl4pPr marL="1828800" lvl="3" indent="-295275" algn="l">
              <a:spcBef>
                <a:spcPts val="210"/>
              </a:spcBef>
              <a:spcAft>
                <a:spcPts val="0"/>
              </a:spcAft>
              <a:buClr>
                <a:schemeClr val="dk1"/>
              </a:buClr>
              <a:buSzPts val="1050"/>
              <a:buChar char="–"/>
              <a:defRPr sz="1050">
                <a:solidFill>
                  <a:schemeClr val="dk1"/>
                </a:solidFill>
              </a:defRPr>
            </a:lvl4pPr>
            <a:lvl5pPr marL="2286000" lvl="4" indent="-295275" algn="l">
              <a:spcBef>
                <a:spcPts val="210"/>
              </a:spcBef>
              <a:spcAft>
                <a:spcPts val="0"/>
              </a:spcAft>
              <a:buClr>
                <a:schemeClr val="dk1"/>
              </a:buClr>
              <a:buSzPts val="1050"/>
              <a:buChar char="»"/>
              <a:defRPr sz="1050">
                <a:solidFill>
                  <a:schemeClr val="dk1"/>
                </a:solidFill>
              </a:defRPr>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43" name="Google Shape;43;p78"/>
          <p:cNvSpPr txBox="1">
            <a:spLocks noGrp="1"/>
          </p:cNvSpPr>
          <p:nvPr>
            <p:ph type="body" idx="2"/>
          </p:nvPr>
        </p:nvSpPr>
        <p:spPr>
          <a:xfrm>
            <a:off x="5039544" y="1275609"/>
            <a:ext cx="3628206" cy="3168352"/>
          </a:xfrm>
          <a:prstGeom prst="rect">
            <a:avLst/>
          </a:prstGeom>
          <a:noFill/>
          <a:ln>
            <a:noFill/>
          </a:ln>
        </p:spPr>
        <p:txBody>
          <a:bodyPr spcFirstLastPara="1" wrap="square" lIns="91425" tIns="45700" rIns="91425" bIns="45700" anchor="t" anchorCtr="0">
            <a:noAutofit/>
          </a:bodyPr>
          <a:lstStyle>
            <a:lvl1pPr marL="457200" lvl="0" indent="-314325" algn="l">
              <a:spcBef>
                <a:spcPts val="270"/>
              </a:spcBef>
              <a:spcAft>
                <a:spcPts val="0"/>
              </a:spcAft>
              <a:buClr>
                <a:schemeClr val="dk1"/>
              </a:buClr>
              <a:buSzPts val="1350"/>
              <a:buChar char="•"/>
              <a:defRPr sz="1350">
                <a:solidFill>
                  <a:schemeClr val="dk1"/>
                </a:solidFill>
              </a:defRPr>
            </a:lvl1pPr>
            <a:lvl2pPr marL="914400" lvl="1" indent="-295275" algn="l">
              <a:spcBef>
                <a:spcPts val="210"/>
              </a:spcBef>
              <a:spcAft>
                <a:spcPts val="0"/>
              </a:spcAft>
              <a:buClr>
                <a:schemeClr val="dk1"/>
              </a:buClr>
              <a:buSzPts val="1050"/>
              <a:buChar char="–"/>
              <a:defRPr sz="1050">
                <a:solidFill>
                  <a:schemeClr val="dk1"/>
                </a:solidFill>
              </a:defRPr>
            </a:lvl2pPr>
            <a:lvl3pPr marL="1371600" lvl="2" indent="-295275" algn="l">
              <a:spcBef>
                <a:spcPts val="210"/>
              </a:spcBef>
              <a:spcAft>
                <a:spcPts val="0"/>
              </a:spcAft>
              <a:buClr>
                <a:schemeClr val="dk1"/>
              </a:buClr>
              <a:buSzPts val="1050"/>
              <a:buChar char="•"/>
              <a:defRPr sz="1050">
                <a:solidFill>
                  <a:schemeClr val="dk1"/>
                </a:solidFill>
              </a:defRPr>
            </a:lvl3pPr>
            <a:lvl4pPr marL="1828800" lvl="3" indent="-295275" algn="l">
              <a:spcBef>
                <a:spcPts val="210"/>
              </a:spcBef>
              <a:spcAft>
                <a:spcPts val="0"/>
              </a:spcAft>
              <a:buClr>
                <a:schemeClr val="dk1"/>
              </a:buClr>
              <a:buSzPts val="1050"/>
              <a:buChar char="–"/>
              <a:defRPr sz="1050">
                <a:solidFill>
                  <a:schemeClr val="dk1"/>
                </a:solidFill>
              </a:defRPr>
            </a:lvl4pPr>
            <a:lvl5pPr marL="2286000" lvl="4" indent="-295275" algn="l">
              <a:spcBef>
                <a:spcPts val="210"/>
              </a:spcBef>
              <a:spcAft>
                <a:spcPts val="0"/>
              </a:spcAft>
              <a:buClr>
                <a:schemeClr val="dk1"/>
              </a:buClr>
              <a:buSzPts val="1050"/>
              <a:buChar char="»"/>
              <a:defRPr sz="1050">
                <a:solidFill>
                  <a:schemeClr val="dk1"/>
                </a:solidFill>
              </a:defRPr>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44" name="Google Shape;44;p78"/>
          <p:cNvSpPr/>
          <p:nvPr/>
        </p:nvSpPr>
        <p:spPr>
          <a:xfrm>
            <a:off x="107506" y="4953399"/>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5" name="Google Shape;45;p78"/>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000000"/>
                </a:solidFill>
                <a:latin typeface="Arial"/>
                <a:ea typeface="Arial"/>
                <a:cs typeface="Arial"/>
                <a:sym typeface="Arial"/>
              </a:defRPr>
            </a:lvl1pPr>
            <a:lvl2pPr marL="0" lvl="1" indent="0" algn="l">
              <a:spcBef>
                <a:spcPts val="0"/>
              </a:spcBef>
              <a:spcAft>
                <a:spcPts val="0"/>
              </a:spcAft>
              <a:buNone/>
              <a:defRPr sz="975">
                <a:solidFill>
                  <a:srgbClr val="000000"/>
                </a:solidFill>
                <a:latin typeface="Arial"/>
                <a:ea typeface="Arial"/>
                <a:cs typeface="Arial"/>
                <a:sym typeface="Arial"/>
              </a:defRPr>
            </a:lvl2pPr>
            <a:lvl3pPr marL="0" lvl="2" indent="0" algn="l">
              <a:spcBef>
                <a:spcPts val="0"/>
              </a:spcBef>
              <a:spcAft>
                <a:spcPts val="0"/>
              </a:spcAft>
              <a:buNone/>
              <a:defRPr sz="975">
                <a:solidFill>
                  <a:srgbClr val="000000"/>
                </a:solidFill>
                <a:latin typeface="Arial"/>
                <a:ea typeface="Arial"/>
                <a:cs typeface="Arial"/>
                <a:sym typeface="Arial"/>
              </a:defRPr>
            </a:lvl3pPr>
            <a:lvl4pPr marL="0" lvl="3" indent="0" algn="l">
              <a:spcBef>
                <a:spcPts val="0"/>
              </a:spcBef>
              <a:spcAft>
                <a:spcPts val="0"/>
              </a:spcAft>
              <a:buNone/>
              <a:defRPr sz="975">
                <a:solidFill>
                  <a:srgbClr val="000000"/>
                </a:solidFill>
                <a:latin typeface="Arial"/>
                <a:ea typeface="Arial"/>
                <a:cs typeface="Arial"/>
                <a:sym typeface="Arial"/>
              </a:defRPr>
            </a:lvl4pPr>
            <a:lvl5pPr marL="0" lvl="4" indent="0" algn="l">
              <a:spcBef>
                <a:spcPts val="0"/>
              </a:spcBef>
              <a:spcAft>
                <a:spcPts val="0"/>
              </a:spcAft>
              <a:buNone/>
              <a:defRPr sz="975">
                <a:solidFill>
                  <a:srgbClr val="000000"/>
                </a:solidFill>
                <a:latin typeface="Arial"/>
                <a:ea typeface="Arial"/>
                <a:cs typeface="Arial"/>
                <a:sym typeface="Arial"/>
              </a:defRPr>
            </a:lvl5pPr>
            <a:lvl6pPr marL="0" lvl="5" indent="0" algn="l">
              <a:spcBef>
                <a:spcPts val="0"/>
              </a:spcBef>
              <a:spcAft>
                <a:spcPts val="0"/>
              </a:spcAft>
              <a:buNone/>
              <a:defRPr sz="975">
                <a:solidFill>
                  <a:srgbClr val="000000"/>
                </a:solidFill>
                <a:latin typeface="Arial"/>
                <a:ea typeface="Arial"/>
                <a:cs typeface="Arial"/>
                <a:sym typeface="Arial"/>
              </a:defRPr>
            </a:lvl6pPr>
            <a:lvl7pPr marL="0" lvl="6" indent="0" algn="l">
              <a:spcBef>
                <a:spcPts val="0"/>
              </a:spcBef>
              <a:spcAft>
                <a:spcPts val="0"/>
              </a:spcAft>
              <a:buNone/>
              <a:defRPr sz="975">
                <a:solidFill>
                  <a:srgbClr val="000000"/>
                </a:solidFill>
                <a:latin typeface="Arial"/>
                <a:ea typeface="Arial"/>
                <a:cs typeface="Arial"/>
                <a:sym typeface="Arial"/>
              </a:defRPr>
            </a:lvl7pPr>
            <a:lvl8pPr marL="0" lvl="7" indent="0" algn="l">
              <a:spcBef>
                <a:spcPts val="0"/>
              </a:spcBef>
              <a:spcAft>
                <a:spcPts val="0"/>
              </a:spcAft>
              <a:buNone/>
              <a:defRPr sz="975">
                <a:solidFill>
                  <a:srgbClr val="000000"/>
                </a:solidFill>
                <a:latin typeface="Arial"/>
                <a:ea typeface="Arial"/>
                <a:cs typeface="Arial"/>
                <a:sym typeface="Arial"/>
              </a:defRPr>
            </a:lvl8pPr>
            <a:lvl9pPr marL="0" lvl="8" indent="0" algn="l">
              <a:spcBef>
                <a:spcPts val="0"/>
              </a:spcBef>
              <a:spcAft>
                <a:spcPts val="0"/>
              </a:spcAft>
              <a:buNone/>
              <a:defRPr sz="975">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46" name="Google Shape;46;p78"/>
          <p:cNvPicPr preferRelativeResize="0"/>
          <p:nvPr/>
        </p:nvPicPr>
        <p:blipFill rotWithShape="1">
          <a:blip r:embed="rId2">
            <a:alphaModFix/>
          </a:blip>
          <a:srcRect/>
          <a:stretch/>
        </p:blipFill>
        <p:spPr>
          <a:xfrm>
            <a:off x="7772400" y="4651002"/>
            <a:ext cx="1143000" cy="321310"/>
          </a:xfrm>
          <a:prstGeom prst="rect">
            <a:avLst/>
          </a:prstGeom>
          <a:noFill/>
          <a:ln>
            <a:noFill/>
          </a:ln>
        </p:spPr>
      </p:pic>
      <p:sp>
        <p:nvSpPr>
          <p:cNvPr id="47" name="Google Shape;47;p78"/>
          <p:cNvSpPr txBox="1">
            <a:spLocks noGrp="1"/>
          </p:cNvSpPr>
          <p:nvPr>
            <p:ph type="title"/>
          </p:nvPr>
        </p:nvSpPr>
        <p:spPr>
          <a:xfrm>
            <a:off x="5039544" y="379975"/>
            <a:ext cx="3628206" cy="56921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2100" b="1">
                <a:solidFill>
                  <a:srgbClr val="0081A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8"/>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lvl1pPr marL="457200" lvl="0" indent="-228600" algn="l">
              <a:spcBef>
                <a:spcPts val="420"/>
              </a:spcBef>
              <a:spcAft>
                <a:spcPts val="0"/>
              </a:spcAft>
              <a:buClr>
                <a:srgbClr val="0081AB"/>
              </a:buClr>
              <a:buSzPts val="2100"/>
              <a:buNone/>
              <a:defRPr sz="2100" b="1">
                <a:solidFill>
                  <a:srgbClr val="0081AB"/>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Agenda">
  <p:cSld name="2_Agenda">
    <p:bg>
      <p:bgPr>
        <a:solidFill>
          <a:srgbClr val="0081AB"/>
        </a:solidFill>
        <a:effectLst/>
      </p:bgPr>
    </p:bg>
    <p:spTree>
      <p:nvGrpSpPr>
        <p:cNvPr id="1" name="Shape 49"/>
        <p:cNvGrpSpPr/>
        <p:nvPr/>
      </p:nvGrpSpPr>
      <p:grpSpPr>
        <a:xfrm>
          <a:off x="0" y="0"/>
          <a:ext cx="0" cy="0"/>
          <a:chOff x="0" y="0"/>
          <a:chExt cx="0" cy="0"/>
        </a:xfrm>
      </p:grpSpPr>
      <p:sp>
        <p:nvSpPr>
          <p:cNvPr id="50" name="Google Shape;50;p79"/>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F2F2F2"/>
                </a:solidFill>
                <a:latin typeface="Arial"/>
                <a:ea typeface="Arial"/>
                <a:cs typeface="Arial"/>
                <a:sym typeface="Arial"/>
              </a:defRPr>
            </a:lvl1pPr>
            <a:lvl2pPr marL="0" lvl="1" indent="0" algn="l">
              <a:spcBef>
                <a:spcPts val="0"/>
              </a:spcBef>
              <a:spcAft>
                <a:spcPts val="0"/>
              </a:spcAft>
              <a:buNone/>
              <a:defRPr sz="975">
                <a:solidFill>
                  <a:srgbClr val="F2F2F2"/>
                </a:solidFill>
                <a:latin typeface="Arial"/>
                <a:ea typeface="Arial"/>
                <a:cs typeface="Arial"/>
                <a:sym typeface="Arial"/>
              </a:defRPr>
            </a:lvl2pPr>
            <a:lvl3pPr marL="0" lvl="2" indent="0" algn="l">
              <a:spcBef>
                <a:spcPts val="0"/>
              </a:spcBef>
              <a:spcAft>
                <a:spcPts val="0"/>
              </a:spcAft>
              <a:buNone/>
              <a:defRPr sz="975">
                <a:solidFill>
                  <a:srgbClr val="F2F2F2"/>
                </a:solidFill>
                <a:latin typeface="Arial"/>
                <a:ea typeface="Arial"/>
                <a:cs typeface="Arial"/>
                <a:sym typeface="Arial"/>
              </a:defRPr>
            </a:lvl3pPr>
            <a:lvl4pPr marL="0" lvl="3" indent="0" algn="l">
              <a:spcBef>
                <a:spcPts val="0"/>
              </a:spcBef>
              <a:spcAft>
                <a:spcPts val="0"/>
              </a:spcAft>
              <a:buNone/>
              <a:defRPr sz="975">
                <a:solidFill>
                  <a:srgbClr val="F2F2F2"/>
                </a:solidFill>
                <a:latin typeface="Arial"/>
                <a:ea typeface="Arial"/>
                <a:cs typeface="Arial"/>
                <a:sym typeface="Arial"/>
              </a:defRPr>
            </a:lvl4pPr>
            <a:lvl5pPr marL="0" lvl="4" indent="0" algn="l">
              <a:spcBef>
                <a:spcPts val="0"/>
              </a:spcBef>
              <a:spcAft>
                <a:spcPts val="0"/>
              </a:spcAft>
              <a:buNone/>
              <a:defRPr sz="975">
                <a:solidFill>
                  <a:srgbClr val="F2F2F2"/>
                </a:solidFill>
                <a:latin typeface="Arial"/>
                <a:ea typeface="Arial"/>
                <a:cs typeface="Arial"/>
                <a:sym typeface="Arial"/>
              </a:defRPr>
            </a:lvl5pPr>
            <a:lvl6pPr marL="0" lvl="5" indent="0" algn="l">
              <a:spcBef>
                <a:spcPts val="0"/>
              </a:spcBef>
              <a:spcAft>
                <a:spcPts val="0"/>
              </a:spcAft>
              <a:buNone/>
              <a:defRPr sz="975">
                <a:solidFill>
                  <a:srgbClr val="F2F2F2"/>
                </a:solidFill>
                <a:latin typeface="Arial"/>
                <a:ea typeface="Arial"/>
                <a:cs typeface="Arial"/>
                <a:sym typeface="Arial"/>
              </a:defRPr>
            </a:lvl6pPr>
            <a:lvl7pPr marL="0" lvl="6" indent="0" algn="l">
              <a:spcBef>
                <a:spcPts val="0"/>
              </a:spcBef>
              <a:spcAft>
                <a:spcPts val="0"/>
              </a:spcAft>
              <a:buNone/>
              <a:defRPr sz="975">
                <a:solidFill>
                  <a:srgbClr val="F2F2F2"/>
                </a:solidFill>
                <a:latin typeface="Arial"/>
                <a:ea typeface="Arial"/>
                <a:cs typeface="Arial"/>
                <a:sym typeface="Arial"/>
              </a:defRPr>
            </a:lvl7pPr>
            <a:lvl8pPr marL="0" lvl="7" indent="0" algn="l">
              <a:spcBef>
                <a:spcPts val="0"/>
              </a:spcBef>
              <a:spcAft>
                <a:spcPts val="0"/>
              </a:spcAft>
              <a:buNone/>
              <a:defRPr sz="975">
                <a:solidFill>
                  <a:srgbClr val="F2F2F2"/>
                </a:solidFill>
                <a:latin typeface="Arial"/>
                <a:ea typeface="Arial"/>
                <a:cs typeface="Arial"/>
                <a:sym typeface="Arial"/>
              </a:defRPr>
            </a:lvl8pPr>
            <a:lvl9pPr marL="0" lvl="8" indent="0" algn="l">
              <a:spcBef>
                <a:spcPts val="0"/>
              </a:spcBef>
              <a:spcAft>
                <a:spcPts val="0"/>
              </a:spcAft>
              <a:buNone/>
              <a:defRPr sz="975">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1" name="Google Shape;51;p79"/>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lvl1pPr marL="457200" lvl="0" indent="-342900" algn="l">
              <a:spcBef>
                <a:spcPts val="360"/>
              </a:spcBef>
              <a:spcAft>
                <a:spcPts val="0"/>
              </a:spcAft>
              <a:buClr>
                <a:srgbClr val="F2F2F2"/>
              </a:buClr>
              <a:buSzPts val="1800"/>
              <a:buFont typeface="Noto Sans Symbols"/>
              <a:buChar char="▪"/>
              <a:defRPr>
                <a:solidFill>
                  <a:srgbClr val="F2F2F2"/>
                </a:solidFill>
              </a:defRPr>
            </a:lvl1pPr>
            <a:lvl2pPr marL="914400" lvl="1" indent="-323850" algn="l">
              <a:spcBef>
                <a:spcPts val="300"/>
              </a:spcBef>
              <a:spcAft>
                <a:spcPts val="0"/>
              </a:spcAft>
              <a:buClr>
                <a:srgbClr val="F2F2F2"/>
              </a:buClr>
              <a:buSzPts val="1500"/>
              <a:buFont typeface="Noto Sans Symbols"/>
              <a:buChar char="▪"/>
              <a:defRPr>
                <a:solidFill>
                  <a:srgbClr val="F2F2F2"/>
                </a:solidFill>
              </a:defRPr>
            </a:lvl2pPr>
            <a:lvl3pPr marL="1371600" lvl="2" indent="-295275" algn="l">
              <a:spcBef>
                <a:spcPts val="210"/>
              </a:spcBef>
              <a:spcAft>
                <a:spcPts val="0"/>
              </a:spcAft>
              <a:buClr>
                <a:srgbClr val="F2F2F2"/>
              </a:buClr>
              <a:buSzPts val="1050"/>
              <a:buFont typeface="Noto Sans Symbols"/>
              <a:buChar char="▪"/>
              <a:defRPr>
                <a:solidFill>
                  <a:srgbClr val="F2F2F2"/>
                </a:solidFill>
              </a:defRPr>
            </a:lvl3pPr>
            <a:lvl4pPr marL="1828800" lvl="3" indent="-295275" algn="l">
              <a:spcBef>
                <a:spcPts val="210"/>
              </a:spcBef>
              <a:spcAft>
                <a:spcPts val="0"/>
              </a:spcAft>
              <a:buClr>
                <a:srgbClr val="F2F2F2"/>
              </a:buClr>
              <a:buSzPts val="1050"/>
              <a:buFont typeface="Noto Sans Symbols"/>
              <a:buChar char="▪"/>
              <a:defRPr>
                <a:solidFill>
                  <a:srgbClr val="F2F2F2"/>
                </a:solidFill>
              </a:defRPr>
            </a:lvl4pPr>
            <a:lvl5pPr marL="2286000" lvl="4" indent="-295275" algn="l">
              <a:spcBef>
                <a:spcPts val="210"/>
              </a:spcBef>
              <a:spcAft>
                <a:spcPts val="0"/>
              </a:spcAft>
              <a:buClr>
                <a:srgbClr val="F2F2F2"/>
              </a:buClr>
              <a:buSzPts val="1050"/>
              <a:buFont typeface="Noto Sans Symbols"/>
              <a:buChar char="▪"/>
              <a:defRPr>
                <a:solidFill>
                  <a:srgbClr val="F2F2F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 name="Google Shape;52;p79"/>
          <p:cNvSpPr/>
          <p:nvPr/>
        </p:nvSpPr>
        <p:spPr>
          <a:xfrm>
            <a:off x="107506" y="4953399"/>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53" name="Google Shape;53;p79"/>
          <p:cNvSpPr/>
          <p:nvPr/>
        </p:nvSpPr>
        <p:spPr>
          <a:xfrm>
            <a:off x="0" y="5070348"/>
            <a:ext cx="9144000" cy="73152"/>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54" name="Google Shape;54;p79"/>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55" name="Google Shape;55;p7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mphasis (Colour)">
  <p:cSld name="Emphasis (Colour)">
    <p:bg>
      <p:bgPr>
        <a:solidFill>
          <a:schemeClr val="accent2"/>
        </a:solidFill>
        <a:effectLst/>
      </p:bgPr>
    </p:bg>
    <p:spTree>
      <p:nvGrpSpPr>
        <p:cNvPr id="1" name="Shape 56"/>
        <p:cNvGrpSpPr/>
        <p:nvPr/>
      </p:nvGrpSpPr>
      <p:grpSpPr>
        <a:xfrm>
          <a:off x="0" y="0"/>
          <a:ext cx="0" cy="0"/>
          <a:chOff x="0" y="0"/>
          <a:chExt cx="0" cy="0"/>
        </a:xfrm>
      </p:grpSpPr>
      <p:pic>
        <p:nvPicPr>
          <p:cNvPr id="57" name="Google Shape;57;p80"/>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58" name="Google Shape;58;p80"/>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59" name="Google Shape;59;p80"/>
          <p:cNvSpPr txBox="1">
            <a:spLocks noGrp="1"/>
          </p:cNvSpPr>
          <p:nvPr>
            <p:ph type="subTitle" idx="1"/>
          </p:nvPr>
        </p:nvSpPr>
        <p:spPr>
          <a:xfrm>
            <a:off x="914400" y="928471"/>
            <a:ext cx="7315200" cy="3227456"/>
          </a:xfrm>
          <a:prstGeom prst="rect">
            <a:avLst/>
          </a:prstGeom>
          <a:noFill/>
          <a:ln>
            <a:noFill/>
          </a:ln>
        </p:spPr>
        <p:txBody>
          <a:bodyPr spcFirstLastPara="1" wrap="square" lIns="91425" tIns="45700" rIns="91425" bIns="45700" anchor="ctr" anchorCtr="0">
            <a:noAutofit/>
          </a:bodyPr>
          <a:lstStyle>
            <a:lvl1pPr lvl="0" algn="ctr">
              <a:spcBef>
                <a:spcPts val="480"/>
              </a:spcBef>
              <a:spcAft>
                <a:spcPts val="0"/>
              </a:spcAft>
              <a:buClr>
                <a:schemeClr val="lt1"/>
              </a:buClr>
              <a:buSzPts val="2400"/>
              <a:buNone/>
              <a:defRPr sz="2400" b="0">
                <a:solidFill>
                  <a:schemeClr val="lt1"/>
                </a:solidFill>
              </a:defRPr>
            </a:lvl1pPr>
            <a:lvl2pPr lvl="1" algn="ctr">
              <a:spcBef>
                <a:spcPts val="300"/>
              </a:spcBef>
              <a:spcAft>
                <a:spcPts val="0"/>
              </a:spcAft>
              <a:buClr>
                <a:srgbClr val="8E9193"/>
              </a:buClr>
              <a:buSzPts val="1500"/>
              <a:buNone/>
              <a:defRPr>
                <a:solidFill>
                  <a:srgbClr val="8E9193"/>
                </a:solidFill>
              </a:defRPr>
            </a:lvl2pPr>
            <a:lvl3pPr lvl="2" algn="ctr">
              <a:spcBef>
                <a:spcPts val="210"/>
              </a:spcBef>
              <a:spcAft>
                <a:spcPts val="0"/>
              </a:spcAft>
              <a:buClr>
                <a:srgbClr val="8E9193"/>
              </a:buClr>
              <a:buSzPts val="1050"/>
              <a:buNone/>
              <a:defRPr>
                <a:solidFill>
                  <a:srgbClr val="8E9193"/>
                </a:solidFill>
              </a:defRPr>
            </a:lvl3pPr>
            <a:lvl4pPr lvl="3" algn="ctr">
              <a:spcBef>
                <a:spcPts val="210"/>
              </a:spcBef>
              <a:spcAft>
                <a:spcPts val="0"/>
              </a:spcAft>
              <a:buClr>
                <a:srgbClr val="8E9193"/>
              </a:buClr>
              <a:buSzPts val="1050"/>
              <a:buNone/>
              <a:defRPr>
                <a:solidFill>
                  <a:srgbClr val="8E9193"/>
                </a:solidFill>
              </a:defRPr>
            </a:lvl4pPr>
            <a:lvl5pPr lvl="4" algn="ctr">
              <a:spcBef>
                <a:spcPts val="210"/>
              </a:spcBef>
              <a:spcAft>
                <a:spcPts val="0"/>
              </a:spcAft>
              <a:buClr>
                <a:srgbClr val="8E9193"/>
              </a:buClr>
              <a:buSzPts val="1050"/>
              <a:buNone/>
              <a:defRPr>
                <a:solidFill>
                  <a:srgbClr val="8E9193"/>
                </a:solidFill>
              </a:defRPr>
            </a:lvl5pPr>
            <a:lvl6pPr lvl="5" algn="ctr">
              <a:spcBef>
                <a:spcPts val="300"/>
              </a:spcBef>
              <a:spcAft>
                <a:spcPts val="0"/>
              </a:spcAft>
              <a:buClr>
                <a:srgbClr val="8E9193"/>
              </a:buClr>
              <a:buSzPts val="1500"/>
              <a:buNone/>
              <a:defRPr>
                <a:solidFill>
                  <a:srgbClr val="8E9193"/>
                </a:solidFill>
              </a:defRPr>
            </a:lvl6pPr>
            <a:lvl7pPr lvl="6" algn="ctr">
              <a:spcBef>
                <a:spcPts val="300"/>
              </a:spcBef>
              <a:spcAft>
                <a:spcPts val="0"/>
              </a:spcAft>
              <a:buClr>
                <a:srgbClr val="8E9193"/>
              </a:buClr>
              <a:buSzPts val="1500"/>
              <a:buNone/>
              <a:defRPr>
                <a:solidFill>
                  <a:srgbClr val="8E9193"/>
                </a:solidFill>
              </a:defRPr>
            </a:lvl7pPr>
            <a:lvl8pPr lvl="7" algn="ctr">
              <a:spcBef>
                <a:spcPts val="300"/>
              </a:spcBef>
              <a:spcAft>
                <a:spcPts val="0"/>
              </a:spcAft>
              <a:buClr>
                <a:srgbClr val="8E9193"/>
              </a:buClr>
              <a:buSzPts val="1500"/>
              <a:buNone/>
              <a:defRPr>
                <a:solidFill>
                  <a:srgbClr val="8E9193"/>
                </a:solidFill>
              </a:defRPr>
            </a:lvl8pPr>
            <a:lvl9pPr lvl="8" algn="ctr">
              <a:spcBef>
                <a:spcPts val="300"/>
              </a:spcBef>
              <a:spcAft>
                <a:spcPts val="0"/>
              </a:spcAft>
              <a:buClr>
                <a:srgbClr val="8E9193"/>
              </a:buClr>
              <a:buSzPts val="1500"/>
              <a:buNone/>
              <a:defRPr>
                <a:solidFill>
                  <a:srgbClr val="8E9193"/>
                </a:solidFill>
              </a:defRPr>
            </a:lvl9pPr>
          </a:lstStyle>
          <a:p>
            <a:endParaRPr/>
          </a:p>
        </p:txBody>
      </p:sp>
      <p:sp>
        <p:nvSpPr>
          <p:cNvPr id="60" name="Google Shape;60;p80"/>
          <p:cNvSpPr/>
          <p:nvPr/>
        </p:nvSpPr>
        <p:spPr>
          <a:xfrm>
            <a:off x="107506" y="4953399"/>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61" name="Google Shape;61;p80"/>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F2F2F2"/>
                </a:solidFill>
                <a:latin typeface="Arial"/>
                <a:ea typeface="Arial"/>
                <a:cs typeface="Arial"/>
                <a:sym typeface="Arial"/>
              </a:defRPr>
            </a:lvl1pPr>
            <a:lvl2pPr marL="0" lvl="1" indent="0" algn="l">
              <a:spcBef>
                <a:spcPts val="0"/>
              </a:spcBef>
              <a:spcAft>
                <a:spcPts val="0"/>
              </a:spcAft>
              <a:buNone/>
              <a:defRPr sz="975">
                <a:solidFill>
                  <a:srgbClr val="F2F2F2"/>
                </a:solidFill>
                <a:latin typeface="Arial"/>
                <a:ea typeface="Arial"/>
                <a:cs typeface="Arial"/>
                <a:sym typeface="Arial"/>
              </a:defRPr>
            </a:lvl2pPr>
            <a:lvl3pPr marL="0" lvl="2" indent="0" algn="l">
              <a:spcBef>
                <a:spcPts val="0"/>
              </a:spcBef>
              <a:spcAft>
                <a:spcPts val="0"/>
              </a:spcAft>
              <a:buNone/>
              <a:defRPr sz="975">
                <a:solidFill>
                  <a:srgbClr val="F2F2F2"/>
                </a:solidFill>
                <a:latin typeface="Arial"/>
                <a:ea typeface="Arial"/>
                <a:cs typeface="Arial"/>
                <a:sym typeface="Arial"/>
              </a:defRPr>
            </a:lvl3pPr>
            <a:lvl4pPr marL="0" lvl="3" indent="0" algn="l">
              <a:spcBef>
                <a:spcPts val="0"/>
              </a:spcBef>
              <a:spcAft>
                <a:spcPts val="0"/>
              </a:spcAft>
              <a:buNone/>
              <a:defRPr sz="975">
                <a:solidFill>
                  <a:srgbClr val="F2F2F2"/>
                </a:solidFill>
                <a:latin typeface="Arial"/>
                <a:ea typeface="Arial"/>
                <a:cs typeface="Arial"/>
                <a:sym typeface="Arial"/>
              </a:defRPr>
            </a:lvl4pPr>
            <a:lvl5pPr marL="0" lvl="4" indent="0" algn="l">
              <a:spcBef>
                <a:spcPts val="0"/>
              </a:spcBef>
              <a:spcAft>
                <a:spcPts val="0"/>
              </a:spcAft>
              <a:buNone/>
              <a:defRPr sz="975">
                <a:solidFill>
                  <a:srgbClr val="F2F2F2"/>
                </a:solidFill>
                <a:latin typeface="Arial"/>
                <a:ea typeface="Arial"/>
                <a:cs typeface="Arial"/>
                <a:sym typeface="Arial"/>
              </a:defRPr>
            </a:lvl5pPr>
            <a:lvl6pPr marL="0" lvl="5" indent="0" algn="l">
              <a:spcBef>
                <a:spcPts val="0"/>
              </a:spcBef>
              <a:spcAft>
                <a:spcPts val="0"/>
              </a:spcAft>
              <a:buNone/>
              <a:defRPr sz="975">
                <a:solidFill>
                  <a:srgbClr val="F2F2F2"/>
                </a:solidFill>
                <a:latin typeface="Arial"/>
                <a:ea typeface="Arial"/>
                <a:cs typeface="Arial"/>
                <a:sym typeface="Arial"/>
              </a:defRPr>
            </a:lvl6pPr>
            <a:lvl7pPr marL="0" lvl="6" indent="0" algn="l">
              <a:spcBef>
                <a:spcPts val="0"/>
              </a:spcBef>
              <a:spcAft>
                <a:spcPts val="0"/>
              </a:spcAft>
              <a:buNone/>
              <a:defRPr sz="975">
                <a:solidFill>
                  <a:srgbClr val="F2F2F2"/>
                </a:solidFill>
                <a:latin typeface="Arial"/>
                <a:ea typeface="Arial"/>
                <a:cs typeface="Arial"/>
                <a:sym typeface="Arial"/>
              </a:defRPr>
            </a:lvl7pPr>
            <a:lvl8pPr marL="0" lvl="7" indent="0" algn="l">
              <a:spcBef>
                <a:spcPts val="0"/>
              </a:spcBef>
              <a:spcAft>
                <a:spcPts val="0"/>
              </a:spcAft>
              <a:buNone/>
              <a:defRPr sz="975">
                <a:solidFill>
                  <a:srgbClr val="F2F2F2"/>
                </a:solidFill>
                <a:latin typeface="Arial"/>
                <a:ea typeface="Arial"/>
                <a:cs typeface="Arial"/>
                <a:sym typeface="Arial"/>
              </a:defRPr>
            </a:lvl8pPr>
            <a:lvl9pPr marL="0" lvl="8" indent="0" algn="l">
              <a:spcBef>
                <a:spcPts val="0"/>
              </a:spcBef>
              <a:spcAft>
                <a:spcPts val="0"/>
              </a:spcAft>
              <a:buNone/>
              <a:defRPr sz="975">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chemeClr val="accent2"/>
        </a:solidFill>
        <a:effectLst/>
      </p:bgPr>
    </p:bg>
    <p:spTree>
      <p:nvGrpSpPr>
        <p:cNvPr id="1" name="Shape 62"/>
        <p:cNvGrpSpPr/>
        <p:nvPr/>
      </p:nvGrpSpPr>
      <p:grpSpPr>
        <a:xfrm>
          <a:off x="0" y="0"/>
          <a:ext cx="0" cy="0"/>
          <a:chOff x="0" y="0"/>
          <a:chExt cx="0" cy="0"/>
        </a:xfrm>
      </p:grpSpPr>
      <p:sp>
        <p:nvSpPr>
          <p:cNvPr id="63" name="Google Shape;63;p81"/>
          <p:cNvSpPr txBox="1">
            <a:spLocks noGrp="1"/>
          </p:cNvSpPr>
          <p:nvPr>
            <p:ph type="ctrTitle"/>
          </p:nvPr>
        </p:nvSpPr>
        <p:spPr>
          <a:xfrm>
            <a:off x="472008" y="776546"/>
            <a:ext cx="8348464" cy="150717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0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1"/>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sz="1300">
                <a:solidFill>
                  <a:schemeClr val="dk1"/>
                </a:solidFill>
              </a:defRPr>
            </a:lvl1pPr>
            <a:lvl2pPr lvl="1" algn="r">
              <a:buNone/>
              <a:defRPr sz="1300">
                <a:solidFill>
                  <a:schemeClr val="dk1"/>
                </a:solidFill>
              </a:defRPr>
            </a:lvl2pPr>
            <a:lvl3pPr lvl="2" algn="r">
              <a:buNone/>
              <a:defRPr sz="1300">
                <a:solidFill>
                  <a:schemeClr val="dk1"/>
                </a:solidFill>
              </a:defRPr>
            </a:lvl3pPr>
            <a:lvl4pPr lvl="3" algn="r">
              <a:buNone/>
              <a:defRPr sz="1300">
                <a:solidFill>
                  <a:schemeClr val="dk1"/>
                </a:solidFill>
              </a:defRPr>
            </a:lvl4pPr>
            <a:lvl5pPr lvl="4" algn="r">
              <a:buNone/>
              <a:defRPr sz="1300">
                <a:solidFill>
                  <a:schemeClr val="dk1"/>
                </a:solidFill>
              </a:defRPr>
            </a:lvl5pPr>
            <a:lvl6pPr lvl="5" algn="r">
              <a:buNone/>
              <a:defRPr sz="1300">
                <a:solidFill>
                  <a:schemeClr val="dk1"/>
                </a:solidFill>
              </a:defRPr>
            </a:lvl6pPr>
            <a:lvl7pPr lvl="6" algn="r">
              <a:buNone/>
              <a:defRPr sz="1300">
                <a:solidFill>
                  <a:schemeClr val="dk1"/>
                </a:solidFill>
              </a:defRPr>
            </a:lvl7pPr>
            <a:lvl8pPr lvl="7" algn="r">
              <a:buNone/>
              <a:defRPr sz="1300">
                <a:solidFill>
                  <a:schemeClr val="dk1"/>
                </a:solidFill>
              </a:defRPr>
            </a:lvl8pPr>
            <a:lvl9pPr lvl="8" algn="r">
              <a:buNone/>
              <a:defRPr sz="1300">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Agenda">
  <p:cSld name="3_Agenda">
    <p:bg>
      <p:bgPr>
        <a:solidFill>
          <a:srgbClr val="36424A"/>
        </a:solidFill>
        <a:effectLst/>
      </p:bgPr>
    </p:bg>
    <p:spTree>
      <p:nvGrpSpPr>
        <p:cNvPr id="1" name="Shape 65"/>
        <p:cNvGrpSpPr/>
        <p:nvPr/>
      </p:nvGrpSpPr>
      <p:grpSpPr>
        <a:xfrm>
          <a:off x="0" y="0"/>
          <a:ext cx="0" cy="0"/>
          <a:chOff x="0" y="0"/>
          <a:chExt cx="0" cy="0"/>
        </a:xfrm>
      </p:grpSpPr>
      <p:sp>
        <p:nvSpPr>
          <p:cNvPr id="66" name="Google Shape;66;p82"/>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975">
                <a:solidFill>
                  <a:srgbClr val="F2F2F2"/>
                </a:solidFill>
                <a:latin typeface="Arial"/>
                <a:ea typeface="Arial"/>
                <a:cs typeface="Arial"/>
                <a:sym typeface="Arial"/>
              </a:defRPr>
            </a:lvl1pPr>
            <a:lvl2pPr marL="0" lvl="1" indent="0" algn="l">
              <a:spcBef>
                <a:spcPts val="0"/>
              </a:spcBef>
              <a:spcAft>
                <a:spcPts val="0"/>
              </a:spcAft>
              <a:buNone/>
              <a:defRPr sz="975">
                <a:solidFill>
                  <a:srgbClr val="F2F2F2"/>
                </a:solidFill>
                <a:latin typeface="Arial"/>
                <a:ea typeface="Arial"/>
                <a:cs typeface="Arial"/>
                <a:sym typeface="Arial"/>
              </a:defRPr>
            </a:lvl2pPr>
            <a:lvl3pPr marL="0" lvl="2" indent="0" algn="l">
              <a:spcBef>
                <a:spcPts val="0"/>
              </a:spcBef>
              <a:spcAft>
                <a:spcPts val="0"/>
              </a:spcAft>
              <a:buNone/>
              <a:defRPr sz="975">
                <a:solidFill>
                  <a:srgbClr val="F2F2F2"/>
                </a:solidFill>
                <a:latin typeface="Arial"/>
                <a:ea typeface="Arial"/>
                <a:cs typeface="Arial"/>
                <a:sym typeface="Arial"/>
              </a:defRPr>
            </a:lvl3pPr>
            <a:lvl4pPr marL="0" lvl="3" indent="0" algn="l">
              <a:spcBef>
                <a:spcPts val="0"/>
              </a:spcBef>
              <a:spcAft>
                <a:spcPts val="0"/>
              </a:spcAft>
              <a:buNone/>
              <a:defRPr sz="975">
                <a:solidFill>
                  <a:srgbClr val="F2F2F2"/>
                </a:solidFill>
                <a:latin typeface="Arial"/>
                <a:ea typeface="Arial"/>
                <a:cs typeface="Arial"/>
                <a:sym typeface="Arial"/>
              </a:defRPr>
            </a:lvl4pPr>
            <a:lvl5pPr marL="0" lvl="4" indent="0" algn="l">
              <a:spcBef>
                <a:spcPts val="0"/>
              </a:spcBef>
              <a:spcAft>
                <a:spcPts val="0"/>
              </a:spcAft>
              <a:buNone/>
              <a:defRPr sz="975">
                <a:solidFill>
                  <a:srgbClr val="F2F2F2"/>
                </a:solidFill>
                <a:latin typeface="Arial"/>
                <a:ea typeface="Arial"/>
                <a:cs typeface="Arial"/>
                <a:sym typeface="Arial"/>
              </a:defRPr>
            </a:lvl5pPr>
            <a:lvl6pPr marL="0" lvl="5" indent="0" algn="l">
              <a:spcBef>
                <a:spcPts val="0"/>
              </a:spcBef>
              <a:spcAft>
                <a:spcPts val="0"/>
              </a:spcAft>
              <a:buNone/>
              <a:defRPr sz="975">
                <a:solidFill>
                  <a:srgbClr val="F2F2F2"/>
                </a:solidFill>
                <a:latin typeface="Arial"/>
                <a:ea typeface="Arial"/>
                <a:cs typeface="Arial"/>
                <a:sym typeface="Arial"/>
              </a:defRPr>
            </a:lvl6pPr>
            <a:lvl7pPr marL="0" lvl="6" indent="0" algn="l">
              <a:spcBef>
                <a:spcPts val="0"/>
              </a:spcBef>
              <a:spcAft>
                <a:spcPts val="0"/>
              </a:spcAft>
              <a:buNone/>
              <a:defRPr sz="975">
                <a:solidFill>
                  <a:srgbClr val="F2F2F2"/>
                </a:solidFill>
                <a:latin typeface="Arial"/>
                <a:ea typeface="Arial"/>
                <a:cs typeface="Arial"/>
                <a:sym typeface="Arial"/>
              </a:defRPr>
            </a:lvl7pPr>
            <a:lvl8pPr marL="0" lvl="7" indent="0" algn="l">
              <a:spcBef>
                <a:spcPts val="0"/>
              </a:spcBef>
              <a:spcAft>
                <a:spcPts val="0"/>
              </a:spcAft>
              <a:buNone/>
              <a:defRPr sz="975">
                <a:solidFill>
                  <a:srgbClr val="F2F2F2"/>
                </a:solidFill>
                <a:latin typeface="Arial"/>
                <a:ea typeface="Arial"/>
                <a:cs typeface="Arial"/>
                <a:sym typeface="Arial"/>
              </a:defRPr>
            </a:lvl8pPr>
            <a:lvl9pPr marL="0" lvl="8" indent="0" algn="l">
              <a:spcBef>
                <a:spcPts val="0"/>
              </a:spcBef>
              <a:spcAft>
                <a:spcPts val="0"/>
              </a:spcAft>
              <a:buNone/>
              <a:defRPr sz="975">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7" name="Google Shape;67;p82"/>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lvl1pPr marL="457200" lvl="0" indent="-342900" algn="l">
              <a:spcBef>
                <a:spcPts val="360"/>
              </a:spcBef>
              <a:spcAft>
                <a:spcPts val="0"/>
              </a:spcAft>
              <a:buClr>
                <a:srgbClr val="F2F2F2"/>
              </a:buClr>
              <a:buSzPts val="1800"/>
              <a:buFont typeface="Noto Sans Symbols"/>
              <a:buChar char="▪"/>
              <a:defRPr>
                <a:solidFill>
                  <a:srgbClr val="F2F2F2"/>
                </a:solidFill>
              </a:defRPr>
            </a:lvl1pPr>
            <a:lvl2pPr marL="914400" lvl="1" indent="-323850" algn="l">
              <a:spcBef>
                <a:spcPts val="300"/>
              </a:spcBef>
              <a:spcAft>
                <a:spcPts val="0"/>
              </a:spcAft>
              <a:buClr>
                <a:srgbClr val="F2F2F2"/>
              </a:buClr>
              <a:buSzPts val="1500"/>
              <a:buFont typeface="Noto Sans Symbols"/>
              <a:buChar char="▪"/>
              <a:defRPr>
                <a:solidFill>
                  <a:srgbClr val="F2F2F2"/>
                </a:solidFill>
              </a:defRPr>
            </a:lvl2pPr>
            <a:lvl3pPr marL="1371600" lvl="2" indent="-295275" algn="l">
              <a:spcBef>
                <a:spcPts val="210"/>
              </a:spcBef>
              <a:spcAft>
                <a:spcPts val="0"/>
              </a:spcAft>
              <a:buClr>
                <a:srgbClr val="F2F2F2"/>
              </a:buClr>
              <a:buSzPts val="1050"/>
              <a:buFont typeface="Noto Sans Symbols"/>
              <a:buChar char="▪"/>
              <a:defRPr>
                <a:solidFill>
                  <a:srgbClr val="F2F2F2"/>
                </a:solidFill>
              </a:defRPr>
            </a:lvl3pPr>
            <a:lvl4pPr marL="1828800" lvl="3" indent="-295275" algn="l">
              <a:spcBef>
                <a:spcPts val="210"/>
              </a:spcBef>
              <a:spcAft>
                <a:spcPts val="0"/>
              </a:spcAft>
              <a:buClr>
                <a:srgbClr val="F2F2F2"/>
              </a:buClr>
              <a:buSzPts val="1050"/>
              <a:buFont typeface="Noto Sans Symbols"/>
              <a:buChar char="▪"/>
              <a:defRPr>
                <a:solidFill>
                  <a:srgbClr val="F2F2F2"/>
                </a:solidFill>
              </a:defRPr>
            </a:lvl4pPr>
            <a:lvl5pPr marL="2286000" lvl="4" indent="-295275" algn="l">
              <a:spcBef>
                <a:spcPts val="210"/>
              </a:spcBef>
              <a:spcAft>
                <a:spcPts val="0"/>
              </a:spcAft>
              <a:buClr>
                <a:srgbClr val="F2F2F2"/>
              </a:buClr>
              <a:buSzPts val="1050"/>
              <a:buFont typeface="Noto Sans Symbols"/>
              <a:buChar char="▪"/>
              <a:defRPr>
                <a:solidFill>
                  <a:srgbClr val="F2F2F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8" name="Google Shape;68;p82"/>
          <p:cNvSpPr/>
          <p:nvPr/>
        </p:nvSpPr>
        <p:spPr>
          <a:xfrm>
            <a:off x="107506" y="4953399"/>
            <a:ext cx="1571297" cy="116950"/>
          </a:xfrm>
          <a:prstGeom prst="rect">
            <a:avLst/>
          </a:prstGeom>
          <a:solidFill>
            <a:srgbClr val="364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69" name="Google Shape;69;p82"/>
          <p:cNvSpPr/>
          <p:nvPr/>
        </p:nvSpPr>
        <p:spPr>
          <a:xfrm>
            <a:off x="0" y="5070348"/>
            <a:ext cx="9144000" cy="73152"/>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pic>
        <p:nvPicPr>
          <p:cNvPr id="70" name="Google Shape;70;p82"/>
          <p:cNvPicPr preferRelativeResize="0"/>
          <p:nvPr/>
        </p:nvPicPr>
        <p:blipFill rotWithShape="1">
          <a:blip r:embed="rId2">
            <a:alphaModFix/>
          </a:blip>
          <a:srcRect/>
          <a:stretch/>
        </p:blipFill>
        <p:spPr>
          <a:xfrm>
            <a:off x="7772400" y="4650741"/>
            <a:ext cx="1143000" cy="321310"/>
          </a:xfrm>
          <a:prstGeom prst="rect">
            <a:avLst/>
          </a:prstGeom>
          <a:noFill/>
          <a:ln>
            <a:noFill/>
          </a:ln>
        </p:spPr>
      </p:pic>
      <p:sp>
        <p:nvSpPr>
          <p:cNvPr id="71" name="Google Shape;71;p8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24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2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300" b="0" i="0" u="none" strike="noStrike" cap="none">
                <a:solidFill>
                  <a:srgbClr val="6A737B"/>
                </a:solidFill>
                <a:latin typeface="Arial"/>
                <a:ea typeface="Arial"/>
                <a:cs typeface="Arial"/>
                <a:sym typeface="Arial"/>
              </a:defRPr>
            </a:lvl2pPr>
            <a:lvl3pPr marR="0" lvl="2" algn="l" rtl="0">
              <a:spcBef>
                <a:spcPts val="0"/>
              </a:spcBef>
              <a:spcAft>
                <a:spcPts val="0"/>
              </a:spcAft>
              <a:buSzPts val="1400"/>
              <a:buNone/>
              <a:defRPr sz="3300" b="0" i="0" u="none" strike="noStrike" cap="none">
                <a:solidFill>
                  <a:srgbClr val="6A737B"/>
                </a:solidFill>
                <a:latin typeface="Arial"/>
                <a:ea typeface="Arial"/>
                <a:cs typeface="Arial"/>
                <a:sym typeface="Arial"/>
              </a:defRPr>
            </a:lvl3pPr>
            <a:lvl4pPr marR="0" lvl="3" algn="l" rtl="0">
              <a:spcBef>
                <a:spcPts val="0"/>
              </a:spcBef>
              <a:spcAft>
                <a:spcPts val="0"/>
              </a:spcAft>
              <a:buSzPts val="1400"/>
              <a:buNone/>
              <a:defRPr sz="3300" b="0" i="0" u="none" strike="noStrike" cap="none">
                <a:solidFill>
                  <a:srgbClr val="6A737B"/>
                </a:solidFill>
                <a:latin typeface="Arial"/>
                <a:ea typeface="Arial"/>
                <a:cs typeface="Arial"/>
                <a:sym typeface="Arial"/>
              </a:defRPr>
            </a:lvl4pPr>
            <a:lvl5pPr marR="0" lvl="4" algn="l" rtl="0">
              <a:spcBef>
                <a:spcPts val="0"/>
              </a:spcBef>
              <a:spcAft>
                <a:spcPts val="0"/>
              </a:spcAft>
              <a:buSzPts val="1400"/>
              <a:buNone/>
              <a:defRPr sz="3300" b="0" i="0" u="none" strike="noStrike" cap="none">
                <a:solidFill>
                  <a:srgbClr val="6A737B"/>
                </a:solidFill>
                <a:latin typeface="Arial"/>
                <a:ea typeface="Arial"/>
                <a:cs typeface="Arial"/>
                <a:sym typeface="Arial"/>
              </a:defRPr>
            </a:lvl5pPr>
            <a:lvl6pPr marR="0" lvl="5" algn="l" rtl="0">
              <a:spcBef>
                <a:spcPts val="0"/>
              </a:spcBef>
              <a:spcAft>
                <a:spcPts val="0"/>
              </a:spcAft>
              <a:buSzPts val="1400"/>
              <a:buNone/>
              <a:defRPr sz="3300" b="0" i="0" u="none" strike="noStrike" cap="none">
                <a:solidFill>
                  <a:srgbClr val="6A737B"/>
                </a:solidFill>
                <a:latin typeface="Arial"/>
                <a:ea typeface="Arial"/>
                <a:cs typeface="Arial"/>
                <a:sym typeface="Arial"/>
              </a:defRPr>
            </a:lvl6pPr>
            <a:lvl7pPr marR="0" lvl="6" algn="l" rtl="0">
              <a:spcBef>
                <a:spcPts val="0"/>
              </a:spcBef>
              <a:spcAft>
                <a:spcPts val="0"/>
              </a:spcAft>
              <a:buSzPts val="1400"/>
              <a:buNone/>
              <a:defRPr sz="3300" b="0" i="0" u="none" strike="noStrike" cap="none">
                <a:solidFill>
                  <a:srgbClr val="6A737B"/>
                </a:solidFill>
                <a:latin typeface="Arial"/>
                <a:ea typeface="Arial"/>
                <a:cs typeface="Arial"/>
                <a:sym typeface="Arial"/>
              </a:defRPr>
            </a:lvl7pPr>
            <a:lvl8pPr marR="0" lvl="7" algn="l" rtl="0">
              <a:spcBef>
                <a:spcPts val="0"/>
              </a:spcBef>
              <a:spcAft>
                <a:spcPts val="0"/>
              </a:spcAft>
              <a:buSzPts val="1400"/>
              <a:buNone/>
              <a:defRPr sz="3300" b="0" i="0" u="none" strike="noStrike" cap="none">
                <a:solidFill>
                  <a:srgbClr val="6A737B"/>
                </a:solidFill>
                <a:latin typeface="Arial"/>
                <a:ea typeface="Arial"/>
                <a:cs typeface="Arial"/>
                <a:sym typeface="Arial"/>
              </a:defRPr>
            </a:lvl8pPr>
            <a:lvl9pPr marR="0" lvl="8" algn="l" rtl="0">
              <a:spcBef>
                <a:spcPts val="0"/>
              </a:spcBef>
              <a:spcAft>
                <a:spcPts val="0"/>
              </a:spcAft>
              <a:buSzPts val="1400"/>
              <a:buNone/>
              <a:defRPr sz="3300" b="0" i="0" u="none" strike="noStrike" cap="none">
                <a:solidFill>
                  <a:srgbClr val="6A737B"/>
                </a:solidFill>
                <a:latin typeface="Arial"/>
                <a:ea typeface="Arial"/>
                <a:cs typeface="Arial"/>
                <a:sym typeface="Arial"/>
              </a:defRPr>
            </a:lvl9pPr>
          </a:lstStyle>
          <a:p>
            <a:endParaRPr/>
          </a:p>
        </p:txBody>
      </p:sp>
      <p:sp>
        <p:nvSpPr>
          <p:cNvPr id="11" name="Google Shape;11;p73"/>
          <p:cNvSpPr txBox="1">
            <a:spLocks noGrp="1"/>
          </p:cNvSpPr>
          <p:nvPr>
            <p:ph type="body" idx="1"/>
          </p:nvPr>
        </p:nvSpPr>
        <p:spPr>
          <a:xfrm>
            <a:off x="457200" y="1200152"/>
            <a:ext cx="8229600" cy="3394472"/>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295275" algn="l" rtl="0">
              <a:spcBef>
                <a:spcPts val="210"/>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3pPr>
            <a:lvl4pPr marL="1828800" marR="0" lvl="3" indent="-295275" algn="l" rtl="0">
              <a:spcBef>
                <a:spcPts val="210"/>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4pPr>
            <a:lvl5pPr marL="2286000" marR="0" lvl="4" indent="-295275" algn="l" rtl="0">
              <a:spcBef>
                <a:spcPts val="210"/>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2" name="Google Shape;12;p73"/>
          <p:cNvSpPr/>
          <p:nvPr/>
        </p:nvSpPr>
        <p:spPr>
          <a:xfrm>
            <a:off x="0" y="5070348"/>
            <a:ext cx="9144000" cy="73152"/>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a:ea typeface="Times New Roman"/>
              <a:cs typeface="Times New Roman"/>
              <a:sym typeface="Times New Roman"/>
            </a:endParaRPr>
          </a:p>
        </p:txBody>
      </p:sp>
      <p:sp>
        <p:nvSpPr>
          <p:cNvPr id="13" name="Google Shape;13;p73"/>
          <p:cNvSpPr txBox="1">
            <a:spLocks noGrp="1"/>
          </p:cNvSpPr>
          <p:nvPr>
            <p:ph type="sldNum" idx="12"/>
          </p:nvPr>
        </p:nvSpPr>
        <p:spPr>
          <a:xfrm>
            <a:off x="107504" y="4673379"/>
            <a:ext cx="2057400" cy="274637"/>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spcAft>
                <a:spcPts val="0"/>
              </a:spcAft>
              <a:buNone/>
              <a:defRPr sz="975" b="0" i="0" u="none" strike="noStrike" cap="none">
                <a:solidFill>
                  <a:srgbClr val="8E9193"/>
                </a:solidFill>
                <a:latin typeface="Arial"/>
                <a:ea typeface="Arial"/>
                <a:cs typeface="Arial"/>
                <a:sym typeface="Arial"/>
              </a:defRPr>
            </a:lvl1pPr>
            <a:lvl2pPr marL="0" marR="0" lvl="1" indent="0" algn="l" rtl="0">
              <a:spcBef>
                <a:spcPts val="0"/>
              </a:spcBef>
              <a:spcAft>
                <a:spcPts val="0"/>
              </a:spcAft>
              <a:buNone/>
              <a:defRPr sz="975" b="0" i="0" u="none" strike="noStrike" cap="none">
                <a:solidFill>
                  <a:srgbClr val="8E9193"/>
                </a:solidFill>
                <a:latin typeface="Arial"/>
                <a:ea typeface="Arial"/>
                <a:cs typeface="Arial"/>
                <a:sym typeface="Arial"/>
              </a:defRPr>
            </a:lvl2pPr>
            <a:lvl3pPr marL="0" marR="0" lvl="2" indent="0" algn="l" rtl="0">
              <a:spcBef>
                <a:spcPts val="0"/>
              </a:spcBef>
              <a:spcAft>
                <a:spcPts val="0"/>
              </a:spcAft>
              <a:buNone/>
              <a:defRPr sz="975" b="0" i="0" u="none" strike="noStrike" cap="none">
                <a:solidFill>
                  <a:srgbClr val="8E9193"/>
                </a:solidFill>
                <a:latin typeface="Arial"/>
                <a:ea typeface="Arial"/>
                <a:cs typeface="Arial"/>
                <a:sym typeface="Arial"/>
              </a:defRPr>
            </a:lvl3pPr>
            <a:lvl4pPr marL="0" marR="0" lvl="3" indent="0" algn="l" rtl="0">
              <a:spcBef>
                <a:spcPts val="0"/>
              </a:spcBef>
              <a:spcAft>
                <a:spcPts val="0"/>
              </a:spcAft>
              <a:buNone/>
              <a:defRPr sz="975" b="0" i="0" u="none" strike="noStrike" cap="none">
                <a:solidFill>
                  <a:srgbClr val="8E9193"/>
                </a:solidFill>
                <a:latin typeface="Arial"/>
                <a:ea typeface="Arial"/>
                <a:cs typeface="Arial"/>
                <a:sym typeface="Arial"/>
              </a:defRPr>
            </a:lvl4pPr>
            <a:lvl5pPr marL="0" marR="0" lvl="4" indent="0" algn="l" rtl="0">
              <a:spcBef>
                <a:spcPts val="0"/>
              </a:spcBef>
              <a:spcAft>
                <a:spcPts val="0"/>
              </a:spcAft>
              <a:buNone/>
              <a:defRPr sz="975" b="0" i="0" u="none" strike="noStrike" cap="none">
                <a:solidFill>
                  <a:srgbClr val="8E9193"/>
                </a:solidFill>
                <a:latin typeface="Arial"/>
                <a:ea typeface="Arial"/>
                <a:cs typeface="Arial"/>
                <a:sym typeface="Arial"/>
              </a:defRPr>
            </a:lvl5pPr>
            <a:lvl6pPr marL="0" marR="0" lvl="5" indent="0" algn="l" rtl="0">
              <a:spcBef>
                <a:spcPts val="0"/>
              </a:spcBef>
              <a:spcAft>
                <a:spcPts val="0"/>
              </a:spcAft>
              <a:buNone/>
              <a:defRPr sz="975" b="0" i="0" u="none" strike="noStrike" cap="none">
                <a:solidFill>
                  <a:srgbClr val="8E9193"/>
                </a:solidFill>
                <a:latin typeface="Arial"/>
                <a:ea typeface="Arial"/>
                <a:cs typeface="Arial"/>
                <a:sym typeface="Arial"/>
              </a:defRPr>
            </a:lvl6pPr>
            <a:lvl7pPr marL="0" marR="0" lvl="6" indent="0" algn="l" rtl="0">
              <a:spcBef>
                <a:spcPts val="0"/>
              </a:spcBef>
              <a:spcAft>
                <a:spcPts val="0"/>
              </a:spcAft>
              <a:buNone/>
              <a:defRPr sz="975" b="0" i="0" u="none" strike="noStrike" cap="none">
                <a:solidFill>
                  <a:srgbClr val="8E9193"/>
                </a:solidFill>
                <a:latin typeface="Arial"/>
                <a:ea typeface="Arial"/>
                <a:cs typeface="Arial"/>
                <a:sym typeface="Arial"/>
              </a:defRPr>
            </a:lvl7pPr>
            <a:lvl8pPr marL="0" marR="0" lvl="7" indent="0" algn="l" rtl="0">
              <a:spcBef>
                <a:spcPts val="0"/>
              </a:spcBef>
              <a:spcAft>
                <a:spcPts val="0"/>
              </a:spcAft>
              <a:buNone/>
              <a:defRPr sz="975" b="0" i="0" u="none" strike="noStrike" cap="none">
                <a:solidFill>
                  <a:srgbClr val="8E9193"/>
                </a:solidFill>
                <a:latin typeface="Arial"/>
                <a:ea typeface="Arial"/>
                <a:cs typeface="Arial"/>
                <a:sym typeface="Arial"/>
              </a:defRPr>
            </a:lvl8pPr>
            <a:lvl9pPr marL="0" marR="0" lvl="8" indent="0" algn="l" rtl="0">
              <a:spcBef>
                <a:spcPts val="0"/>
              </a:spcBef>
              <a:spcAft>
                <a:spcPts val="0"/>
              </a:spcAft>
              <a:buNone/>
              <a:defRPr sz="975" b="0" i="0" u="none" strike="noStrike" cap="none">
                <a:solidFill>
                  <a:srgbClr val="8E919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r>
              <a:rPr lang="en-US"/>
              <a:t>m</a:t>
            </a:r>
            <a:endParaRPr sz="1400">
              <a:solidFill>
                <a:srgbClr val="000000"/>
              </a:solidFill>
            </a:endParaRPr>
          </a:p>
        </p:txBody>
      </p:sp>
      <p:sp>
        <p:nvSpPr>
          <p:cNvPr id="2" name="MSIPCMContentMarking" descr="{&quot;HashCode&quot;:1424004173,&quot;Placement&quot;:&quot;Footer&quot;,&quot;Top&quot;:382.997253,&quot;Left&quot;:0.0,&quot;SlideWidth&quot;:720,&quot;SlideHeight&quot;:405}">
            <a:extLst>
              <a:ext uri="{FF2B5EF4-FFF2-40B4-BE49-F238E27FC236}">
                <a16:creationId xmlns:a16="http://schemas.microsoft.com/office/drawing/2014/main" id="{52D55557-7E9A-1318-6284-6CAA1A2E45A0}"/>
              </a:ext>
            </a:extLst>
          </p:cNvPr>
          <p:cNvSpPr txBox="1"/>
          <p:nvPr userDrawn="1"/>
        </p:nvSpPr>
        <p:spPr>
          <a:xfrm>
            <a:off x="0" y="4864065"/>
            <a:ext cx="1804584" cy="279435"/>
          </a:xfrm>
          <a:prstGeom prst="rect">
            <a:avLst/>
          </a:prstGeom>
          <a:noFill/>
        </p:spPr>
        <p:txBody>
          <a:bodyPr vert="horz" wrap="square" lIns="0" tIns="0" rIns="0" bIns="0" rtlCol="0" anchor="ctr" anchorCtr="1">
            <a:spAutoFit/>
          </a:bodyPr>
          <a:lstStyle/>
          <a:p>
            <a:pPr algn="l">
              <a:spcBef>
                <a:spcPts val="0"/>
              </a:spcBef>
              <a:spcAft>
                <a:spcPts val="0"/>
              </a:spcAft>
            </a:pPr>
            <a:r>
              <a:rPr lang="en-CA" sz="1100">
                <a:solidFill>
                  <a:srgbClr val="000000"/>
                </a:solidFill>
                <a:latin typeface="Calibri" panose="020F0502020204030204" pitchFamily="34" charset="0"/>
              </a:rPr>
              <a:t>Classification: Protected A</a:t>
            </a: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41.JPG"/></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
          <p:cNvSpPr txBox="1">
            <a:spLocks noGrp="1"/>
          </p:cNvSpPr>
          <p:nvPr>
            <p:ph type="ctrTitle"/>
          </p:nvPr>
        </p:nvSpPr>
        <p:spPr>
          <a:xfrm>
            <a:off x="472008" y="776546"/>
            <a:ext cx="8348464" cy="1507173"/>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BRIDGE MATERIALS</a:t>
            </a:r>
            <a:br>
              <a:rPr lang="en-US"/>
            </a:br>
            <a:endParaRPr/>
          </a:p>
        </p:txBody>
      </p:sp>
      <p:sp>
        <p:nvSpPr>
          <p:cNvPr id="123" name="Google Shape;123;p1"/>
          <p:cNvSpPr txBox="1">
            <a:spLocks noGrp="1"/>
          </p:cNvSpPr>
          <p:nvPr>
            <p:ph type="ftr" idx="11"/>
          </p:nvPr>
        </p:nvSpPr>
        <p:spPr>
          <a:xfrm>
            <a:off x="8229600" y="4629150"/>
            <a:ext cx="914400" cy="2476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50" b="0" i="0" u="none" strike="noStrike" cap="none">
                <a:solidFill>
                  <a:schemeClr val="dk1"/>
                </a:solidFill>
                <a:latin typeface="Times New Roman"/>
                <a:ea typeface="Times New Roman"/>
                <a:cs typeface="Times New Roman"/>
                <a:sym typeface="Times New Roman"/>
              </a:rPr>
              <a:t>1</a:t>
            </a:fld>
            <a:endParaRPr sz="1050" b="0" i="0" u="none" strike="noStrike" cap="none">
              <a:solidFill>
                <a:schemeClr val="dk1"/>
              </a:solidFill>
              <a:latin typeface="Times New Roman"/>
              <a:ea typeface="Times New Roman"/>
              <a:cs typeface="Times New Roman"/>
              <a:sym typeface="Times New Roman"/>
            </a:endParaRPr>
          </a:p>
        </p:txBody>
      </p:sp>
      <p:sp>
        <p:nvSpPr>
          <p:cNvPr id="124" name="Google Shape;124;p1"/>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10"/>
          <p:cNvSpPr txBox="1">
            <a:spLocks noGrp="1"/>
          </p:cNvSpPr>
          <p:nvPr>
            <p:ph type="body" idx="1"/>
          </p:nvPr>
        </p:nvSpPr>
        <p:spPr>
          <a:xfrm>
            <a:off x="539552" y="953589"/>
            <a:ext cx="5600352" cy="36343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2"/>
              </a:buClr>
              <a:buSzPts val="1800"/>
              <a:buNone/>
            </a:pPr>
            <a:r>
              <a:rPr lang="en-US" b="1" dirty="0">
                <a:solidFill>
                  <a:schemeClr val="accent2"/>
                </a:solidFill>
              </a:rPr>
              <a:t>Fly Ash</a:t>
            </a:r>
            <a:endParaRPr dirty="0"/>
          </a:p>
          <a:p>
            <a:pPr marL="342900" lvl="0" indent="-342900" algn="l" rtl="0">
              <a:spcBef>
                <a:spcPts val="360"/>
              </a:spcBef>
              <a:spcAft>
                <a:spcPts val="0"/>
              </a:spcAft>
              <a:buClr>
                <a:schemeClr val="dk1"/>
              </a:buClr>
              <a:buSzPts val="1800"/>
              <a:buFont typeface="Arial"/>
              <a:buChar char="•"/>
            </a:pPr>
            <a:r>
              <a:rPr lang="en-US" dirty="0"/>
              <a:t>Reduces heat of hydration &amp; increases workability</a:t>
            </a:r>
            <a:endParaRPr dirty="0"/>
          </a:p>
          <a:p>
            <a:pPr marL="342900" lvl="0" indent="-342900" algn="l" rtl="0">
              <a:spcBef>
                <a:spcPts val="360"/>
              </a:spcBef>
              <a:spcAft>
                <a:spcPts val="0"/>
              </a:spcAft>
              <a:buClr>
                <a:schemeClr val="dk1"/>
              </a:buClr>
              <a:buSzPts val="1800"/>
              <a:buFont typeface="Arial"/>
              <a:buChar char="•"/>
            </a:pPr>
            <a:r>
              <a:rPr lang="en-US" dirty="0"/>
              <a:t>Increases set time &amp; reduces early strength</a:t>
            </a:r>
            <a:endParaRPr dirty="0"/>
          </a:p>
          <a:p>
            <a:pPr marL="0" lvl="0" indent="0" algn="l" rtl="0">
              <a:spcBef>
                <a:spcPts val="360"/>
              </a:spcBef>
              <a:spcAft>
                <a:spcPts val="0"/>
              </a:spcAft>
              <a:buClr>
                <a:schemeClr val="accent2"/>
              </a:buClr>
              <a:buSzPts val="1800"/>
              <a:buNone/>
            </a:pPr>
            <a:r>
              <a:rPr lang="en-US" b="1" dirty="0">
                <a:solidFill>
                  <a:schemeClr val="accent2"/>
                </a:solidFill>
              </a:rPr>
              <a:t>Silica Fume</a:t>
            </a:r>
            <a:endParaRPr dirty="0"/>
          </a:p>
          <a:p>
            <a:pPr marL="342900" lvl="0" indent="-342900" algn="l" rtl="0">
              <a:spcBef>
                <a:spcPts val="360"/>
              </a:spcBef>
              <a:spcAft>
                <a:spcPts val="0"/>
              </a:spcAft>
              <a:buClr>
                <a:schemeClr val="dk1"/>
              </a:buClr>
              <a:buSzPts val="1800"/>
              <a:buFont typeface="Arial"/>
              <a:buChar char="•"/>
            </a:pPr>
            <a:r>
              <a:rPr lang="en-US" dirty="0"/>
              <a:t>Increase overall strength &amp; abrasion resistance</a:t>
            </a:r>
            <a:endParaRPr dirty="0"/>
          </a:p>
          <a:p>
            <a:pPr marL="342900" lvl="0" indent="-342900" algn="l" rtl="0">
              <a:spcBef>
                <a:spcPts val="360"/>
              </a:spcBef>
              <a:spcAft>
                <a:spcPts val="0"/>
              </a:spcAft>
              <a:buClr>
                <a:schemeClr val="dk1"/>
              </a:buClr>
              <a:buSzPts val="1800"/>
              <a:buFont typeface="Arial"/>
              <a:buChar char="•"/>
            </a:pPr>
            <a:r>
              <a:rPr lang="en-US" dirty="0"/>
              <a:t>Increases water demand during hydration</a:t>
            </a:r>
            <a:endParaRPr dirty="0"/>
          </a:p>
          <a:p>
            <a:pPr marL="342900" lvl="0" indent="-342900" algn="l" rtl="0">
              <a:spcBef>
                <a:spcPts val="360"/>
              </a:spcBef>
              <a:spcAft>
                <a:spcPts val="0"/>
              </a:spcAft>
              <a:buClr>
                <a:schemeClr val="dk1"/>
              </a:buClr>
              <a:buSzPts val="1800"/>
              <a:buFont typeface="Arial"/>
              <a:buChar char="•"/>
            </a:pPr>
            <a:r>
              <a:rPr lang="en-US" dirty="0"/>
              <a:t>Reduces permeability &amp; workability </a:t>
            </a:r>
          </a:p>
          <a:p>
            <a:pPr marL="0" lvl="0" indent="0" algn="l" rtl="0">
              <a:spcBef>
                <a:spcPts val="360"/>
              </a:spcBef>
              <a:spcAft>
                <a:spcPts val="0"/>
              </a:spcAft>
              <a:buClr>
                <a:schemeClr val="dk1"/>
              </a:buClr>
              <a:buSzPts val="1800"/>
              <a:buNone/>
            </a:pPr>
            <a:r>
              <a:rPr lang="en-US" b="1" dirty="0">
                <a:solidFill>
                  <a:schemeClr val="accent2"/>
                </a:solidFill>
              </a:rPr>
              <a:t>Limestone</a:t>
            </a:r>
          </a:p>
          <a:p>
            <a:pPr marL="285750" indent="-285750"/>
            <a:r>
              <a:rPr lang="en-US" dirty="0">
                <a:solidFill>
                  <a:schemeClr val="tx1"/>
                </a:solidFill>
              </a:rPr>
              <a:t>First used in trial project in 2022. GU replaced with GUL (up to 15% as per CSA)</a:t>
            </a:r>
          </a:p>
          <a:p>
            <a:pPr marL="285750" indent="-285750"/>
            <a:r>
              <a:rPr lang="en-US" dirty="0">
                <a:solidFill>
                  <a:schemeClr val="tx1"/>
                </a:solidFill>
              </a:rPr>
              <a:t>Part of a “green initiative”, more environmentally friendly to produce.</a:t>
            </a:r>
          </a:p>
          <a:p>
            <a:pPr marL="285750" indent="-285750"/>
            <a:endParaRPr lang="en-US" dirty="0">
              <a:solidFill>
                <a:schemeClr val="tx1"/>
              </a:solidFill>
            </a:endParaRPr>
          </a:p>
          <a:p>
            <a:pPr marL="285750" indent="-285750"/>
            <a:endParaRPr lang="en-US" dirty="0">
              <a:solidFill>
                <a:schemeClr val="tx1"/>
              </a:solidFill>
            </a:endParaRPr>
          </a:p>
        </p:txBody>
      </p:sp>
      <p:sp>
        <p:nvSpPr>
          <p:cNvPr id="626" name="Google Shape;626;p10"/>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Mineral Admixtures</a:t>
            </a:r>
            <a:endParaRPr/>
          </a:p>
        </p:txBody>
      </p:sp>
      <p:sp>
        <p:nvSpPr>
          <p:cNvPr id="627" name="Google Shape;627;p10"/>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a:t>
            </a:fld>
            <a:endParaRPr/>
          </a:p>
        </p:txBody>
      </p:sp>
      <p:pic>
        <p:nvPicPr>
          <p:cNvPr id="3" name="Picture 2" descr="A picture containing rocket&#10;&#10;Description automatically generated">
            <a:extLst>
              <a:ext uri="{FF2B5EF4-FFF2-40B4-BE49-F238E27FC236}">
                <a16:creationId xmlns:a16="http://schemas.microsoft.com/office/drawing/2014/main" id="{31871E31-1C7F-C161-21D9-4E61BA806239}"/>
              </a:ext>
            </a:extLst>
          </p:cNvPr>
          <p:cNvPicPr>
            <a:picLocks noChangeAspect="1"/>
          </p:cNvPicPr>
          <p:nvPr/>
        </p:nvPicPr>
        <p:blipFill rotWithShape="1">
          <a:blip r:embed="rId3"/>
          <a:srcRect l="30563" r="32124"/>
          <a:stretch/>
        </p:blipFill>
        <p:spPr>
          <a:xfrm>
            <a:off x="6294264" y="859414"/>
            <a:ext cx="2310184" cy="346527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632" name="Google Shape;632;p11" descr="A screenshot of a video game&#10;&#10;Description automatically generated with medium confidence"/>
          <p:cNvPicPr preferRelativeResize="0"/>
          <p:nvPr/>
        </p:nvPicPr>
        <p:blipFill rotWithShape="1">
          <a:blip r:embed="rId3">
            <a:alphaModFix/>
          </a:blip>
          <a:srcRect/>
          <a:stretch/>
        </p:blipFill>
        <p:spPr>
          <a:xfrm>
            <a:off x="685800" y="987574"/>
            <a:ext cx="3168352" cy="3168352"/>
          </a:xfrm>
          <a:prstGeom prst="rect">
            <a:avLst/>
          </a:prstGeom>
          <a:noFill/>
          <a:ln>
            <a:noFill/>
          </a:ln>
        </p:spPr>
      </p:pic>
      <p:sp>
        <p:nvSpPr>
          <p:cNvPr id="633" name="Google Shape;633;p11"/>
          <p:cNvSpPr txBox="1">
            <a:spLocks noGrp="1"/>
          </p:cNvSpPr>
          <p:nvPr>
            <p:ph type="body" idx="2"/>
          </p:nvPr>
        </p:nvSpPr>
        <p:spPr>
          <a:xfrm>
            <a:off x="5039550" y="1797327"/>
            <a:ext cx="3628200" cy="2646600"/>
          </a:xfrm>
          <a:prstGeom prst="rect">
            <a:avLst/>
          </a:prstGeom>
          <a:noFill/>
          <a:ln>
            <a:noFill/>
          </a:ln>
        </p:spPr>
        <p:txBody>
          <a:bodyPr spcFirstLastPara="1" wrap="square" lIns="68575" tIns="34275" rIns="68575" bIns="34275" anchor="t" anchorCtr="0">
            <a:normAutofit/>
          </a:bodyPr>
          <a:lstStyle/>
          <a:p>
            <a:pPr marL="257175" lvl="0" indent="-257175" algn="l" rtl="0">
              <a:spcBef>
                <a:spcPts val="0"/>
              </a:spcBef>
              <a:spcAft>
                <a:spcPts val="0"/>
              </a:spcAft>
              <a:buClr>
                <a:schemeClr val="dk1"/>
              </a:buClr>
              <a:buSzPts val="1800"/>
              <a:buChar char="•"/>
            </a:pPr>
            <a:r>
              <a:rPr lang="en-US" sz="1800"/>
              <a:t>Water Reducers – reduces water demand</a:t>
            </a:r>
            <a:endParaRPr/>
          </a:p>
          <a:p>
            <a:pPr marL="257175" lvl="0" indent="-257175" algn="l" rtl="0">
              <a:spcBef>
                <a:spcPts val="360"/>
              </a:spcBef>
              <a:spcAft>
                <a:spcPts val="0"/>
              </a:spcAft>
              <a:buClr>
                <a:schemeClr val="dk1"/>
              </a:buClr>
              <a:buSzPts val="1800"/>
              <a:buChar char="•"/>
            </a:pPr>
            <a:r>
              <a:rPr lang="en-US" sz="1800"/>
              <a:t>Super Plasticizers – increases slump, workability, strength </a:t>
            </a:r>
            <a:endParaRPr/>
          </a:p>
          <a:p>
            <a:pPr marL="257175" lvl="0" indent="-257175" algn="l" rtl="0">
              <a:spcBef>
                <a:spcPts val="360"/>
              </a:spcBef>
              <a:spcAft>
                <a:spcPts val="0"/>
              </a:spcAft>
              <a:buClr>
                <a:schemeClr val="dk1"/>
              </a:buClr>
              <a:buSzPts val="1800"/>
              <a:buChar char="•"/>
            </a:pPr>
            <a:r>
              <a:rPr lang="en-US" sz="1800"/>
              <a:t>Accelerators – decreases set time</a:t>
            </a:r>
            <a:endParaRPr/>
          </a:p>
          <a:p>
            <a:pPr marL="257175" lvl="0" indent="-257175" algn="l" rtl="0">
              <a:spcBef>
                <a:spcPts val="360"/>
              </a:spcBef>
              <a:spcAft>
                <a:spcPts val="0"/>
              </a:spcAft>
              <a:buClr>
                <a:schemeClr val="dk1"/>
              </a:buClr>
              <a:buSzPts val="1800"/>
              <a:buChar char="•"/>
            </a:pPr>
            <a:r>
              <a:rPr lang="en-US" sz="1800"/>
              <a:t>Retarders – increases set time</a:t>
            </a:r>
            <a:endParaRPr/>
          </a:p>
          <a:p>
            <a:pPr marL="342900" lvl="0" indent="-228600" algn="l" rtl="0">
              <a:spcBef>
                <a:spcPts val="360"/>
              </a:spcBef>
              <a:spcAft>
                <a:spcPts val="0"/>
              </a:spcAft>
              <a:buClr>
                <a:schemeClr val="dk1"/>
              </a:buClr>
              <a:buSzPts val="1800"/>
              <a:buNone/>
            </a:pPr>
            <a:endParaRPr sz="1800"/>
          </a:p>
          <a:p>
            <a:pPr marL="257175" lvl="0" indent="-142875" algn="l" rtl="0">
              <a:spcBef>
                <a:spcPts val="360"/>
              </a:spcBef>
              <a:spcAft>
                <a:spcPts val="0"/>
              </a:spcAft>
              <a:buClr>
                <a:schemeClr val="dk1"/>
              </a:buClr>
              <a:buSzPts val="1800"/>
              <a:buNone/>
            </a:pPr>
            <a:endParaRPr sz="1800"/>
          </a:p>
          <a:p>
            <a:pPr marL="257175" lvl="0" indent="-142875" algn="l" rtl="0">
              <a:spcBef>
                <a:spcPts val="360"/>
              </a:spcBef>
              <a:spcAft>
                <a:spcPts val="0"/>
              </a:spcAft>
              <a:buClr>
                <a:schemeClr val="dk1"/>
              </a:buClr>
              <a:buSzPts val="1800"/>
              <a:buNone/>
            </a:pPr>
            <a:endParaRPr sz="1800"/>
          </a:p>
        </p:txBody>
      </p:sp>
      <p:sp>
        <p:nvSpPr>
          <p:cNvPr id="634" name="Google Shape;634;p11"/>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11</a:t>
            </a:fld>
            <a:endParaRPr/>
          </a:p>
        </p:txBody>
      </p:sp>
      <p:sp>
        <p:nvSpPr>
          <p:cNvPr id="635" name="Google Shape;635;p11"/>
          <p:cNvSpPr txBox="1">
            <a:spLocks noGrp="1"/>
          </p:cNvSpPr>
          <p:nvPr>
            <p:ph type="title"/>
          </p:nvPr>
        </p:nvSpPr>
        <p:spPr>
          <a:xfrm>
            <a:off x="5039544" y="379975"/>
            <a:ext cx="3628206" cy="569218"/>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3200"/>
              <a:t>Chemical Admixtures </a:t>
            </a:r>
            <a:endParaRPr sz="3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12"/>
          <p:cNvSpPr txBox="1">
            <a:spLocks noGrp="1"/>
          </p:cNvSpPr>
          <p:nvPr>
            <p:ph type="body" idx="1"/>
          </p:nvPr>
        </p:nvSpPr>
        <p:spPr>
          <a:xfrm>
            <a:off x="539552" y="1356960"/>
            <a:ext cx="7992197" cy="3231016"/>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Clr>
                <a:schemeClr val="dk1"/>
              </a:buClr>
              <a:buSzPts val="1800"/>
              <a:buChar char="•"/>
            </a:pPr>
            <a:r>
              <a:rPr lang="en-US" dirty="0"/>
              <a:t>Compressive strength (</a:t>
            </a:r>
            <a:r>
              <a:rPr lang="en-US" dirty="0" err="1"/>
              <a:t>f’c</a:t>
            </a:r>
            <a:r>
              <a:rPr lang="en-US" dirty="0"/>
              <a:t>)	(28 day) (e.g. HPC = 45 Mpa)</a:t>
            </a:r>
            <a:endParaRPr dirty="0"/>
          </a:p>
          <a:p>
            <a:pPr marL="257175" lvl="0" indent="-142875" algn="l" rtl="0">
              <a:spcBef>
                <a:spcPts val="360"/>
              </a:spcBef>
              <a:spcAft>
                <a:spcPts val="0"/>
              </a:spcAft>
              <a:buClr>
                <a:schemeClr val="dk1"/>
              </a:buClr>
              <a:buSzPts val="1800"/>
              <a:buNone/>
            </a:pPr>
            <a:endParaRPr dirty="0"/>
          </a:p>
          <a:p>
            <a:pPr marL="257175" lvl="0" indent="-257175" algn="l" rtl="0">
              <a:spcBef>
                <a:spcPts val="360"/>
              </a:spcBef>
              <a:spcAft>
                <a:spcPts val="0"/>
              </a:spcAft>
              <a:buClr>
                <a:schemeClr val="dk1"/>
              </a:buClr>
              <a:buSzPts val="1800"/>
              <a:buChar char="•"/>
            </a:pPr>
            <a:r>
              <a:rPr lang="en-US" dirty="0"/>
              <a:t>Tensile strength		(6 to 7% </a:t>
            </a:r>
            <a:r>
              <a:rPr lang="en-US" dirty="0" err="1"/>
              <a:t>f’c</a:t>
            </a:r>
            <a:r>
              <a:rPr lang="en-US" dirty="0"/>
              <a:t>)</a:t>
            </a:r>
            <a:endParaRPr dirty="0"/>
          </a:p>
          <a:p>
            <a:pPr marL="257175" lvl="0" indent="-142875" algn="l" rtl="0">
              <a:spcBef>
                <a:spcPts val="360"/>
              </a:spcBef>
              <a:spcAft>
                <a:spcPts val="0"/>
              </a:spcAft>
              <a:buClr>
                <a:schemeClr val="dk1"/>
              </a:buClr>
              <a:buSzPts val="1800"/>
              <a:buNone/>
            </a:pPr>
            <a:endParaRPr dirty="0"/>
          </a:p>
          <a:p>
            <a:pPr marL="257175" lvl="0" indent="-257175" algn="l" rtl="0">
              <a:spcBef>
                <a:spcPts val="360"/>
              </a:spcBef>
              <a:spcAft>
                <a:spcPts val="0"/>
              </a:spcAft>
              <a:buClr>
                <a:schemeClr val="dk1"/>
              </a:buClr>
              <a:buSzPts val="1800"/>
              <a:buChar char="•"/>
            </a:pPr>
            <a:r>
              <a:rPr lang="en-US" dirty="0"/>
              <a:t>Shear strength			(12-13% </a:t>
            </a:r>
            <a:r>
              <a:rPr lang="en-US" dirty="0" err="1"/>
              <a:t>f’c</a:t>
            </a:r>
            <a:r>
              <a:rPr lang="en-US" dirty="0"/>
              <a:t>)</a:t>
            </a:r>
            <a:endParaRPr dirty="0"/>
          </a:p>
          <a:p>
            <a:pPr marL="257175" lvl="0" indent="-142875" algn="l" rtl="0">
              <a:spcBef>
                <a:spcPts val="360"/>
              </a:spcBef>
              <a:spcAft>
                <a:spcPts val="0"/>
              </a:spcAft>
              <a:buClr>
                <a:schemeClr val="dk1"/>
              </a:buClr>
              <a:buSzPts val="1800"/>
              <a:buNone/>
            </a:pPr>
            <a:endParaRPr dirty="0"/>
          </a:p>
          <a:p>
            <a:pPr marL="257175" lvl="0" indent="-257175" algn="l" rtl="0">
              <a:spcBef>
                <a:spcPts val="360"/>
              </a:spcBef>
              <a:spcAft>
                <a:spcPts val="0"/>
              </a:spcAft>
              <a:buClr>
                <a:schemeClr val="dk1"/>
              </a:buClr>
              <a:buSzPts val="1800"/>
              <a:buChar char="•"/>
            </a:pPr>
            <a:r>
              <a:rPr lang="en-US" dirty="0"/>
              <a:t>Flexural strength 		(14% </a:t>
            </a:r>
            <a:r>
              <a:rPr lang="en-US" dirty="0" err="1"/>
              <a:t>f’c</a:t>
            </a:r>
            <a:r>
              <a:rPr lang="en-US" dirty="0"/>
              <a:t>)</a:t>
            </a:r>
            <a:endParaRPr dirty="0"/>
          </a:p>
          <a:p>
            <a:pPr marL="257175" lvl="0" indent="-142875" algn="l" rtl="0">
              <a:spcBef>
                <a:spcPts val="360"/>
              </a:spcBef>
              <a:spcAft>
                <a:spcPts val="0"/>
              </a:spcAft>
              <a:buClr>
                <a:schemeClr val="dk1"/>
              </a:buClr>
              <a:buSzPts val="1800"/>
              <a:buNone/>
            </a:pPr>
            <a:endParaRPr dirty="0"/>
          </a:p>
          <a:p>
            <a:pPr marL="257175" lvl="0" indent="-142875" algn="l" rtl="0">
              <a:spcBef>
                <a:spcPts val="360"/>
              </a:spcBef>
              <a:spcAft>
                <a:spcPts val="0"/>
              </a:spcAft>
              <a:buClr>
                <a:schemeClr val="dk1"/>
              </a:buClr>
              <a:buSzPts val="1800"/>
              <a:buNone/>
            </a:pPr>
            <a:endParaRPr dirty="0"/>
          </a:p>
        </p:txBody>
      </p:sp>
      <p:sp>
        <p:nvSpPr>
          <p:cNvPr id="641" name="Google Shape;641;p12"/>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Physical Properties</a:t>
            </a:r>
            <a:endParaRPr/>
          </a:p>
        </p:txBody>
      </p:sp>
      <p:sp>
        <p:nvSpPr>
          <p:cNvPr id="642" name="Google Shape;642;p12"/>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13"/>
          <p:cNvSpPr txBox="1">
            <a:spLocks noGrp="1"/>
          </p:cNvSpPr>
          <p:nvPr>
            <p:ph type="body" idx="1"/>
          </p:nvPr>
        </p:nvSpPr>
        <p:spPr>
          <a:xfrm>
            <a:off x="467544" y="1275609"/>
            <a:ext cx="3628206" cy="3168352"/>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1800"/>
              <a:buNone/>
            </a:pPr>
            <a:r>
              <a:rPr lang="en-US" sz="1800" dirty="0"/>
              <a:t>How to increase Compressive Strength</a:t>
            </a:r>
            <a:endParaRPr dirty="0"/>
          </a:p>
          <a:p>
            <a:pPr marL="257175" lvl="0" indent="-257175" algn="l" rtl="0">
              <a:spcBef>
                <a:spcPts val="360"/>
              </a:spcBef>
              <a:spcAft>
                <a:spcPts val="0"/>
              </a:spcAft>
              <a:buClr>
                <a:schemeClr val="dk1"/>
              </a:buClr>
              <a:buSzPts val="1800"/>
              <a:buChar char="•"/>
            </a:pPr>
            <a:r>
              <a:rPr lang="en-US" sz="1800" dirty="0"/>
              <a:t>Increased cement content</a:t>
            </a:r>
            <a:endParaRPr dirty="0"/>
          </a:p>
          <a:p>
            <a:pPr marL="257175" lvl="0" indent="-257175" algn="l" rtl="0">
              <a:spcBef>
                <a:spcPts val="360"/>
              </a:spcBef>
              <a:spcAft>
                <a:spcPts val="0"/>
              </a:spcAft>
              <a:buClr>
                <a:schemeClr val="dk1"/>
              </a:buClr>
              <a:buSzPts val="1800"/>
              <a:buChar char="•"/>
            </a:pPr>
            <a:r>
              <a:rPr lang="en-US" sz="1800" dirty="0"/>
              <a:t>Increased aggregate strength</a:t>
            </a:r>
            <a:endParaRPr dirty="0"/>
          </a:p>
          <a:p>
            <a:pPr marL="257175" lvl="0" indent="-257175" algn="l" rtl="0">
              <a:spcBef>
                <a:spcPts val="360"/>
              </a:spcBef>
              <a:spcAft>
                <a:spcPts val="0"/>
              </a:spcAft>
              <a:buClr>
                <a:schemeClr val="dk1"/>
              </a:buClr>
              <a:buSzPts val="1800"/>
              <a:buChar char="•"/>
            </a:pPr>
            <a:r>
              <a:rPr lang="en-US" sz="1800" dirty="0"/>
              <a:t>Decreased entrained air</a:t>
            </a:r>
            <a:endParaRPr dirty="0"/>
          </a:p>
          <a:p>
            <a:pPr marL="257175" lvl="0" indent="-257175" algn="l" rtl="0">
              <a:spcBef>
                <a:spcPts val="360"/>
              </a:spcBef>
              <a:spcAft>
                <a:spcPts val="0"/>
              </a:spcAft>
              <a:buClr>
                <a:schemeClr val="dk1"/>
              </a:buClr>
              <a:buSzPts val="1800"/>
              <a:buChar char="•"/>
            </a:pPr>
            <a:r>
              <a:rPr lang="en-US" sz="1800" dirty="0"/>
              <a:t>Increased curing time</a:t>
            </a:r>
            <a:endParaRPr dirty="0"/>
          </a:p>
          <a:p>
            <a:pPr marL="257175" lvl="0" indent="-257175" algn="l" rtl="0">
              <a:spcBef>
                <a:spcPts val="360"/>
              </a:spcBef>
              <a:spcAft>
                <a:spcPts val="0"/>
              </a:spcAft>
              <a:buClr>
                <a:schemeClr val="dk1"/>
              </a:buClr>
              <a:buSzPts val="1800"/>
              <a:buChar char="•"/>
            </a:pPr>
            <a:r>
              <a:rPr lang="en-US" sz="1800" dirty="0"/>
              <a:t>Use of admixtures (SF)</a:t>
            </a:r>
            <a:endParaRPr sz="1800" dirty="0"/>
          </a:p>
          <a:p>
            <a:pPr marL="0" lvl="0" indent="0" algn="l" rtl="0">
              <a:spcBef>
                <a:spcPts val="360"/>
              </a:spcBef>
              <a:spcAft>
                <a:spcPts val="0"/>
              </a:spcAft>
              <a:buClr>
                <a:schemeClr val="dk1"/>
              </a:buClr>
              <a:buSzPts val="1800"/>
              <a:buNone/>
            </a:pPr>
            <a:endParaRPr sz="1800" dirty="0"/>
          </a:p>
        </p:txBody>
      </p:sp>
      <p:sp>
        <p:nvSpPr>
          <p:cNvPr id="648" name="Google Shape;648;p13"/>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13</a:t>
            </a:fld>
            <a:endParaRPr/>
          </a:p>
        </p:txBody>
      </p:sp>
      <p:sp>
        <p:nvSpPr>
          <p:cNvPr id="649" name="Google Shape;649;p13"/>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400"/>
              <a:buNone/>
            </a:pPr>
            <a:r>
              <a:rPr lang="en-US" sz="2400"/>
              <a:t>Physical Properties (Cont’d)</a:t>
            </a:r>
            <a:endParaRPr/>
          </a:p>
        </p:txBody>
      </p:sp>
      <p:pic>
        <p:nvPicPr>
          <p:cNvPr id="650" name="Google Shape;650;p13" descr="Icon&#10;&#10;Description automatically generated"/>
          <p:cNvPicPr preferRelativeResize="0"/>
          <p:nvPr/>
        </p:nvPicPr>
        <p:blipFill rotWithShape="1">
          <a:blip r:embed="rId3">
            <a:alphaModFix/>
          </a:blip>
          <a:srcRect/>
          <a:stretch/>
        </p:blipFill>
        <p:spPr>
          <a:xfrm>
            <a:off x="5105400" y="757647"/>
            <a:ext cx="3628206" cy="3628206"/>
          </a:xfrm>
          <a:prstGeom prst="rect">
            <a:avLst/>
          </a:prstGeom>
          <a:solidFill>
            <a:schemeClr val="accent3"/>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14"/>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Concrete Stress-Strain Diagram</a:t>
            </a:r>
            <a:endParaRPr/>
          </a:p>
        </p:txBody>
      </p:sp>
      <p:sp>
        <p:nvSpPr>
          <p:cNvPr id="656" name="Google Shape;656;p14"/>
          <p:cNvSpPr/>
          <p:nvPr/>
        </p:nvSpPr>
        <p:spPr>
          <a:xfrm>
            <a:off x="4448175" y="4015980"/>
            <a:ext cx="608340" cy="275076"/>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350" b="1">
                <a:solidFill>
                  <a:schemeClr val="accent2"/>
                </a:solidFill>
                <a:latin typeface="Arial"/>
                <a:ea typeface="Arial"/>
                <a:cs typeface="Arial"/>
                <a:sym typeface="Arial"/>
              </a:rPr>
              <a:t>strain</a:t>
            </a:r>
            <a:endParaRPr/>
          </a:p>
        </p:txBody>
      </p:sp>
      <p:sp>
        <p:nvSpPr>
          <p:cNvPr id="657" name="Google Shape;657;p14"/>
          <p:cNvSpPr/>
          <p:nvPr/>
        </p:nvSpPr>
        <p:spPr>
          <a:xfrm>
            <a:off x="1990726" y="2244330"/>
            <a:ext cx="646812" cy="275076"/>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350" b="1">
                <a:solidFill>
                  <a:schemeClr val="accent2"/>
                </a:solidFill>
                <a:latin typeface="Arial"/>
                <a:ea typeface="Arial"/>
                <a:cs typeface="Arial"/>
                <a:sym typeface="Arial"/>
              </a:rPr>
              <a:t>stress</a:t>
            </a:r>
            <a:endParaRPr/>
          </a:p>
        </p:txBody>
      </p:sp>
      <p:sp>
        <p:nvSpPr>
          <p:cNvPr id="658" name="Google Shape;658;p14"/>
          <p:cNvSpPr/>
          <p:nvPr/>
        </p:nvSpPr>
        <p:spPr>
          <a:xfrm>
            <a:off x="2516981" y="1225154"/>
            <a:ext cx="4739879" cy="3152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659" name="Google Shape;659;p14"/>
          <p:cNvCxnSpPr/>
          <p:nvPr/>
        </p:nvCxnSpPr>
        <p:spPr>
          <a:xfrm>
            <a:off x="2576512" y="3817144"/>
            <a:ext cx="4511279" cy="0"/>
          </a:xfrm>
          <a:prstGeom prst="straightConnector1">
            <a:avLst/>
          </a:prstGeom>
          <a:noFill/>
          <a:ln w="9525" cap="flat" cmpd="sng">
            <a:solidFill>
              <a:schemeClr val="dk1"/>
            </a:solidFill>
            <a:prstDash val="solid"/>
            <a:round/>
            <a:headEnd type="none" w="med" len="med"/>
            <a:tailEnd type="none" w="med" len="med"/>
          </a:ln>
        </p:spPr>
      </p:cxnSp>
      <p:cxnSp>
        <p:nvCxnSpPr>
          <p:cNvPr id="660" name="Google Shape;660;p14"/>
          <p:cNvCxnSpPr/>
          <p:nvPr/>
        </p:nvCxnSpPr>
        <p:spPr>
          <a:xfrm rot="10800000">
            <a:off x="2995613" y="1279922"/>
            <a:ext cx="0" cy="2927747"/>
          </a:xfrm>
          <a:prstGeom prst="straightConnector1">
            <a:avLst/>
          </a:prstGeom>
          <a:noFill/>
          <a:ln w="9525" cap="flat" cmpd="sng">
            <a:solidFill>
              <a:schemeClr val="dk1"/>
            </a:solidFill>
            <a:prstDash val="solid"/>
            <a:round/>
            <a:headEnd type="none" w="med" len="med"/>
            <a:tailEnd type="none" w="med" len="med"/>
          </a:ln>
        </p:spPr>
      </p:cxnSp>
      <p:sp>
        <p:nvSpPr>
          <p:cNvPr id="661" name="Google Shape;661;p14"/>
          <p:cNvSpPr/>
          <p:nvPr/>
        </p:nvSpPr>
        <p:spPr>
          <a:xfrm>
            <a:off x="2909887" y="1322786"/>
            <a:ext cx="3805238" cy="2692003"/>
          </a:xfrm>
          <a:custGeom>
            <a:avLst/>
            <a:gdLst/>
            <a:ahLst/>
            <a:cxnLst/>
            <a:rect l="l" t="t" r="r" b="b"/>
            <a:pathLst>
              <a:path w="3196" h="2261" extrusionOk="0">
                <a:moveTo>
                  <a:pt x="0" y="2261"/>
                </a:moveTo>
                <a:lnTo>
                  <a:pt x="35" y="2176"/>
                </a:lnTo>
                <a:lnTo>
                  <a:pt x="52" y="2135"/>
                </a:lnTo>
                <a:lnTo>
                  <a:pt x="68" y="2096"/>
                </a:lnTo>
                <a:lnTo>
                  <a:pt x="84" y="2056"/>
                </a:lnTo>
                <a:lnTo>
                  <a:pt x="99" y="2017"/>
                </a:lnTo>
                <a:lnTo>
                  <a:pt x="114" y="1978"/>
                </a:lnTo>
                <a:lnTo>
                  <a:pt x="129" y="1939"/>
                </a:lnTo>
                <a:lnTo>
                  <a:pt x="139" y="1912"/>
                </a:lnTo>
                <a:lnTo>
                  <a:pt x="148" y="1885"/>
                </a:lnTo>
                <a:lnTo>
                  <a:pt x="167" y="1831"/>
                </a:lnTo>
                <a:lnTo>
                  <a:pt x="186" y="1776"/>
                </a:lnTo>
                <a:lnTo>
                  <a:pt x="204" y="1720"/>
                </a:lnTo>
                <a:lnTo>
                  <a:pt x="241" y="1608"/>
                </a:lnTo>
                <a:lnTo>
                  <a:pt x="260" y="1553"/>
                </a:lnTo>
                <a:lnTo>
                  <a:pt x="279" y="1497"/>
                </a:lnTo>
                <a:lnTo>
                  <a:pt x="294" y="1456"/>
                </a:lnTo>
                <a:lnTo>
                  <a:pt x="309" y="1415"/>
                </a:lnTo>
                <a:lnTo>
                  <a:pt x="323" y="1374"/>
                </a:lnTo>
                <a:lnTo>
                  <a:pt x="339" y="1333"/>
                </a:lnTo>
                <a:lnTo>
                  <a:pt x="369" y="1252"/>
                </a:lnTo>
                <a:lnTo>
                  <a:pt x="400" y="1170"/>
                </a:lnTo>
                <a:lnTo>
                  <a:pt x="421" y="1115"/>
                </a:lnTo>
                <a:lnTo>
                  <a:pt x="432" y="1087"/>
                </a:lnTo>
                <a:lnTo>
                  <a:pt x="443" y="1060"/>
                </a:lnTo>
                <a:lnTo>
                  <a:pt x="454" y="1032"/>
                </a:lnTo>
                <a:lnTo>
                  <a:pt x="465" y="1005"/>
                </a:lnTo>
                <a:lnTo>
                  <a:pt x="478" y="978"/>
                </a:lnTo>
                <a:lnTo>
                  <a:pt x="490" y="951"/>
                </a:lnTo>
                <a:lnTo>
                  <a:pt x="498" y="936"/>
                </a:lnTo>
                <a:lnTo>
                  <a:pt x="506" y="920"/>
                </a:lnTo>
                <a:lnTo>
                  <a:pt x="514" y="904"/>
                </a:lnTo>
                <a:lnTo>
                  <a:pt x="522" y="889"/>
                </a:lnTo>
                <a:lnTo>
                  <a:pt x="531" y="873"/>
                </a:lnTo>
                <a:lnTo>
                  <a:pt x="540" y="858"/>
                </a:lnTo>
                <a:lnTo>
                  <a:pt x="549" y="843"/>
                </a:lnTo>
                <a:lnTo>
                  <a:pt x="558" y="828"/>
                </a:lnTo>
                <a:lnTo>
                  <a:pt x="567" y="813"/>
                </a:lnTo>
                <a:lnTo>
                  <a:pt x="576" y="798"/>
                </a:lnTo>
                <a:lnTo>
                  <a:pt x="586" y="783"/>
                </a:lnTo>
                <a:lnTo>
                  <a:pt x="596" y="768"/>
                </a:lnTo>
                <a:lnTo>
                  <a:pt x="606" y="754"/>
                </a:lnTo>
                <a:lnTo>
                  <a:pt x="616" y="739"/>
                </a:lnTo>
                <a:lnTo>
                  <a:pt x="626" y="725"/>
                </a:lnTo>
                <a:lnTo>
                  <a:pt x="636" y="711"/>
                </a:lnTo>
                <a:lnTo>
                  <a:pt x="652" y="689"/>
                </a:lnTo>
                <a:lnTo>
                  <a:pt x="668" y="669"/>
                </a:lnTo>
                <a:lnTo>
                  <a:pt x="685" y="648"/>
                </a:lnTo>
                <a:lnTo>
                  <a:pt x="702" y="628"/>
                </a:lnTo>
                <a:lnTo>
                  <a:pt x="719" y="608"/>
                </a:lnTo>
                <a:lnTo>
                  <a:pt x="728" y="598"/>
                </a:lnTo>
                <a:lnTo>
                  <a:pt x="737" y="589"/>
                </a:lnTo>
                <a:lnTo>
                  <a:pt x="746" y="579"/>
                </a:lnTo>
                <a:lnTo>
                  <a:pt x="755" y="570"/>
                </a:lnTo>
                <a:lnTo>
                  <a:pt x="765" y="561"/>
                </a:lnTo>
                <a:lnTo>
                  <a:pt x="774" y="552"/>
                </a:lnTo>
                <a:lnTo>
                  <a:pt x="787" y="540"/>
                </a:lnTo>
                <a:lnTo>
                  <a:pt x="800" y="528"/>
                </a:lnTo>
                <a:lnTo>
                  <a:pt x="814" y="516"/>
                </a:lnTo>
                <a:lnTo>
                  <a:pt x="827" y="505"/>
                </a:lnTo>
                <a:lnTo>
                  <a:pt x="841" y="494"/>
                </a:lnTo>
                <a:lnTo>
                  <a:pt x="855" y="483"/>
                </a:lnTo>
                <a:lnTo>
                  <a:pt x="869" y="473"/>
                </a:lnTo>
                <a:lnTo>
                  <a:pt x="884" y="462"/>
                </a:lnTo>
                <a:lnTo>
                  <a:pt x="898" y="452"/>
                </a:lnTo>
                <a:lnTo>
                  <a:pt x="912" y="442"/>
                </a:lnTo>
                <a:lnTo>
                  <a:pt x="927" y="432"/>
                </a:lnTo>
                <a:lnTo>
                  <a:pt x="942" y="422"/>
                </a:lnTo>
                <a:lnTo>
                  <a:pt x="957" y="412"/>
                </a:lnTo>
                <a:lnTo>
                  <a:pt x="972" y="403"/>
                </a:lnTo>
                <a:lnTo>
                  <a:pt x="1002" y="384"/>
                </a:lnTo>
                <a:lnTo>
                  <a:pt x="1033" y="365"/>
                </a:lnTo>
                <a:lnTo>
                  <a:pt x="1065" y="347"/>
                </a:lnTo>
                <a:lnTo>
                  <a:pt x="1097" y="329"/>
                </a:lnTo>
                <a:lnTo>
                  <a:pt x="1129" y="311"/>
                </a:lnTo>
                <a:lnTo>
                  <a:pt x="1161" y="294"/>
                </a:lnTo>
                <a:lnTo>
                  <a:pt x="1194" y="278"/>
                </a:lnTo>
                <a:lnTo>
                  <a:pt x="1227" y="262"/>
                </a:lnTo>
                <a:lnTo>
                  <a:pt x="1243" y="254"/>
                </a:lnTo>
                <a:lnTo>
                  <a:pt x="1260" y="247"/>
                </a:lnTo>
                <a:lnTo>
                  <a:pt x="1286" y="235"/>
                </a:lnTo>
                <a:lnTo>
                  <a:pt x="1312" y="224"/>
                </a:lnTo>
                <a:lnTo>
                  <a:pt x="1338" y="213"/>
                </a:lnTo>
                <a:lnTo>
                  <a:pt x="1365" y="203"/>
                </a:lnTo>
                <a:lnTo>
                  <a:pt x="1391" y="193"/>
                </a:lnTo>
                <a:lnTo>
                  <a:pt x="1418" y="183"/>
                </a:lnTo>
                <a:lnTo>
                  <a:pt x="1445" y="173"/>
                </a:lnTo>
                <a:lnTo>
                  <a:pt x="1472" y="164"/>
                </a:lnTo>
                <a:lnTo>
                  <a:pt x="1499" y="155"/>
                </a:lnTo>
                <a:lnTo>
                  <a:pt x="1526" y="147"/>
                </a:lnTo>
                <a:lnTo>
                  <a:pt x="1553" y="138"/>
                </a:lnTo>
                <a:lnTo>
                  <a:pt x="1580" y="130"/>
                </a:lnTo>
                <a:lnTo>
                  <a:pt x="1608" y="122"/>
                </a:lnTo>
                <a:lnTo>
                  <a:pt x="1635" y="115"/>
                </a:lnTo>
                <a:lnTo>
                  <a:pt x="1663" y="108"/>
                </a:lnTo>
                <a:lnTo>
                  <a:pt x="1690" y="100"/>
                </a:lnTo>
                <a:lnTo>
                  <a:pt x="1732" y="90"/>
                </a:lnTo>
                <a:lnTo>
                  <a:pt x="1774" y="80"/>
                </a:lnTo>
                <a:lnTo>
                  <a:pt x="1815" y="71"/>
                </a:lnTo>
                <a:lnTo>
                  <a:pt x="1857" y="63"/>
                </a:lnTo>
                <a:lnTo>
                  <a:pt x="1899" y="54"/>
                </a:lnTo>
                <a:lnTo>
                  <a:pt x="1941" y="46"/>
                </a:lnTo>
                <a:lnTo>
                  <a:pt x="1984" y="39"/>
                </a:lnTo>
                <a:lnTo>
                  <a:pt x="2026" y="32"/>
                </a:lnTo>
                <a:lnTo>
                  <a:pt x="2059" y="27"/>
                </a:lnTo>
                <a:lnTo>
                  <a:pt x="2092" y="21"/>
                </a:lnTo>
                <a:lnTo>
                  <a:pt x="2125" y="17"/>
                </a:lnTo>
                <a:lnTo>
                  <a:pt x="2159" y="13"/>
                </a:lnTo>
                <a:lnTo>
                  <a:pt x="2192" y="9"/>
                </a:lnTo>
                <a:lnTo>
                  <a:pt x="2225" y="6"/>
                </a:lnTo>
                <a:lnTo>
                  <a:pt x="2242" y="5"/>
                </a:lnTo>
                <a:lnTo>
                  <a:pt x="2259" y="3"/>
                </a:lnTo>
                <a:lnTo>
                  <a:pt x="2276" y="2"/>
                </a:lnTo>
                <a:lnTo>
                  <a:pt x="2292" y="2"/>
                </a:lnTo>
                <a:lnTo>
                  <a:pt x="2322" y="1"/>
                </a:lnTo>
                <a:lnTo>
                  <a:pt x="2351" y="0"/>
                </a:lnTo>
                <a:lnTo>
                  <a:pt x="2381" y="0"/>
                </a:lnTo>
                <a:lnTo>
                  <a:pt x="2411" y="1"/>
                </a:lnTo>
                <a:lnTo>
                  <a:pt x="2440" y="2"/>
                </a:lnTo>
                <a:lnTo>
                  <a:pt x="2470" y="3"/>
                </a:lnTo>
                <a:lnTo>
                  <a:pt x="2500" y="4"/>
                </a:lnTo>
                <a:lnTo>
                  <a:pt x="2529" y="6"/>
                </a:lnTo>
                <a:lnTo>
                  <a:pt x="2562" y="8"/>
                </a:lnTo>
                <a:lnTo>
                  <a:pt x="2595" y="10"/>
                </a:lnTo>
                <a:lnTo>
                  <a:pt x="2628" y="13"/>
                </a:lnTo>
                <a:lnTo>
                  <a:pt x="2660" y="16"/>
                </a:lnTo>
                <a:lnTo>
                  <a:pt x="2676" y="18"/>
                </a:lnTo>
                <a:lnTo>
                  <a:pt x="2693" y="20"/>
                </a:lnTo>
                <a:lnTo>
                  <a:pt x="2709" y="22"/>
                </a:lnTo>
                <a:lnTo>
                  <a:pt x="2726" y="25"/>
                </a:lnTo>
                <a:lnTo>
                  <a:pt x="2742" y="27"/>
                </a:lnTo>
                <a:lnTo>
                  <a:pt x="2758" y="30"/>
                </a:lnTo>
                <a:lnTo>
                  <a:pt x="2775" y="33"/>
                </a:lnTo>
                <a:lnTo>
                  <a:pt x="2791" y="36"/>
                </a:lnTo>
                <a:lnTo>
                  <a:pt x="2807" y="40"/>
                </a:lnTo>
                <a:lnTo>
                  <a:pt x="2823" y="43"/>
                </a:lnTo>
                <a:lnTo>
                  <a:pt x="2839" y="47"/>
                </a:lnTo>
                <a:lnTo>
                  <a:pt x="2854" y="51"/>
                </a:lnTo>
                <a:lnTo>
                  <a:pt x="2870" y="55"/>
                </a:lnTo>
                <a:lnTo>
                  <a:pt x="2886" y="60"/>
                </a:lnTo>
                <a:lnTo>
                  <a:pt x="2901" y="65"/>
                </a:lnTo>
                <a:lnTo>
                  <a:pt x="2916" y="70"/>
                </a:lnTo>
                <a:lnTo>
                  <a:pt x="2931" y="76"/>
                </a:lnTo>
                <a:lnTo>
                  <a:pt x="2946" y="82"/>
                </a:lnTo>
                <a:lnTo>
                  <a:pt x="2960" y="88"/>
                </a:lnTo>
                <a:lnTo>
                  <a:pt x="2974" y="95"/>
                </a:lnTo>
                <a:lnTo>
                  <a:pt x="2988" y="102"/>
                </a:lnTo>
                <a:lnTo>
                  <a:pt x="3002" y="110"/>
                </a:lnTo>
                <a:lnTo>
                  <a:pt x="3015" y="118"/>
                </a:lnTo>
                <a:lnTo>
                  <a:pt x="3028" y="126"/>
                </a:lnTo>
                <a:lnTo>
                  <a:pt x="3040" y="135"/>
                </a:lnTo>
                <a:lnTo>
                  <a:pt x="3052" y="144"/>
                </a:lnTo>
                <a:lnTo>
                  <a:pt x="3063" y="153"/>
                </a:lnTo>
                <a:lnTo>
                  <a:pt x="3074" y="163"/>
                </a:lnTo>
                <a:lnTo>
                  <a:pt x="3085" y="173"/>
                </a:lnTo>
                <a:lnTo>
                  <a:pt x="3096" y="184"/>
                </a:lnTo>
                <a:lnTo>
                  <a:pt x="3106" y="195"/>
                </a:lnTo>
                <a:lnTo>
                  <a:pt x="3116" y="206"/>
                </a:lnTo>
                <a:lnTo>
                  <a:pt x="3126" y="218"/>
                </a:lnTo>
                <a:lnTo>
                  <a:pt x="3136" y="230"/>
                </a:lnTo>
                <a:lnTo>
                  <a:pt x="3146" y="242"/>
                </a:lnTo>
                <a:lnTo>
                  <a:pt x="3156" y="254"/>
                </a:lnTo>
                <a:lnTo>
                  <a:pt x="3176" y="280"/>
                </a:lnTo>
                <a:lnTo>
                  <a:pt x="3196" y="307"/>
                </a:lnTo>
              </a:path>
            </a:pathLst>
          </a:custGeom>
          <a:noFill/>
          <a:ln w="9525" cap="flat" cmpd="sng">
            <a:solidFill>
              <a:schemeClr val="dk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662" name="Google Shape;662;p14"/>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15"/>
          <p:cNvSpPr txBox="1">
            <a:spLocks noGrp="1"/>
          </p:cNvSpPr>
          <p:nvPr>
            <p:ph type="body" idx="1"/>
          </p:nvPr>
        </p:nvSpPr>
        <p:spPr>
          <a:xfrm>
            <a:off x="534380" y="1031775"/>
            <a:ext cx="8229600" cy="3443625"/>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Clr>
                <a:schemeClr val="dk1"/>
              </a:buClr>
              <a:buSzPts val="1800"/>
              <a:buChar char="•"/>
            </a:pPr>
            <a:r>
              <a:rPr lang="en-US" dirty="0"/>
              <a:t>Creep</a:t>
            </a:r>
            <a:endParaRPr dirty="0"/>
          </a:p>
          <a:p>
            <a:pPr marL="257175" lvl="0" indent="-257175" algn="l" rtl="0">
              <a:spcBef>
                <a:spcPts val="360"/>
              </a:spcBef>
              <a:spcAft>
                <a:spcPts val="0"/>
              </a:spcAft>
              <a:buClr>
                <a:schemeClr val="dk1"/>
              </a:buClr>
              <a:buSzPts val="1800"/>
              <a:buChar char="•"/>
            </a:pPr>
            <a:r>
              <a:rPr lang="en-US" dirty="0"/>
              <a:t>Fire resistance</a:t>
            </a:r>
            <a:endParaRPr dirty="0"/>
          </a:p>
          <a:p>
            <a:pPr marL="257175" lvl="0" indent="-257175" algn="l" rtl="0">
              <a:spcBef>
                <a:spcPts val="360"/>
              </a:spcBef>
              <a:spcAft>
                <a:spcPts val="0"/>
              </a:spcAft>
              <a:buClr>
                <a:schemeClr val="dk1"/>
              </a:buClr>
              <a:buSzPts val="1800"/>
              <a:buChar char="•"/>
            </a:pPr>
            <a:r>
              <a:rPr lang="en-US" dirty="0"/>
              <a:t>Durability</a:t>
            </a:r>
            <a:endParaRPr dirty="0"/>
          </a:p>
          <a:p>
            <a:pPr marL="257175" lvl="0" indent="-257175" algn="l" rtl="0">
              <a:spcBef>
                <a:spcPts val="360"/>
              </a:spcBef>
              <a:spcAft>
                <a:spcPts val="0"/>
              </a:spcAft>
              <a:buClr>
                <a:schemeClr val="dk1"/>
              </a:buClr>
              <a:buSzPts val="1800"/>
              <a:buChar char="•"/>
            </a:pPr>
            <a:r>
              <a:rPr lang="en-US" dirty="0"/>
              <a:t>Isotropy</a:t>
            </a:r>
            <a:endParaRPr dirty="0"/>
          </a:p>
          <a:p>
            <a:pPr marL="257175" lvl="0" indent="-257175" algn="l" rtl="0">
              <a:spcBef>
                <a:spcPts val="360"/>
              </a:spcBef>
              <a:spcAft>
                <a:spcPts val="0"/>
              </a:spcAft>
              <a:buClr>
                <a:schemeClr val="dk1"/>
              </a:buClr>
              <a:buSzPts val="1800"/>
              <a:buChar char="•"/>
            </a:pPr>
            <a:r>
              <a:rPr lang="en-US" dirty="0"/>
              <a:t>Permeability</a:t>
            </a:r>
            <a:endParaRPr dirty="0"/>
          </a:p>
          <a:p>
            <a:pPr marL="557213" lvl="1" indent="-220662" algn="l" rtl="0">
              <a:spcBef>
                <a:spcPts val="300"/>
              </a:spcBef>
              <a:spcAft>
                <a:spcPts val="0"/>
              </a:spcAft>
              <a:buClr>
                <a:schemeClr val="dk1"/>
              </a:buClr>
              <a:buSzPts val="1600"/>
              <a:buChar char="–"/>
            </a:pPr>
            <a:r>
              <a:rPr lang="en-US" sz="1600" dirty="0"/>
              <a:t>Affected by	</a:t>
            </a:r>
            <a:endParaRPr sz="1600" dirty="0"/>
          </a:p>
          <a:p>
            <a:pPr marL="857250" lvl="2" indent="-196850">
              <a:spcBef>
                <a:spcPts val="200"/>
              </a:spcBef>
              <a:buSzPts val="1400"/>
            </a:pPr>
            <a:r>
              <a:rPr lang="en-US" sz="1400" dirty="0"/>
              <a:t>mix ingredients (silica fume, water-reducing admixtures, etc.)</a:t>
            </a:r>
          </a:p>
          <a:p>
            <a:pPr marL="857250" lvl="2" indent="-196850">
              <a:spcBef>
                <a:spcPts val="200"/>
              </a:spcBef>
              <a:buSzPts val="1400"/>
            </a:pPr>
            <a:r>
              <a:rPr lang="en-US" sz="1400" dirty="0"/>
              <a:t>excess water (i.e. high water/cement ratio)</a:t>
            </a:r>
          </a:p>
          <a:p>
            <a:pPr marL="857250" lvl="2" indent="-196850" algn="l" rtl="0">
              <a:spcBef>
                <a:spcPts val="200"/>
              </a:spcBef>
              <a:spcAft>
                <a:spcPts val="0"/>
              </a:spcAft>
              <a:buClr>
                <a:schemeClr val="dk1"/>
              </a:buClr>
              <a:buSzPts val="1400"/>
              <a:buChar char="•"/>
            </a:pPr>
            <a:r>
              <a:rPr lang="en-US" sz="1400" dirty="0"/>
              <a:t>micro-cracking</a:t>
            </a:r>
            <a:endParaRPr sz="1400" dirty="0"/>
          </a:p>
          <a:p>
            <a:pPr marL="857250" lvl="2" indent="-196850" algn="l" rtl="0">
              <a:spcBef>
                <a:spcPts val="200"/>
              </a:spcBef>
              <a:spcAft>
                <a:spcPts val="0"/>
              </a:spcAft>
              <a:buClr>
                <a:schemeClr val="dk1"/>
              </a:buClr>
              <a:buSzPts val="1400"/>
              <a:buChar char="•"/>
            </a:pPr>
            <a:r>
              <a:rPr lang="en-US" sz="1400" dirty="0"/>
              <a:t>porous aggregates</a:t>
            </a:r>
            <a:endParaRPr sz="1400" dirty="0"/>
          </a:p>
          <a:p>
            <a:pPr marL="857250" lvl="2" indent="-196850" algn="l" rtl="0">
              <a:spcBef>
                <a:spcPts val="200"/>
              </a:spcBef>
              <a:spcAft>
                <a:spcPts val="0"/>
              </a:spcAft>
              <a:buClr>
                <a:schemeClr val="dk1"/>
              </a:buClr>
              <a:buSzPts val="1400"/>
              <a:buChar char="•"/>
            </a:pPr>
            <a:r>
              <a:rPr lang="en-US" sz="1400" dirty="0"/>
              <a:t>improper mixing, finishing (adding water to finish)</a:t>
            </a:r>
          </a:p>
          <a:p>
            <a:pPr marL="857250" lvl="2" indent="-196850" algn="l" rtl="0">
              <a:spcBef>
                <a:spcPts val="200"/>
              </a:spcBef>
              <a:spcAft>
                <a:spcPts val="0"/>
              </a:spcAft>
              <a:buClr>
                <a:schemeClr val="dk1"/>
              </a:buClr>
              <a:buSzPts val="1400"/>
              <a:buChar char="•"/>
            </a:pPr>
            <a:r>
              <a:rPr lang="en-US" sz="1400" dirty="0"/>
              <a:t>maintenance (concrete sealing)</a:t>
            </a:r>
            <a:endParaRPr sz="1400" dirty="0"/>
          </a:p>
        </p:txBody>
      </p:sp>
      <p:sp>
        <p:nvSpPr>
          <p:cNvPr id="668" name="Google Shape;668;p15"/>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Physical Properties (Cont’d)</a:t>
            </a:r>
            <a:endParaRPr dirty="0"/>
          </a:p>
        </p:txBody>
      </p:sp>
      <p:pic>
        <p:nvPicPr>
          <p:cNvPr id="669" name="Google Shape;669;p15" descr="Icon&#10;&#10;Description automatically generated"/>
          <p:cNvPicPr preferRelativeResize="0"/>
          <p:nvPr/>
        </p:nvPicPr>
        <p:blipFill rotWithShape="1">
          <a:blip r:embed="rId3">
            <a:alphaModFix/>
          </a:blip>
          <a:srcRect l="26612" b="17160"/>
          <a:stretch/>
        </p:blipFill>
        <p:spPr>
          <a:xfrm>
            <a:off x="6504650" y="962106"/>
            <a:ext cx="2639350" cy="2979291"/>
          </a:xfrm>
          <a:prstGeom prst="rect">
            <a:avLst/>
          </a:prstGeom>
          <a:noFill/>
          <a:ln>
            <a:noFill/>
          </a:ln>
        </p:spPr>
      </p:pic>
      <p:sp>
        <p:nvSpPr>
          <p:cNvPr id="670" name="Google Shape;670;p15"/>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pic>
        <p:nvPicPr>
          <p:cNvPr id="676" name="Google Shape;676;p16" descr="A picture containing ground&#10;&#10;Description automatically generated"/>
          <p:cNvPicPr preferRelativeResize="0"/>
          <p:nvPr/>
        </p:nvPicPr>
        <p:blipFill rotWithShape="1">
          <a:blip r:embed="rId3">
            <a:alphaModFix/>
          </a:blip>
          <a:srcRect l="10793" t="5846" r="10711" b="6827"/>
          <a:stretch/>
        </p:blipFill>
        <p:spPr>
          <a:xfrm>
            <a:off x="0" y="0"/>
            <a:ext cx="4572000" cy="5086350"/>
          </a:xfrm>
          <a:prstGeom prst="rect">
            <a:avLst/>
          </a:prstGeom>
          <a:noFill/>
          <a:ln>
            <a:noFill/>
          </a:ln>
        </p:spPr>
      </p:pic>
      <p:sp>
        <p:nvSpPr>
          <p:cNvPr id="677" name="Google Shape;677;p16"/>
          <p:cNvSpPr txBox="1">
            <a:spLocks noGrp="1"/>
          </p:cNvSpPr>
          <p:nvPr>
            <p:ph type="body" idx="2"/>
          </p:nvPr>
        </p:nvSpPr>
        <p:spPr>
          <a:xfrm>
            <a:off x="5039550" y="1588001"/>
            <a:ext cx="3628200" cy="2856000"/>
          </a:xfrm>
          <a:prstGeom prst="rect">
            <a:avLst/>
          </a:prstGeom>
          <a:noFill/>
          <a:ln>
            <a:noFill/>
          </a:ln>
        </p:spPr>
        <p:txBody>
          <a:bodyPr spcFirstLastPara="1" wrap="square" lIns="68575" tIns="34275" rIns="68575" bIns="34275" anchor="t" anchorCtr="0">
            <a:normAutofit fontScale="92500" lnSpcReduction="20000"/>
          </a:bodyPr>
          <a:lstStyle/>
          <a:p>
            <a:pPr marL="0" lvl="0" indent="0" algn="l" rtl="0">
              <a:spcBef>
                <a:spcPts val="0"/>
              </a:spcBef>
              <a:spcAft>
                <a:spcPts val="0"/>
              </a:spcAft>
              <a:buClr>
                <a:schemeClr val="accent2"/>
              </a:buClr>
              <a:buSzPts val="1800"/>
              <a:buNone/>
            </a:pPr>
            <a:r>
              <a:rPr lang="en-US" sz="1800" b="1" dirty="0">
                <a:solidFill>
                  <a:schemeClr val="accent2"/>
                </a:solidFill>
              </a:rPr>
              <a:t>1. CRACKS</a:t>
            </a:r>
            <a:endParaRPr dirty="0"/>
          </a:p>
          <a:p>
            <a:pPr marL="0" lvl="0" indent="0" algn="l" rtl="0">
              <a:spcBef>
                <a:spcPts val="360"/>
              </a:spcBef>
              <a:spcAft>
                <a:spcPts val="0"/>
              </a:spcAft>
              <a:buClr>
                <a:schemeClr val="dk1"/>
              </a:buClr>
              <a:buSzPts val="1800"/>
              <a:buNone/>
            </a:pPr>
            <a:r>
              <a:rPr lang="en-US" sz="1800" dirty="0"/>
              <a:t>A crack is a linear fracture in concrete</a:t>
            </a:r>
            <a:endParaRPr dirty="0"/>
          </a:p>
          <a:p>
            <a:pPr marL="557213" lvl="1" indent="-220662" algn="l" rtl="0">
              <a:spcBef>
                <a:spcPts val="300"/>
              </a:spcBef>
              <a:spcAft>
                <a:spcPts val="0"/>
              </a:spcAft>
              <a:buClr>
                <a:schemeClr val="dk1"/>
              </a:buClr>
              <a:buSzPts val="1600"/>
              <a:buChar char="–"/>
            </a:pPr>
            <a:r>
              <a:rPr lang="en-US" sz="1600" dirty="0"/>
              <a:t>Plastic shrinkage cracks</a:t>
            </a:r>
          </a:p>
          <a:p>
            <a:pPr marL="557213" lvl="1" indent="-220662" algn="l" rtl="0">
              <a:spcBef>
                <a:spcPts val="300"/>
              </a:spcBef>
              <a:spcAft>
                <a:spcPts val="0"/>
              </a:spcAft>
              <a:buClr>
                <a:schemeClr val="dk1"/>
              </a:buClr>
              <a:buSzPts val="1600"/>
              <a:buChar char="–"/>
            </a:pPr>
            <a:r>
              <a:rPr lang="en-US" sz="1600" dirty="0"/>
              <a:t>Premature drying cracks</a:t>
            </a:r>
          </a:p>
          <a:p>
            <a:pPr marL="557213" lvl="1" indent="-220662" algn="l" rtl="0">
              <a:spcBef>
                <a:spcPts val="300"/>
              </a:spcBef>
              <a:spcAft>
                <a:spcPts val="0"/>
              </a:spcAft>
              <a:buClr>
                <a:schemeClr val="dk1"/>
              </a:buClr>
              <a:buSzPts val="1600"/>
              <a:buChar char="–"/>
            </a:pPr>
            <a:r>
              <a:rPr lang="en-US" sz="1600" dirty="0"/>
              <a:t>Thermal induced cracks</a:t>
            </a:r>
          </a:p>
          <a:p>
            <a:pPr marL="557213" lvl="1" indent="-220662" algn="l" rtl="0">
              <a:spcBef>
                <a:spcPts val="300"/>
              </a:spcBef>
              <a:spcAft>
                <a:spcPts val="0"/>
              </a:spcAft>
              <a:buClr>
                <a:schemeClr val="dk1"/>
              </a:buClr>
              <a:buSzPts val="1600"/>
              <a:buChar char="–"/>
            </a:pPr>
            <a:r>
              <a:rPr lang="en-US" sz="1600" dirty="0"/>
              <a:t>Differential settlement </a:t>
            </a:r>
          </a:p>
          <a:p>
            <a:pPr marL="557213" lvl="1" indent="-220662" algn="l" rtl="0">
              <a:spcBef>
                <a:spcPts val="300"/>
              </a:spcBef>
              <a:spcAft>
                <a:spcPts val="0"/>
              </a:spcAft>
              <a:buClr>
                <a:schemeClr val="dk1"/>
              </a:buClr>
              <a:buSzPts val="1600"/>
              <a:buChar char="–"/>
            </a:pPr>
            <a:r>
              <a:rPr lang="en-US" sz="1600" dirty="0"/>
              <a:t>Corrosion driven delaminations</a:t>
            </a:r>
          </a:p>
          <a:p>
            <a:pPr marL="557213" lvl="1" indent="-220662" algn="l" rtl="0">
              <a:spcBef>
                <a:spcPts val="300"/>
              </a:spcBef>
              <a:spcAft>
                <a:spcPts val="0"/>
              </a:spcAft>
              <a:buClr>
                <a:schemeClr val="dk1"/>
              </a:buClr>
              <a:buSzPts val="1600"/>
              <a:buChar char="–"/>
            </a:pPr>
            <a:r>
              <a:rPr lang="en-US" sz="1600" dirty="0"/>
              <a:t>Alkali-aggregate reactivity (ASR)</a:t>
            </a:r>
          </a:p>
          <a:p>
            <a:pPr marL="557213" lvl="1" indent="-220662" algn="l" rtl="0">
              <a:spcBef>
                <a:spcPts val="300"/>
              </a:spcBef>
              <a:spcAft>
                <a:spcPts val="0"/>
              </a:spcAft>
              <a:buClr>
                <a:schemeClr val="dk1"/>
              </a:buClr>
              <a:buSzPts val="1600"/>
              <a:buChar char="–"/>
            </a:pPr>
            <a:r>
              <a:rPr lang="en-US" sz="1600" dirty="0"/>
              <a:t>Load induced (flexure, shear, tension, pre-stressing forces)</a:t>
            </a:r>
          </a:p>
          <a:p>
            <a:pPr marL="557213" lvl="1" indent="-220662" algn="l" rtl="0">
              <a:spcBef>
                <a:spcPts val="300"/>
              </a:spcBef>
              <a:spcAft>
                <a:spcPts val="0"/>
              </a:spcAft>
              <a:buClr>
                <a:schemeClr val="dk1"/>
              </a:buClr>
              <a:buSzPts val="1600"/>
              <a:buChar char="–"/>
            </a:pPr>
            <a:r>
              <a:rPr lang="en-US" sz="1600" dirty="0"/>
              <a:t>Etc.</a:t>
            </a:r>
            <a:endParaRPr sz="1800" dirty="0"/>
          </a:p>
        </p:txBody>
      </p:sp>
      <p:sp>
        <p:nvSpPr>
          <p:cNvPr id="678" name="Google Shape;678;p16"/>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fld id="{00000000-1234-1234-1234-123412341234}" type="slidenum">
              <a:rPr lang="en-US"/>
              <a:t>16</a:t>
            </a:fld>
            <a:endParaRPr/>
          </a:p>
        </p:txBody>
      </p:sp>
      <p:sp>
        <p:nvSpPr>
          <p:cNvPr id="679" name="Google Shape;679;p16"/>
          <p:cNvSpPr txBox="1">
            <a:spLocks noGrp="1"/>
          </p:cNvSpPr>
          <p:nvPr>
            <p:ph type="title"/>
          </p:nvPr>
        </p:nvSpPr>
        <p:spPr>
          <a:xfrm>
            <a:off x="5039544" y="379975"/>
            <a:ext cx="3628206" cy="569218"/>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None/>
            </a:pPr>
            <a:r>
              <a:rPr lang="en-US" sz="3200"/>
              <a:t>Concrete Damage &amp; Deterioration</a:t>
            </a:r>
            <a:endParaRPr sz="3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17"/>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Structural Cracks (load induced)</a:t>
            </a:r>
            <a:endParaRPr dirty="0"/>
          </a:p>
        </p:txBody>
      </p:sp>
      <p:grpSp>
        <p:nvGrpSpPr>
          <p:cNvPr id="685" name="Google Shape;685;p17"/>
          <p:cNvGrpSpPr/>
          <p:nvPr/>
        </p:nvGrpSpPr>
        <p:grpSpPr>
          <a:xfrm>
            <a:off x="2493169" y="2377678"/>
            <a:ext cx="3501629" cy="747713"/>
            <a:chOff x="1134" y="1997"/>
            <a:chExt cx="2941" cy="628"/>
          </a:xfrm>
        </p:grpSpPr>
        <p:grpSp>
          <p:nvGrpSpPr>
            <p:cNvPr id="686" name="Google Shape;686;p17"/>
            <p:cNvGrpSpPr/>
            <p:nvPr/>
          </p:nvGrpSpPr>
          <p:grpSpPr>
            <a:xfrm>
              <a:off x="3946" y="2497"/>
              <a:ext cx="129" cy="128"/>
              <a:chOff x="3946" y="2497"/>
              <a:chExt cx="129" cy="128"/>
            </a:xfrm>
          </p:grpSpPr>
          <p:cxnSp>
            <p:nvCxnSpPr>
              <p:cNvPr id="687" name="Google Shape;687;p17"/>
              <p:cNvCxnSpPr/>
              <p:nvPr/>
            </p:nvCxnSpPr>
            <p:spPr>
              <a:xfrm>
                <a:off x="3977" y="2596"/>
                <a:ext cx="97" cy="1"/>
              </a:xfrm>
              <a:prstGeom prst="straightConnector1">
                <a:avLst/>
              </a:prstGeom>
              <a:noFill/>
              <a:ln w="11100" cap="flat" cmpd="sng">
                <a:solidFill>
                  <a:srgbClr val="000000"/>
                </a:solidFill>
                <a:prstDash val="solid"/>
                <a:round/>
                <a:headEnd type="none" w="med" len="med"/>
                <a:tailEnd type="none" w="med" len="med"/>
              </a:ln>
            </p:spPr>
          </p:cxnSp>
          <p:cxnSp>
            <p:nvCxnSpPr>
              <p:cNvPr id="688" name="Google Shape;688;p17"/>
              <p:cNvCxnSpPr/>
              <p:nvPr/>
            </p:nvCxnSpPr>
            <p:spPr>
              <a:xfrm>
                <a:off x="3978" y="2597"/>
                <a:ext cx="97" cy="1"/>
              </a:xfrm>
              <a:prstGeom prst="straightConnector1">
                <a:avLst/>
              </a:prstGeom>
              <a:noFill/>
              <a:ln w="11100" cap="flat" cmpd="sng">
                <a:solidFill>
                  <a:srgbClr val="000000"/>
                </a:solidFill>
                <a:prstDash val="solid"/>
                <a:round/>
                <a:headEnd type="none" w="med" len="med"/>
                <a:tailEnd type="none" w="med" len="med"/>
              </a:ln>
            </p:spPr>
          </p:cxnSp>
          <p:cxnSp>
            <p:nvCxnSpPr>
              <p:cNvPr id="689" name="Google Shape;689;p17"/>
              <p:cNvCxnSpPr/>
              <p:nvPr/>
            </p:nvCxnSpPr>
            <p:spPr>
              <a:xfrm rot="10800000" flipH="1">
                <a:off x="3946"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690" name="Google Shape;690;p17"/>
              <p:cNvCxnSpPr/>
              <p:nvPr/>
            </p:nvCxnSpPr>
            <p:spPr>
              <a:xfrm rot="10800000" flipH="1">
                <a:off x="4011"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691" name="Google Shape;691;p17"/>
              <p:cNvCxnSpPr/>
              <p:nvPr/>
            </p:nvCxnSpPr>
            <p:spPr>
              <a:xfrm rot="10800000" flipH="1">
                <a:off x="4042" y="2596"/>
                <a:ext cx="32" cy="29"/>
              </a:xfrm>
              <a:prstGeom prst="straightConnector1">
                <a:avLst/>
              </a:prstGeom>
              <a:noFill/>
              <a:ln w="11100" cap="flat" cmpd="sng">
                <a:solidFill>
                  <a:srgbClr val="000000"/>
                </a:solidFill>
                <a:prstDash val="solid"/>
                <a:round/>
                <a:headEnd type="none" w="med" len="med"/>
                <a:tailEnd type="none" w="med" len="med"/>
              </a:ln>
            </p:spPr>
          </p:cxnSp>
          <p:cxnSp>
            <p:nvCxnSpPr>
              <p:cNvPr id="692" name="Google Shape;692;p17"/>
              <p:cNvCxnSpPr/>
              <p:nvPr/>
            </p:nvCxnSpPr>
            <p:spPr>
              <a:xfrm rot="10800000" flipH="1">
                <a:off x="3973" y="2596"/>
                <a:ext cx="32" cy="29"/>
              </a:xfrm>
              <a:prstGeom prst="straightConnector1">
                <a:avLst/>
              </a:prstGeom>
              <a:noFill/>
              <a:ln w="11100" cap="flat" cmpd="sng">
                <a:solidFill>
                  <a:srgbClr val="000000"/>
                </a:solidFill>
                <a:prstDash val="solid"/>
                <a:round/>
                <a:headEnd type="none" w="med" len="med"/>
                <a:tailEnd type="none" w="med" len="med"/>
              </a:ln>
            </p:spPr>
          </p:cxnSp>
          <p:cxnSp>
            <p:nvCxnSpPr>
              <p:cNvPr id="693" name="Google Shape;693;p17"/>
              <p:cNvCxnSpPr/>
              <p:nvPr/>
            </p:nvCxnSpPr>
            <p:spPr>
              <a:xfrm>
                <a:off x="3977" y="2596"/>
                <a:ext cx="97" cy="1"/>
              </a:xfrm>
              <a:prstGeom prst="straightConnector1">
                <a:avLst/>
              </a:prstGeom>
              <a:noFill/>
              <a:ln w="11100" cap="flat" cmpd="sng">
                <a:solidFill>
                  <a:srgbClr val="000000"/>
                </a:solidFill>
                <a:prstDash val="solid"/>
                <a:round/>
                <a:headEnd type="none" w="med" len="med"/>
                <a:tailEnd type="none" w="med" len="med"/>
              </a:ln>
            </p:spPr>
          </p:cxnSp>
          <p:cxnSp>
            <p:nvCxnSpPr>
              <p:cNvPr id="694" name="Google Shape;694;p17"/>
              <p:cNvCxnSpPr/>
              <p:nvPr/>
            </p:nvCxnSpPr>
            <p:spPr>
              <a:xfrm>
                <a:off x="3978" y="2597"/>
                <a:ext cx="97" cy="1"/>
              </a:xfrm>
              <a:prstGeom prst="straightConnector1">
                <a:avLst/>
              </a:prstGeom>
              <a:noFill/>
              <a:ln w="11100" cap="flat" cmpd="sng">
                <a:solidFill>
                  <a:srgbClr val="000000"/>
                </a:solidFill>
                <a:prstDash val="solid"/>
                <a:round/>
                <a:headEnd type="none" w="med" len="med"/>
                <a:tailEnd type="none" w="med" len="med"/>
              </a:ln>
            </p:spPr>
          </p:cxnSp>
          <p:cxnSp>
            <p:nvCxnSpPr>
              <p:cNvPr id="695" name="Google Shape;695;p17"/>
              <p:cNvCxnSpPr/>
              <p:nvPr/>
            </p:nvCxnSpPr>
            <p:spPr>
              <a:xfrm rot="10800000" flipH="1">
                <a:off x="3946"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696" name="Google Shape;696;p17"/>
              <p:cNvCxnSpPr/>
              <p:nvPr/>
            </p:nvCxnSpPr>
            <p:spPr>
              <a:xfrm rot="10800000" flipH="1">
                <a:off x="4011"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697" name="Google Shape;697;p17"/>
              <p:cNvCxnSpPr/>
              <p:nvPr/>
            </p:nvCxnSpPr>
            <p:spPr>
              <a:xfrm rot="10800000" flipH="1">
                <a:off x="4042" y="2596"/>
                <a:ext cx="32" cy="29"/>
              </a:xfrm>
              <a:prstGeom prst="straightConnector1">
                <a:avLst/>
              </a:prstGeom>
              <a:noFill/>
              <a:ln w="11100" cap="flat" cmpd="sng">
                <a:solidFill>
                  <a:srgbClr val="000000"/>
                </a:solidFill>
                <a:prstDash val="solid"/>
                <a:round/>
                <a:headEnd type="none" w="med" len="med"/>
                <a:tailEnd type="none" w="med" len="med"/>
              </a:ln>
            </p:spPr>
          </p:cxnSp>
          <p:cxnSp>
            <p:nvCxnSpPr>
              <p:cNvPr id="698" name="Google Shape;698;p17"/>
              <p:cNvCxnSpPr/>
              <p:nvPr/>
            </p:nvCxnSpPr>
            <p:spPr>
              <a:xfrm rot="10800000" flipH="1">
                <a:off x="3973" y="2596"/>
                <a:ext cx="32" cy="29"/>
              </a:xfrm>
              <a:prstGeom prst="straightConnector1">
                <a:avLst/>
              </a:prstGeom>
              <a:noFill/>
              <a:ln w="11100" cap="flat" cmpd="sng">
                <a:solidFill>
                  <a:srgbClr val="000000"/>
                </a:solidFill>
                <a:prstDash val="solid"/>
                <a:round/>
                <a:headEnd type="none" w="med" len="med"/>
                <a:tailEnd type="none" w="med" len="med"/>
              </a:ln>
            </p:spPr>
          </p:cxnSp>
          <p:sp>
            <p:nvSpPr>
              <p:cNvPr id="699" name="Google Shape;699;p17"/>
              <p:cNvSpPr/>
              <p:nvPr/>
            </p:nvSpPr>
            <p:spPr>
              <a:xfrm>
                <a:off x="3977" y="2497"/>
                <a:ext cx="96" cy="96"/>
              </a:xfrm>
              <a:custGeom>
                <a:avLst/>
                <a:gdLst/>
                <a:ahLst/>
                <a:cxnLst/>
                <a:rect l="l" t="t" r="r" b="b"/>
                <a:pathLst>
                  <a:path w="384" h="384" extrusionOk="0">
                    <a:moveTo>
                      <a:pt x="384" y="192"/>
                    </a:moveTo>
                    <a:lnTo>
                      <a:pt x="383" y="212"/>
                    </a:lnTo>
                    <a:lnTo>
                      <a:pt x="380" y="231"/>
                    </a:lnTo>
                    <a:lnTo>
                      <a:pt x="375" y="250"/>
                    </a:lnTo>
                    <a:lnTo>
                      <a:pt x="368" y="269"/>
                    </a:lnTo>
                    <a:lnTo>
                      <a:pt x="360" y="287"/>
                    </a:lnTo>
                    <a:lnTo>
                      <a:pt x="349" y="304"/>
                    </a:lnTo>
                    <a:lnTo>
                      <a:pt x="337" y="319"/>
                    </a:lnTo>
                    <a:lnTo>
                      <a:pt x="323" y="334"/>
                    </a:lnTo>
                    <a:lnTo>
                      <a:pt x="308" y="346"/>
                    </a:lnTo>
                    <a:lnTo>
                      <a:pt x="292" y="357"/>
                    </a:lnTo>
                    <a:lnTo>
                      <a:pt x="274" y="366"/>
                    </a:lnTo>
                    <a:lnTo>
                      <a:pt x="256" y="374"/>
                    </a:lnTo>
                    <a:lnTo>
                      <a:pt x="236" y="379"/>
                    </a:lnTo>
                    <a:lnTo>
                      <a:pt x="217" y="383"/>
                    </a:lnTo>
                    <a:lnTo>
                      <a:pt x="197" y="384"/>
                    </a:lnTo>
                    <a:lnTo>
                      <a:pt x="177" y="384"/>
                    </a:lnTo>
                    <a:lnTo>
                      <a:pt x="158" y="381"/>
                    </a:lnTo>
                    <a:lnTo>
                      <a:pt x="138" y="377"/>
                    </a:lnTo>
                    <a:lnTo>
                      <a:pt x="120" y="370"/>
                    </a:lnTo>
                    <a:lnTo>
                      <a:pt x="102" y="362"/>
                    </a:lnTo>
                    <a:lnTo>
                      <a:pt x="85" y="352"/>
                    </a:lnTo>
                    <a:lnTo>
                      <a:pt x="69" y="340"/>
                    </a:lnTo>
                    <a:lnTo>
                      <a:pt x="55" y="327"/>
                    </a:lnTo>
                    <a:lnTo>
                      <a:pt x="42" y="312"/>
                    </a:lnTo>
                    <a:lnTo>
                      <a:pt x="30" y="296"/>
                    </a:lnTo>
                    <a:lnTo>
                      <a:pt x="21" y="279"/>
                    </a:lnTo>
                    <a:lnTo>
                      <a:pt x="13" y="260"/>
                    </a:lnTo>
                    <a:lnTo>
                      <a:pt x="7" y="241"/>
                    </a:lnTo>
                    <a:lnTo>
                      <a:pt x="2" y="222"/>
                    </a:lnTo>
                    <a:lnTo>
                      <a:pt x="0" y="202"/>
                    </a:lnTo>
                    <a:lnTo>
                      <a:pt x="0" y="182"/>
                    </a:lnTo>
                    <a:lnTo>
                      <a:pt x="2" y="163"/>
                    </a:lnTo>
                    <a:lnTo>
                      <a:pt x="7" y="143"/>
                    </a:lnTo>
                    <a:lnTo>
                      <a:pt x="13" y="124"/>
                    </a:lnTo>
                    <a:lnTo>
                      <a:pt x="21" y="106"/>
                    </a:lnTo>
                    <a:lnTo>
                      <a:pt x="30" y="89"/>
                    </a:lnTo>
                    <a:lnTo>
                      <a:pt x="42" y="73"/>
                    </a:lnTo>
                    <a:lnTo>
                      <a:pt x="55" y="57"/>
                    </a:lnTo>
                    <a:lnTo>
                      <a:pt x="69" y="44"/>
                    </a:lnTo>
                    <a:lnTo>
                      <a:pt x="85" y="32"/>
                    </a:lnTo>
                    <a:lnTo>
                      <a:pt x="102" y="22"/>
                    </a:lnTo>
                    <a:lnTo>
                      <a:pt x="120" y="14"/>
                    </a:lnTo>
                    <a:lnTo>
                      <a:pt x="138" y="7"/>
                    </a:lnTo>
                    <a:lnTo>
                      <a:pt x="158" y="3"/>
                    </a:lnTo>
                    <a:lnTo>
                      <a:pt x="177" y="0"/>
                    </a:lnTo>
                    <a:lnTo>
                      <a:pt x="197" y="0"/>
                    </a:lnTo>
                    <a:lnTo>
                      <a:pt x="217" y="1"/>
                    </a:lnTo>
                    <a:lnTo>
                      <a:pt x="236" y="5"/>
                    </a:lnTo>
                    <a:lnTo>
                      <a:pt x="256" y="10"/>
                    </a:lnTo>
                    <a:lnTo>
                      <a:pt x="274" y="18"/>
                    </a:lnTo>
                    <a:lnTo>
                      <a:pt x="292" y="27"/>
                    </a:lnTo>
                    <a:lnTo>
                      <a:pt x="308" y="38"/>
                    </a:lnTo>
                    <a:lnTo>
                      <a:pt x="323" y="50"/>
                    </a:lnTo>
                    <a:lnTo>
                      <a:pt x="337" y="66"/>
                    </a:lnTo>
                    <a:lnTo>
                      <a:pt x="349" y="81"/>
                    </a:lnTo>
                    <a:lnTo>
                      <a:pt x="360" y="98"/>
                    </a:lnTo>
                    <a:lnTo>
                      <a:pt x="368" y="115"/>
                    </a:lnTo>
                    <a:lnTo>
                      <a:pt x="375" y="134"/>
                    </a:lnTo>
                    <a:lnTo>
                      <a:pt x="380" y="153"/>
                    </a:lnTo>
                    <a:lnTo>
                      <a:pt x="383" y="172"/>
                    </a:lnTo>
                    <a:lnTo>
                      <a:pt x="384" y="192"/>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700" name="Google Shape;700;p17"/>
              <p:cNvSpPr/>
              <p:nvPr/>
            </p:nvSpPr>
            <p:spPr>
              <a:xfrm>
                <a:off x="3977" y="2497"/>
                <a:ext cx="96" cy="96"/>
              </a:xfrm>
              <a:custGeom>
                <a:avLst/>
                <a:gdLst/>
                <a:ahLst/>
                <a:cxnLst/>
                <a:rect l="l" t="t" r="r" b="b"/>
                <a:pathLst>
                  <a:path w="384" h="384" extrusionOk="0">
                    <a:moveTo>
                      <a:pt x="384" y="192"/>
                    </a:moveTo>
                    <a:lnTo>
                      <a:pt x="383" y="212"/>
                    </a:lnTo>
                    <a:lnTo>
                      <a:pt x="380" y="231"/>
                    </a:lnTo>
                    <a:lnTo>
                      <a:pt x="375" y="250"/>
                    </a:lnTo>
                    <a:lnTo>
                      <a:pt x="368" y="269"/>
                    </a:lnTo>
                    <a:lnTo>
                      <a:pt x="360" y="287"/>
                    </a:lnTo>
                    <a:lnTo>
                      <a:pt x="349" y="304"/>
                    </a:lnTo>
                    <a:lnTo>
                      <a:pt x="337" y="319"/>
                    </a:lnTo>
                    <a:lnTo>
                      <a:pt x="323" y="334"/>
                    </a:lnTo>
                    <a:lnTo>
                      <a:pt x="308" y="346"/>
                    </a:lnTo>
                    <a:lnTo>
                      <a:pt x="292" y="357"/>
                    </a:lnTo>
                    <a:lnTo>
                      <a:pt x="274" y="366"/>
                    </a:lnTo>
                    <a:lnTo>
                      <a:pt x="256" y="374"/>
                    </a:lnTo>
                    <a:lnTo>
                      <a:pt x="236" y="379"/>
                    </a:lnTo>
                    <a:lnTo>
                      <a:pt x="217" y="383"/>
                    </a:lnTo>
                    <a:lnTo>
                      <a:pt x="197" y="384"/>
                    </a:lnTo>
                    <a:lnTo>
                      <a:pt x="177" y="384"/>
                    </a:lnTo>
                    <a:lnTo>
                      <a:pt x="158" y="381"/>
                    </a:lnTo>
                    <a:lnTo>
                      <a:pt x="138" y="377"/>
                    </a:lnTo>
                    <a:lnTo>
                      <a:pt x="120" y="370"/>
                    </a:lnTo>
                    <a:lnTo>
                      <a:pt x="102" y="362"/>
                    </a:lnTo>
                    <a:lnTo>
                      <a:pt x="85" y="352"/>
                    </a:lnTo>
                    <a:lnTo>
                      <a:pt x="69" y="340"/>
                    </a:lnTo>
                    <a:lnTo>
                      <a:pt x="55" y="327"/>
                    </a:lnTo>
                    <a:lnTo>
                      <a:pt x="42" y="312"/>
                    </a:lnTo>
                    <a:lnTo>
                      <a:pt x="30" y="296"/>
                    </a:lnTo>
                    <a:lnTo>
                      <a:pt x="21" y="279"/>
                    </a:lnTo>
                    <a:lnTo>
                      <a:pt x="13" y="260"/>
                    </a:lnTo>
                    <a:lnTo>
                      <a:pt x="7" y="241"/>
                    </a:lnTo>
                    <a:lnTo>
                      <a:pt x="2" y="222"/>
                    </a:lnTo>
                    <a:lnTo>
                      <a:pt x="0" y="202"/>
                    </a:lnTo>
                    <a:lnTo>
                      <a:pt x="0" y="182"/>
                    </a:lnTo>
                    <a:lnTo>
                      <a:pt x="2" y="163"/>
                    </a:lnTo>
                    <a:lnTo>
                      <a:pt x="7" y="143"/>
                    </a:lnTo>
                    <a:lnTo>
                      <a:pt x="13" y="124"/>
                    </a:lnTo>
                    <a:lnTo>
                      <a:pt x="21" y="106"/>
                    </a:lnTo>
                    <a:lnTo>
                      <a:pt x="30" y="89"/>
                    </a:lnTo>
                    <a:lnTo>
                      <a:pt x="42" y="73"/>
                    </a:lnTo>
                    <a:lnTo>
                      <a:pt x="55" y="57"/>
                    </a:lnTo>
                    <a:lnTo>
                      <a:pt x="69" y="44"/>
                    </a:lnTo>
                    <a:lnTo>
                      <a:pt x="85" y="32"/>
                    </a:lnTo>
                    <a:lnTo>
                      <a:pt x="102" y="22"/>
                    </a:lnTo>
                    <a:lnTo>
                      <a:pt x="120" y="14"/>
                    </a:lnTo>
                    <a:lnTo>
                      <a:pt x="138" y="7"/>
                    </a:lnTo>
                    <a:lnTo>
                      <a:pt x="158" y="3"/>
                    </a:lnTo>
                    <a:lnTo>
                      <a:pt x="177" y="0"/>
                    </a:lnTo>
                    <a:lnTo>
                      <a:pt x="197" y="0"/>
                    </a:lnTo>
                    <a:lnTo>
                      <a:pt x="217" y="1"/>
                    </a:lnTo>
                    <a:lnTo>
                      <a:pt x="236" y="5"/>
                    </a:lnTo>
                    <a:lnTo>
                      <a:pt x="256" y="10"/>
                    </a:lnTo>
                    <a:lnTo>
                      <a:pt x="274" y="18"/>
                    </a:lnTo>
                    <a:lnTo>
                      <a:pt x="292" y="27"/>
                    </a:lnTo>
                    <a:lnTo>
                      <a:pt x="308" y="38"/>
                    </a:lnTo>
                    <a:lnTo>
                      <a:pt x="323" y="50"/>
                    </a:lnTo>
                    <a:lnTo>
                      <a:pt x="337" y="66"/>
                    </a:lnTo>
                    <a:lnTo>
                      <a:pt x="349" y="81"/>
                    </a:lnTo>
                    <a:lnTo>
                      <a:pt x="360" y="98"/>
                    </a:lnTo>
                    <a:lnTo>
                      <a:pt x="368" y="115"/>
                    </a:lnTo>
                    <a:lnTo>
                      <a:pt x="375" y="134"/>
                    </a:lnTo>
                    <a:lnTo>
                      <a:pt x="380" y="153"/>
                    </a:lnTo>
                    <a:lnTo>
                      <a:pt x="383" y="172"/>
                    </a:lnTo>
                    <a:lnTo>
                      <a:pt x="384" y="19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01" name="Google Shape;701;p17"/>
              <p:cNvCxnSpPr/>
              <p:nvPr/>
            </p:nvCxnSpPr>
            <p:spPr>
              <a:xfrm>
                <a:off x="3977" y="2596"/>
                <a:ext cx="97" cy="1"/>
              </a:xfrm>
              <a:prstGeom prst="straightConnector1">
                <a:avLst/>
              </a:prstGeom>
              <a:noFill/>
              <a:ln w="11100" cap="flat" cmpd="sng">
                <a:solidFill>
                  <a:srgbClr val="000000"/>
                </a:solidFill>
                <a:prstDash val="solid"/>
                <a:round/>
                <a:headEnd type="none" w="med" len="med"/>
                <a:tailEnd type="none" w="med" len="med"/>
              </a:ln>
            </p:spPr>
          </p:cxnSp>
          <p:cxnSp>
            <p:nvCxnSpPr>
              <p:cNvPr id="702" name="Google Shape;702;p17"/>
              <p:cNvCxnSpPr/>
              <p:nvPr/>
            </p:nvCxnSpPr>
            <p:spPr>
              <a:xfrm>
                <a:off x="3978" y="2597"/>
                <a:ext cx="97" cy="1"/>
              </a:xfrm>
              <a:prstGeom prst="straightConnector1">
                <a:avLst/>
              </a:prstGeom>
              <a:noFill/>
              <a:ln w="11100" cap="flat" cmpd="sng">
                <a:solidFill>
                  <a:srgbClr val="000000"/>
                </a:solidFill>
                <a:prstDash val="solid"/>
                <a:round/>
                <a:headEnd type="none" w="med" len="med"/>
                <a:tailEnd type="none" w="med" len="med"/>
              </a:ln>
            </p:spPr>
          </p:cxnSp>
          <p:cxnSp>
            <p:nvCxnSpPr>
              <p:cNvPr id="703" name="Google Shape;703;p17"/>
              <p:cNvCxnSpPr/>
              <p:nvPr/>
            </p:nvCxnSpPr>
            <p:spPr>
              <a:xfrm rot="10800000" flipH="1">
                <a:off x="3946"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704" name="Google Shape;704;p17"/>
              <p:cNvCxnSpPr/>
              <p:nvPr/>
            </p:nvCxnSpPr>
            <p:spPr>
              <a:xfrm rot="10800000" flipH="1">
                <a:off x="4011"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705" name="Google Shape;705;p17"/>
              <p:cNvCxnSpPr/>
              <p:nvPr/>
            </p:nvCxnSpPr>
            <p:spPr>
              <a:xfrm rot="10800000" flipH="1">
                <a:off x="4042" y="2596"/>
                <a:ext cx="32" cy="29"/>
              </a:xfrm>
              <a:prstGeom prst="straightConnector1">
                <a:avLst/>
              </a:prstGeom>
              <a:noFill/>
              <a:ln w="11100" cap="flat" cmpd="sng">
                <a:solidFill>
                  <a:srgbClr val="000000"/>
                </a:solidFill>
                <a:prstDash val="solid"/>
                <a:round/>
                <a:headEnd type="none" w="med" len="med"/>
                <a:tailEnd type="none" w="med" len="med"/>
              </a:ln>
            </p:spPr>
          </p:cxnSp>
          <p:cxnSp>
            <p:nvCxnSpPr>
              <p:cNvPr id="706" name="Google Shape;706;p17"/>
              <p:cNvCxnSpPr/>
              <p:nvPr/>
            </p:nvCxnSpPr>
            <p:spPr>
              <a:xfrm rot="10800000" flipH="1">
                <a:off x="3973" y="2596"/>
                <a:ext cx="32" cy="29"/>
              </a:xfrm>
              <a:prstGeom prst="straightConnector1">
                <a:avLst/>
              </a:prstGeom>
              <a:noFill/>
              <a:ln w="11100" cap="flat" cmpd="sng">
                <a:solidFill>
                  <a:srgbClr val="000000"/>
                </a:solidFill>
                <a:prstDash val="solid"/>
                <a:round/>
                <a:headEnd type="none" w="med" len="med"/>
                <a:tailEnd type="none" w="med" len="med"/>
              </a:ln>
            </p:spPr>
          </p:cxnSp>
          <p:cxnSp>
            <p:nvCxnSpPr>
              <p:cNvPr id="707" name="Google Shape;707;p17"/>
              <p:cNvCxnSpPr/>
              <p:nvPr/>
            </p:nvCxnSpPr>
            <p:spPr>
              <a:xfrm>
                <a:off x="3977" y="2596"/>
                <a:ext cx="97" cy="1"/>
              </a:xfrm>
              <a:prstGeom prst="straightConnector1">
                <a:avLst/>
              </a:prstGeom>
              <a:noFill/>
              <a:ln w="11100" cap="flat" cmpd="sng">
                <a:solidFill>
                  <a:srgbClr val="000000"/>
                </a:solidFill>
                <a:prstDash val="solid"/>
                <a:round/>
                <a:headEnd type="none" w="med" len="med"/>
                <a:tailEnd type="none" w="med" len="med"/>
              </a:ln>
            </p:spPr>
          </p:cxnSp>
          <p:cxnSp>
            <p:nvCxnSpPr>
              <p:cNvPr id="708" name="Google Shape;708;p17"/>
              <p:cNvCxnSpPr/>
              <p:nvPr/>
            </p:nvCxnSpPr>
            <p:spPr>
              <a:xfrm>
                <a:off x="3978" y="2597"/>
                <a:ext cx="97" cy="1"/>
              </a:xfrm>
              <a:prstGeom prst="straightConnector1">
                <a:avLst/>
              </a:prstGeom>
              <a:noFill/>
              <a:ln w="11100" cap="flat" cmpd="sng">
                <a:solidFill>
                  <a:srgbClr val="000000"/>
                </a:solidFill>
                <a:prstDash val="solid"/>
                <a:round/>
                <a:headEnd type="none" w="med" len="med"/>
                <a:tailEnd type="none" w="med" len="med"/>
              </a:ln>
            </p:spPr>
          </p:cxnSp>
          <p:cxnSp>
            <p:nvCxnSpPr>
              <p:cNvPr id="709" name="Google Shape;709;p17"/>
              <p:cNvCxnSpPr/>
              <p:nvPr/>
            </p:nvCxnSpPr>
            <p:spPr>
              <a:xfrm rot="10800000" flipH="1">
                <a:off x="3946"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710" name="Google Shape;710;p17"/>
              <p:cNvCxnSpPr/>
              <p:nvPr/>
            </p:nvCxnSpPr>
            <p:spPr>
              <a:xfrm rot="10800000" flipH="1">
                <a:off x="4011" y="2595"/>
                <a:ext cx="31" cy="30"/>
              </a:xfrm>
              <a:prstGeom prst="straightConnector1">
                <a:avLst/>
              </a:prstGeom>
              <a:noFill/>
              <a:ln w="11100" cap="flat" cmpd="sng">
                <a:solidFill>
                  <a:srgbClr val="000000"/>
                </a:solidFill>
                <a:prstDash val="solid"/>
                <a:round/>
                <a:headEnd type="none" w="med" len="med"/>
                <a:tailEnd type="none" w="med" len="med"/>
              </a:ln>
            </p:spPr>
          </p:cxnSp>
          <p:cxnSp>
            <p:nvCxnSpPr>
              <p:cNvPr id="711" name="Google Shape;711;p17"/>
              <p:cNvCxnSpPr/>
              <p:nvPr/>
            </p:nvCxnSpPr>
            <p:spPr>
              <a:xfrm rot="10800000" flipH="1">
                <a:off x="4042" y="2596"/>
                <a:ext cx="32" cy="29"/>
              </a:xfrm>
              <a:prstGeom prst="straightConnector1">
                <a:avLst/>
              </a:prstGeom>
              <a:noFill/>
              <a:ln w="11100" cap="flat" cmpd="sng">
                <a:solidFill>
                  <a:srgbClr val="000000"/>
                </a:solidFill>
                <a:prstDash val="solid"/>
                <a:round/>
                <a:headEnd type="none" w="med" len="med"/>
                <a:tailEnd type="none" w="med" len="med"/>
              </a:ln>
            </p:spPr>
          </p:cxnSp>
          <p:cxnSp>
            <p:nvCxnSpPr>
              <p:cNvPr id="712" name="Google Shape;712;p17"/>
              <p:cNvCxnSpPr/>
              <p:nvPr/>
            </p:nvCxnSpPr>
            <p:spPr>
              <a:xfrm rot="10800000" flipH="1">
                <a:off x="3973" y="2596"/>
                <a:ext cx="32" cy="29"/>
              </a:xfrm>
              <a:prstGeom prst="straightConnector1">
                <a:avLst/>
              </a:prstGeom>
              <a:noFill/>
              <a:ln w="11100" cap="flat" cmpd="sng">
                <a:solidFill>
                  <a:srgbClr val="000000"/>
                </a:solidFill>
                <a:prstDash val="solid"/>
                <a:round/>
                <a:headEnd type="none" w="med" len="med"/>
                <a:tailEnd type="none" w="med" len="med"/>
              </a:ln>
            </p:spPr>
          </p:cxnSp>
          <p:sp>
            <p:nvSpPr>
              <p:cNvPr id="713" name="Google Shape;713;p17"/>
              <p:cNvSpPr/>
              <p:nvPr/>
            </p:nvSpPr>
            <p:spPr>
              <a:xfrm>
                <a:off x="3977" y="2497"/>
                <a:ext cx="96" cy="96"/>
              </a:xfrm>
              <a:custGeom>
                <a:avLst/>
                <a:gdLst/>
                <a:ahLst/>
                <a:cxnLst/>
                <a:rect l="l" t="t" r="r" b="b"/>
                <a:pathLst>
                  <a:path w="384" h="384" extrusionOk="0">
                    <a:moveTo>
                      <a:pt x="384" y="192"/>
                    </a:moveTo>
                    <a:lnTo>
                      <a:pt x="383" y="212"/>
                    </a:lnTo>
                    <a:lnTo>
                      <a:pt x="380" y="231"/>
                    </a:lnTo>
                    <a:lnTo>
                      <a:pt x="375" y="250"/>
                    </a:lnTo>
                    <a:lnTo>
                      <a:pt x="368" y="269"/>
                    </a:lnTo>
                    <a:lnTo>
                      <a:pt x="360" y="287"/>
                    </a:lnTo>
                    <a:lnTo>
                      <a:pt x="349" y="304"/>
                    </a:lnTo>
                    <a:lnTo>
                      <a:pt x="337" y="319"/>
                    </a:lnTo>
                    <a:lnTo>
                      <a:pt x="323" y="334"/>
                    </a:lnTo>
                    <a:lnTo>
                      <a:pt x="308" y="346"/>
                    </a:lnTo>
                    <a:lnTo>
                      <a:pt x="292" y="357"/>
                    </a:lnTo>
                    <a:lnTo>
                      <a:pt x="274" y="366"/>
                    </a:lnTo>
                    <a:lnTo>
                      <a:pt x="256" y="374"/>
                    </a:lnTo>
                    <a:lnTo>
                      <a:pt x="236" y="379"/>
                    </a:lnTo>
                    <a:lnTo>
                      <a:pt x="217" y="383"/>
                    </a:lnTo>
                    <a:lnTo>
                      <a:pt x="197" y="384"/>
                    </a:lnTo>
                    <a:lnTo>
                      <a:pt x="177" y="384"/>
                    </a:lnTo>
                    <a:lnTo>
                      <a:pt x="158" y="381"/>
                    </a:lnTo>
                    <a:lnTo>
                      <a:pt x="138" y="377"/>
                    </a:lnTo>
                    <a:lnTo>
                      <a:pt x="120" y="370"/>
                    </a:lnTo>
                    <a:lnTo>
                      <a:pt x="102" y="362"/>
                    </a:lnTo>
                    <a:lnTo>
                      <a:pt x="85" y="352"/>
                    </a:lnTo>
                    <a:lnTo>
                      <a:pt x="69" y="340"/>
                    </a:lnTo>
                    <a:lnTo>
                      <a:pt x="55" y="327"/>
                    </a:lnTo>
                    <a:lnTo>
                      <a:pt x="42" y="312"/>
                    </a:lnTo>
                    <a:lnTo>
                      <a:pt x="30" y="296"/>
                    </a:lnTo>
                    <a:lnTo>
                      <a:pt x="21" y="279"/>
                    </a:lnTo>
                    <a:lnTo>
                      <a:pt x="13" y="260"/>
                    </a:lnTo>
                    <a:lnTo>
                      <a:pt x="7" y="241"/>
                    </a:lnTo>
                    <a:lnTo>
                      <a:pt x="2" y="222"/>
                    </a:lnTo>
                    <a:lnTo>
                      <a:pt x="0" y="202"/>
                    </a:lnTo>
                    <a:lnTo>
                      <a:pt x="0" y="182"/>
                    </a:lnTo>
                    <a:lnTo>
                      <a:pt x="2" y="163"/>
                    </a:lnTo>
                    <a:lnTo>
                      <a:pt x="7" y="143"/>
                    </a:lnTo>
                    <a:lnTo>
                      <a:pt x="13" y="124"/>
                    </a:lnTo>
                    <a:lnTo>
                      <a:pt x="21" y="106"/>
                    </a:lnTo>
                    <a:lnTo>
                      <a:pt x="30" y="89"/>
                    </a:lnTo>
                    <a:lnTo>
                      <a:pt x="42" y="73"/>
                    </a:lnTo>
                    <a:lnTo>
                      <a:pt x="55" y="57"/>
                    </a:lnTo>
                    <a:lnTo>
                      <a:pt x="69" y="44"/>
                    </a:lnTo>
                    <a:lnTo>
                      <a:pt x="85" y="32"/>
                    </a:lnTo>
                    <a:lnTo>
                      <a:pt x="102" y="22"/>
                    </a:lnTo>
                    <a:lnTo>
                      <a:pt x="120" y="14"/>
                    </a:lnTo>
                    <a:lnTo>
                      <a:pt x="138" y="7"/>
                    </a:lnTo>
                    <a:lnTo>
                      <a:pt x="158" y="3"/>
                    </a:lnTo>
                    <a:lnTo>
                      <a:pt x="177" y="0"/>
                    </a:lnTo>
                    <a:lnTo>
                      <a:pt x="197" y="0"/>
                    </a:lnTo>
                    <a:lnTo>
                      <a:pt x="217" y="1"/>
                    </a:lnTo>
                    <a:lnTo>
                      <a:pt x="236" y="5"/>
                    </a:lnTo>
                    <a:lnTo>
                      <a:pt x="256" y="10"/>
                    </a:lnTo>
                    <a:lnTo>
                      <a:pt x="274" y="18"/>
                    </a:lnTo>
                    <a:lnTo>
                      <a:pt x="292" y="27"/>
                    </a:lnTo>
                    <a:lnTo>
                      <a:pt x="308" y="38"/>
                    </a:lnTo>
                    <a:lnTo>
                      <a:pt x="323" y="50"/>
                    </a:lnTo>
                    <a:lnTo>
                      <a:pt x="337" y="66"/>
                    </a:lnTo>
                    <a:lnTo>
                      <a:pt x="349" y="81"/>
                    </a:lnTo>
                    <a:lnTo>
                      <a:pt x="360" y="98"/>
                    </a:lnTo>
                    <a:lnTo>
                      <a:pt x="368" y="115"/>
                    </a:lnTo>
                    <a:lnTo>
                      <a:pt x="375" y="134"/>
                    </a:lnTo>
                    <a:lnTo>
                      <a:pt x="380" y="153"/>
                    </a:lnTo>
                    <a:lnTo>
                      <a:pt x="383" y="172"/>
                    </a:lnTo>
                    <a:lnTo>
                      <a:pt x="384" y="192"/>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714" name="Google Shape;714;p17"/>
              <p:cNvSpPr/>
              <p:nvPr/>
            </p:nvSpPr>
            <p:spPr>
              <a:xfrm>
                <a:off x="3977" y="2497"/>
                <a:ext cx="96" cy="96"/>
              </a:xfrm>
              <a:custGeom>
                <a:avLst/>
                <a:gdLst/>
                <a:ahLst/>
                <a:cxnLst/>
                <a:rect l="l" t="t" r="r" b="b"/>
                <a:pathLst>
                  <a:path w="384" h="384" extrusionOk="0">
                    <a:moveTo>
                      <a:pt x="384" y="192"/>
                    </a:moveTo>
                    <a:lnTo>
                      <a:pt x="383" y="212"/>
                    </a:lnTo>
                    <a:lnTo>
                      <a:pt x="380" y="231"/>
                    </a:lnTo>
                    <a:lnTo>
                      <a:pt x="375" y="250"/>
                    </a:lnTo>
                    <a:lnTo>
                      <a:pt x="368" y="269"/>
                    </a:lnTo>
                    <a:lnTo>
                      <a:pt x="360" y="287"/>
                    </a:lnTo>
                    <a:lnTo>
                      <a:pt x="349" y="304"/>
                    </a:lnTo>
                    <a:lnTo>
                      <a:pt x="337" y="319"/>
                    </a:lnTo>
                    <a:lnTo>
                      <a:pt x="323" y="334"/>
                    </a:lnTo>
                    <a:lnTo>
                      <a:pt x="308" y="346"/>
                    </a:lnTo>
                    <a:lnTo>
                      <a:pt x="292" y="357"/>
                    </a:lnTo>
                    <a:lnTo>
                      <a:pt x="274" y="366"/>
                    </a:lnTo>
                    <a:lnTo>
                      <a:pt x="256" y="374"/>
                    </a:lnTo>
                    <a:lnTo>
                      <a:pt x="236" y="379"/>
                    </a:lnTo>
                    <a:lnTo>
                      <a:pt x="217" y="383"/>
                    </a:lnTo>
                    <a:lnTo>
                      <a:pt x="197" y="384"/>
                    </a:lnTo>
                    <a:lnTo>
                      <a:pt x="177" y="384"/>
                    </a:lnTo>
                    <a:lnTo>
                      <a:pt x="158" y="381"/>
                    </a:lnTo>
                    <a:lnTo>
                      <a:pt x="138" y="377"/>
                    </a:lnTo>
                    <a:lnTo>
                      <a:pt x="120" y="370"/>
                    </a:lnTo>
                    <a:lnTo>
                      <a:pt x="102" y="362"/>
                    </a:lnTo>
                    <a:lnTo>
                      <a:pt x="85" y="352"/>
                    </a:lnTo>
                    <a:lnTo>
                      <a:pt x="69" y="340"/>
                    </a:lnTo>
                    <a:lnTo>
                      <a:pt x="55" y="327"/>
                    </a:lnTo>
                    <a:lnTo>
                      <a:pt x="42" y="312"/>
                    </a:lnTo>
                    <a:lnTo>
                      <a:pt x="30" y="296"/>
                    </a:lnTo>
                    <a:lnTo>
                      <a:pt x="21" y="279"/>
                    </a:lnTo>
                    <a:lnTo>
                      <a:pt x="13" y="260"/>
                    </a:lnTo>
                    <a:lnTo>
                      <a:pt x="7" y="241"/>
                    </a:lnTo>
                    <a:lnTo>
                      <a:pt x="2" y="222"/>
                    </a:lnTo>
                    <a:lnTo>
                      <a:pt x="0" y="202"/>
                    </a:lnTo>
                    <a:lnTo>
                      <a:pt x="0" y="182"/>
                    </a:lnTo>
                    <a:lnTo>
                      <a:pt x="2" y="163"/>
                    </a:lnTo>
                    <a:lnTo>
                      <a:pt x="7" y="143"/>
                    </a:lnTo>
                    <a:lnTo>
                      <a:pt x="13" y="124"/>
                    </a:lnTo>
                    <a:lnTo>
                      <a:pt x="21" y="106"/>
                    </a:lnTo>
                    <a:lnTo>
                      <a:pt x="30" y="89"/>
                    </a:lnTo>
                    <a:lnTo>
                      <a:pt x="42" y="73"/>
                    </a:lnTo>
                    <a:lnTo>
                      <a:pt x="55" y="57"/>
                    </a:lnTo>
                    <a:lnTo>
                      <a:pt x="69" y="44"/>
                    </a:lnTo>
                    <a:lnTo>
                      <a:pt x="85" y="32"/>
                    </a:lnTo>
                    <a:lnTo>
                      <a:pt x="102" y="22"/>
                    </a:lnTo>
                    <a:lnTo>
                      <a:pt x="120" y="14"/>
                    </a:lnTo>
                    <a:lnTo>
                      <a:pt x="138" y="7"/>
                    </a:lnTo>
                    <a:lnTo>
                      <a:pt x="158" y="3"/>
                    </a:lnTo>
                    <a:lnTo>
                      <a:pt x="177" y="0"/>
                    </a:lnTo>
                    <a:lnTo>
                      <a:pt x="197" y="0"/>
                    </a:lnTo>
                    <a:lnTo>
                      <a:pt x="217" y="1"/>
                    </a:lnTo>
                    <a:lnTo>
                      <a:pt x="236" y="5"/>
                    </a:lnTo>
                    <a:lnTo>
                      <a:pt x="256" y="10"/>
                    </a:lnTo>
                    <a:lnTo>
                      <a:pt x="274" y="18"/>
                    </a:lnTo>
                    <a:lnTo>
                      <a:pt x="292" y="27"/>
                    </a:lnTo>
                    <a:lnTo>
                      <a:pt x="308" y="38"/>
                    </a:lnTo>
                    <a:lnTo>
                      <a:pt x="323" y="50"/>
                    </a:lnTo>
                    <a:lnTo>
                      <a:pt x="337" y="66"/>
                    </a:lnTo>
                    <a:lnTo>
                      <a:pt x="349" y="81"/>
                    </a:lnTo>
                    <a:lnTo>
                      <a:pt x="360" y="98"/>
                    </a:lnTo>
                    <a:lnTo>
                      <a:pt x="368" y="115"/>
                    </a:lnTo>
                    <a:lnTo>
                      <a:pt x="375" y="134"/>
                    </a:lnTo>
                    <a:lnTo>
                      <a:pt x="380" y="153"/>
                    </a:lnTo>
                    <a:lnTo>
                      <a:pt x="383" y="172"/>
                    </a:lnTo>
                    <a:lnTo>
                      <a:pt x="384" y="19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grpSp>
        <p:grpSp>
          <p:nvGrpSpPr>
            <p:cNvPr id="715" name="Google Shape;715;p17"/>
            <p:cNvGrpSpPr/>
            <p:nvPr/>
          </p:nvGrpSpPr>
          <p:grpSpPr>
            <a:xfrm>
              <a:off x="1134" y="2494"/>
              <a:ext cx="129" cy="114"/>
              <a:chOff x="1134" y="2494"/>
              <a:chExt cx="129" cy="114"/>
            </a:xfrm>
          </p:grpSpPr>
          <p:sp>
            <p:nvSpPr>
              <p:cNvPr id="716" name="Google Shape;716;p17"/>
              <p:cNvSpPr/>
              <p:nvPr/>
            </p:nvSpPr>
            <p:spPr>
              <a:xfrm>
                <a:off x="1165" y="2577"/>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17" name="Google Shape;717;p17"/>
              <p:cNvCxnSpPr/>
              <p:nvPr/>
            </p:nvCxnSpPr>
            <p:spPr>
              <a:xfrm>
                <a:off x="1165" y="2578"/>
                <a:ext cx="1" cy="1"/>
              </a:xfrm>
              <a:prstGeom prst="straightConnector1">
                <a:avLst/>
              </a:prstGeom>
              <a:noFill/>
              <a:ln w="9525" cap="flat" cmpd="sng">
                <a:solidFill>
                  <a:srgbClr val="000000"/>
                </a:solidFill>
                <a:prstDash val="solid"/>
                <a:round/>
                <a:headEnd type="none" w="med" len="med"/>
                <a:tailEnd type="none" w="med" len="med"/>
              </a:ln>
            </p:spPr>
          </p:cxnSp>
          <p:sp>
            <p:nvSpPr>
              <p:cNvPr id="718" name="Google Shape;718;p17"/>
              <p:cNvSpPr/>
              <p:nvPr/>
            </p:nvSpPr>
            <p:spPr>
              <a:xfrm>
                <a:off x="1213" y="2494"/>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19" name="Google Shape;719;p17"/>
              <p:cNvCxnSpPr/>
              <p:nvPr/>
            </p:nvCxnSpPr>
            <p:spPr>
              <a:xfrm>
                <a:off x="1213" y="2495"/>
                <a:ext cx="1" cy="1"/>
              </a:xfrm>
              <a:prstGeom prst="straightConnector1">
                <a:avLst/>
              </a:prstGeom>
              <a:noFill/>
              <a:ln w="9525" cap="flat" cmpd="sng">
                <a:solidFill>
                  <a:srgbClr val="000000"/>
                </a:solidFill>
                <a:prstDash val="solid"/>
                <a:round/>
                <a:headEnd type="none" w="med" len="med"/>
                <a:tailEnd type="none" w="med" len="med"/>
              </a:ln>
            </p:spPr>
          </p:cxnSp>
          <p:cxnSp>
            <p:nvCxnSpPr>
              <p:cNvPr id="720" name="Google Shape;720;p17"/>
              <p:cNvCxnSpPr/>
              <p:nvPr/>
            </p:nvCxnSpPr>
            <p:spPr>
              <a:xfrm>
                <a:off x="1167" y="2579"/>
                <a:ext cx="96" cy="1"/>
              </a:xfrm>
              <a:prstGeom prst="straightConnector1">
                <a:avLst/>
              </a:prstGeom>
              <a:noFill/>
              <a:ln w="11100" cap="flat" cmpd="sng">
                <a:solidFill>
                  <a:srgbClr val="000000"/>
                </a:solidFill>
                <a:prstDash val="solid"/>
                <a:round/>
                <a:headEnd type="none" w="med" len="med"/>
                <a:tailEnd type="none" w="med" len="med"/>
              </a:ln>
            </p:spPr>
          </p:cxnSp>
          <p:cxnSp>
            <p:nvCxnSpPr>
              <p:cNvPr id="721" name="Google Shape;721;p17"/>
              <p:cNvCxnSpPr/>
              <p:nvPr/>
            </p:nvCxnSpPr>
            <p:spPr>
              <a:xfrm rot="10800000" flipH="1">
                <a:off x="1134" y="2578"/>
                <a:ext cx="31" cy="30"/>
              </a:xfrm>
              <a:prstGeom prst="straightConnector1">
                <a:avLst/>
              </a:prstGeom>
              <a:noFill/>
              <a:ln w="11100" cap="flat" cmpd="sng">
                <a:solidFill>
                  <a:srgbClr val="000000"/>
                </a:solidFill>
                <a:prstDash val="solid"/>
                <a:round/>
                <a:headEnd type="none" w="med" len="med"/>
                <a:tailEnd type="none" w="med" len="med"/>
              </a:ln>
            </p:spPr>
          </p:cxnSp>
          <p:cxnSp>
            <p:nvCxnSpPr>
              <p:cNvPr id="722" name="Google Shape;722;p17"/>
              <p:cNvCxnSpPr/>
              <p:nvPr/>
            </p:nvCxnSpPr>
            <p:spPr>
              <a:xfrm rot="10800000" flipH="1">
                <a:off x="1199" y="2577"/>
                <a:ext cx="31" cy="30"/>
              </a:xfrm>
              <a:prstGeom prst="straightConnector1">
                <a:avLst/>
              </a:prstGeom>
              <a:noFill/>
              <a:ln w="11100" cap="flat" cmpd="sng">
                <a:solidFill>
                  <a:srgbClr val="000000"/>
                </a:solidFill>
                <a:prstDash val="solid"/>
                <a:round/>
                <a:headEnd type="none" w="med" len="med"/>
                <a:tailEnd type="none" w="med" len="med"/>
              </a:ln>
            </p:spPr>
          </p:cxnSp>
          <p:cxnSp>
            <p:nvCxnSpPr>
              <p:cNvPr id="723" name="Google Shape;723;p17"/>
              <p:cNvCxnSpPr/>
              <p:nvPr/>
            </p:nvCxnSpPr>
            <p:spPr>
              <a:xfrm rot="10800000" flipH="1">
                <a:off x="1231" y="2578"/>
                <a:ext cx="31" cy="30"/>
              </a:xfrm>
              <a:prstGeom prst="straightConnector1">
                <a:avLst/>
              </a:prstGeom>
              <a:noFill/>
              <a:ln w="11100" cap="flat" cmpd="sng">
                <a:solidFill>
                  <a:srgbClr val="000000"/>
                </a:solidFill>
                <a:prstDash val="solid"/>
                <a:round/>
                <a:headEnd type="none" w="med" len="med"/>
                <a:tailEnd type="none" w="med" len="med"/>
              </a:ln>
            </p:spPr>
          </p:cxnSp>
          <p:cxnSp>
            <p:nvCxnSpPr>
              <p:cNvPr id="724" name="Google Shape;724;p17"/>
              <p:cNvCxnSpPr/>
              <p:nvPr/>
            </p:nvCxnSpPr>
            <p:spPr>
              <a:xfrm rot="10800000" flipH="1">
                <a:off x="1162" y="2578"/>
                <a:ext cx="31" cy="30"/>
              </a:xfrm>
              <a:prstGeom prst="straightConnector1">
                <a:avLst/>
              </a:prstGeom>
              <a:noFill/>
              <a:ln w="11100" cap="flat" cmpd="sng">
                <a:solidFill>
                  <a:srgbClr val="000000"/>
                </a:solidFill>
                <a:prstDash val="solid"/>
                <a:round/>
                <a:headEnd type="none" w="med" len="med"/>
                <a:tailEnd type="none" w="med" len="med"/>
              </a:ln>
            </p:spPr>
          </p:cxnSp>
          <p:sp>
            <p:nvSpPr>
              <p:cNvPr id="725" name="Google Shape;725;p17"/>
              <p:cNvSpPr/>
              <p:nvPr/>
            </p:nvSpPr>
            <p:spPr>
              <a:xfrm>
                <a:off x="1166" y="2495"/>
                <a:ext cx="96" cy="83"/>
              </a:xfrm>
              <a:custGeom>
                <a:avLst/>
                <a:gdLst/>
                <a:ahLst/>
                <a:cxnLst/>
                <a:rect l="l" t="t" r="r" b="b"/>
                <a:pathLst>
                  <a:path w="385" h="333" extrusionOk="0">
                    <a:moveTo>
                      <a:pt x="192" y="0"/>
                    </a:moveTo>
                    <a:lnTo>
                      <a:pt x="385" y="333"/>
                    </a:lnTo>
                    <a:lnTo>
                      <a:pt x="0" y="333"/>
                    </a:lnTo>
                    <a:lnTo>
                      <a:pt x="192" y="0"/>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26" name="Google Shape;726;p17"/>
              <p:cNvCxnSpPr/>
              <p:nvPr/>
            </p:nvCxnSpPr>
            <p:spPr>
              <a:xfrm>
                <a:off x="1214" y="2495"/>
                <a:ext cx="48" cy="83"/>
              </a:xfrm>
              <a:prstGeom prst="straightConnector1">
                <a:avLst/>
              </a:prstGeom>
              <a:noFill/>
              <a:ln w="11100" cap="flat" cmpd="sng">
                <a:solidFill>
                  <a:srgbClr val="000000"/>
                </a:solidFill>
                <a:prstDash val="solid"/>
                <a:round/>
                <a:headEnd type="none" w="med" len="med"/>
                <a:tailEnd type="none" w="med" len="med"/>
              </a:ln>
            </p:spPr>
          </p:cxnSp>
          <p:cxnSp>
            <p:nvCxnSpPr>
              <p:cNvPr id="727" name="Google Shape;727;p17"/>
              <p:cNvCxnSpPr/>
              <p:nvPr/>
            </p:nvCxnSpPr>
            <p:spPr>
              <a:xfrm>
                <a:off x="1166" y="2578"/>
                <a:ext cx="96" cy="1"/>
              </a:xfrm>
              <a:prstGeom prst="straightConnector1">
                <a:avLst/>
              </a:prstGeom>
              <a:noFill/>
              <a:ln w="11100" cap="flat" cmpd="sng">
                <a:solidFill>
                  <a:srgbClr val="000000"/>
                </a:solidFill>
                <a:prstDash val="solid"/>
                <a:round/>
                <a:headEnd type="none" w="med" len="med"/>
                <a:tailEnd type="none" w="med" len="med"/>
              </a:ln>
            </p:spPr>
          </p:cxnSp>
          <p:cxnSp>
            <p:nvCxnSpPr>
              <p:cNvPr id="728" name="Google Shape;728;p17"/>
              <p:cNvCxnSpPr/>
              <p:nvPr/>
            </p:nvCxnSpPr>
            <p:spPr>
              <a:xfrm rot="10800000" flipH="1">
                <a:off x="1166" y="2495"/>
                <a:ext cx="48" cy="83"/>
              </a:xfrm>
              <a:prstGeom prst="straightConnector1">
                <a:avLst/>
              </a:prstGeom>
              <a:noFill/>
              <a:ln w="11100" cap="flat" cmpd="sng">
                <a:solidFill>
                  <a:srgbClr val="000000"/>
                </a:solidFill>
                <a:prstDash val="solid"/>
                <a:round/>
                <a:headEnd type="none" w="med" len="med"/>
                <a:tailEnd type="none" w="med" len="med"/>
              </a:ln>
            </p:spPr>
          </p:cxnSp>
          <p:sp>
            <p:nvSpPr>
              <p:cNvPr id="729" name="Google Shape;729;p17"/>
              <p:cNvSpPr/>
              <p:nvPr/>
            </p:nvSpPr>
            <p:spPr>
              <a:xfrm>
                <a:off x="1165" y="2577"/>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30" name="Google Shape;730;p17"/>
              <p:cNvCxnSpPr/>
              <p:nvPr/>
            </p:nvCxnSpPr>
            <p:spPr>
              <a:xfrm>
                <a:off x="1165" y="2578"/>
                <a:ext cx="1" cy="1"/>
              </a:xfrm>
              <a:prstGeom prst="straightConnector1">
                <a:avLst/>
              </a:prstGeom>
              <a:noFill/>
              <a:ln w="9525" cap="flat" cmpd="sng">
                <a:solidFill>
                  <a:srgbClr val="000000"/>
                </a:solidFill>
                <a:prstDash val="solid"/>
                <a:round/>
                <a:headEnd type="none" w="med" len="med"/>
                <a:tailEnd type="none" w="med" len="med"/>
              </a:ln>
            </p:spPr>
          </p:cxnSp>
          <p:sp>
            <p:nvSpPr>
              <p:cNvPr id="731" name="Google Shape;731;p17"/>
              <p:cNvSpPr/>
              <p:nvPr/>
            </p:nvSpPr>
            <p:spPr>
              <a:xfrm>
                <a:off x="1213" y="2494"/>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32" name="Google Shape;732;p17"/>
              <p:cNvCxnSpPr/>
              <p:nvPr/>
            </p:nvCxnSpPr>
            <p:spPr>
              <a:xfrm>
                <a:off x="1213" y="2495"/>
                <a:ext cx="1" cy="1"/>
              </a:xfrm>
              <a:prstGeom prst="straightConnector1">
                <a:avLst/>
              </a:prstGeom>
              <a:noFill/>
              <a:ln w="9525" cap="flat" cmpd="sng">
                <a:solidFill>
                  <a:srgbClr val="000000"/>
                </a:solidFill>
                <a:prstDash val="solid"/>
                <a:round/>
                <a:headEnd type="none" w="med" len="med"/>
                <a:tailEnd type="none" w="med" len="med"/>
              </a:ln>
            </p:spPr>
          </p:cxnSp>
          <p:cxnSp>
            <p:nvCxnSpPr>
              <p:cNvPr id="733" name="Google Shape;733;p17"/>
              <p:cNvCxnSpPr/>
              <p:nvPr/>
            </p:nvCxnSpPr>
            <p:spPr>
              <a:xfrm>
                <a:off x="1167" y="2579"/>
                <a:ext cx="96" cy="1"/>
              </a:xfrm>
              <a:prstGeom prst="straightConnector1">
                <a:avLst/>
              </a:prstGeom>
              <a:noFill/>
              <a:ln w="11100" cap="flat" cmpd="sng">
                <a:solidFill>
                  <a:srgbClr val="000000"/>
                </a:solidFill>
                <a:prstDash val="solid"/>
                <a:round/>
                <a:headEnd type="none" w="med" len="med"/>
                <a:tailEnd type="none" w="med" len="med"/>
              </a:ln>
            </p:spPr>
          </p:cxnSp>
          <p:cxnSp>
            <p:nvCxnSpPr>
              <p:cNvPr id="734" name="Google Shape;734;p17"/>
              <p:cNvCxnSpPr/>
              <p:nvPr/>
            </p:nvCxnSpPr>
            <p:spPr>
              <a:xfrm rot="10800000" flipH="1">
                <a:off x="1134" y="2578"/>
                <a:ext cx="31" cy="30"/>
              </a:xfrm>
              <a:prstGeom prst="straightConnector1">
                <a:avLst/>
              </a:prstGeom>
              <a:noFill/>
              <a:ln w="11100" cap="flat" cmpd="sng">
                <a:solidFill>
                  <a:srgbClr val="000000"/>
                </a:solidFill>
                <a:prstDash val="solid"/>
                <a:round/>
                <a:headEnd type="none" w="med" len="med"/>
                <a:tailEnd type="none" w="med" len="med"/>
              </a:ln>
            </p:spPr>
          </p:cxnSp>
          <p:cxnSp>
            <p:nvCxnSpPr>
              <p:cNvPr id="735" name="Google Shape;735;p17"/>
              <p:cNvCxnSpPr/>
              <p:nvPr/>
            </p:nvCxnSpPr>
            <p:spPr>
              <a:xfrm rot="10800000" flipH="1">
                <a:off x="1199" y="2577"/>
                <a:ext cx="31" cy="30"/>
              </a:xfrm>
              <a:prstGeom prst="straightConnector1">
                <a:avLst/>
              </a:prstGeom>
              <a:noFill/>
              <a:ln w="11100" cap="flat" cmpd="sng">
                <a:solidFill>
                  <a:srgbClr val="000000"/>
                </a:solidFill>
                <a:prstDash val="solid"/>
                <a:round/>
                <a:headEnd type="none" w="med" len="med"/>
                <a:tailEnd type="none" w="med" len="med"/>
              </a:ln>
            </p:spPr>
          </p:cxnSp>
          <p:cxnSp>
            <p:nvCxnSpPr>
              <p:cNvPr id="736" name="Google Shape;736;p17"/>
              <p:cNvCxnSpPr/>
              <p:nvPr/>
            </p:nvCxnSpPr>
            <p:spPr>
              <a:xfrm rot="10800000" flipH="1">
                <a:off x="1231" y="2578"/>
                <a:ext cx="31" cy="30"/>
              </a:xfrm>
              <a:prstGeom prst="straightConnector1">
                <a:avLst/>
              </a:prstGeom>
              <a:noFill/>
              <a:ln w="11100" cap="flat" cmpd="sng">
                <a:solidFill>
                  <a:srgbClr val="000000"/>
                </a:solidFill>
                <a:prstDash val="solid"/>
                <a:round/>
                <a:headEnd type="none" w="med" len="med"/>
                <a:tailEnd type="none" w="med" len="med"/>
              </a:ln>
            </p:spPr>
          </p:cxnSp>
          <p:cxnSp>
            <p:nvCxnSpPr>
              <p:cNvPr id="737" name="Google Shape;737;p17"/>
              <p:cNvCxnSpPr/>
              <p:nvPr/>
            </p:nvCxnSpPr>
            <p:spPr>
              <a:xfrm rot="10800000" flipH="1">
                <a:off x="1162" y="2578"/>
                <a:ext cx="31" cy="30"/>
              </a:xfrm>
              <a:prstGeom prst="straightConnector1">
                <a:avLst/>
              </a:prstGeom>
              <a:noFill/>
              <a:ln w="11100" cap="flat" cmpd="sng">
                <a:solidFill>
                  <a:srgbClr val="000000"/>
                </a:solidFill>
                <a:prstDash val="solid"/>
                <a:round/>
                <a:headEnd type="none" w="med" len="med"/>
                <a:tailEnd type="none" w="med" len="med"/>
              </a:ln>
            </p:spPr>
          </p:cxnSp>
          <p:sp>
            <p:nvSpPr>
              <p:cNvPr id="738" name="Google Shape;738;p17"/>
              <p:cNvSpPr/>
              <p:nvPr/>
            </p:nvSpPr>
            <p:spPr>
              <a:xfrm>
                <a:off x="1166" y="2495"/>
                <a:ext cx="96" cy="83"/>
              </a:xfrm>
              <a:custGeom>
                <a:avLst/>
                <a:gdLst/>
                <a:ahLst/>
                <a:cxnLst/>
                <a:rect l="l" t="t" r="r" b="b"/>
                <a:pathLst>
                  <a:path w="385" h="333" extrusionOk="0">
                    <a:moveTo>
                      <a:pt x="192" y="0"/>
                    </a:moveTo>
                    <a:lnTo>
                      <a:pt x="385" y="333"/>
                    </a:lnTo>
                    <a:lnTo>
                      <a:pt x="0" y="333"/>
                    </a:lnTo>
                    <a:lnTo>
                      <a:pt x="192" y="0"/>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39" name="Google Shape;739;p17"/>
              <p:cNvCxnSpPr/>
              <p:nvPr/>
            </p:nvCxnSpPr>
            <p:spPr>
              <a:xfrm>
                <a:off x="1214" y="2495"/>
                <a:ext cx="48" cy="83"/>
              </a:xfrm>
              <a:prstGeom prst="straightConnector1">
                <a:avLst/>
              </a:prstGeom>
              <a:noFill/>
              <a:ln w="11100" cap="flat" cmpd="sng">
                <a:solidFill>
                  <a:srgbClr val="000000"/>
                </a:solidFill>
                <a:prstDash val="solid"/>
                <a:round/>
                <a:headEnd type="none" w="med" len="med"/>
                <a:tailEnd type="none" w="med" len="med"/>
              </a:ln>
            </p:spPr>
          </p:cxnSp>
          <p:cxnSp>
            <p:nvCxnSpPr>
              <p:cNvPr id="740" name="Google Shape;740;p17"/>
              <p:cNvCxnSpPr/>
              <p:nvPr/>
            </p:nvCxnSpPr>
            <p:spPr>
              <a:xfrm>
                <a:off x="1166" y="2578"/>
                <a:ext cx="96" cy="1"/>
              </a:xfrm>
              <a:prstGeom prst="straightConnector1">
                <a:avLst/>
              </a:prstGeom>
              <a:noFill/>
              <a:ln w="11100" cap="flat" cmpd="sng">
                <a:solidFill>
                  <a:srgbClr val="000000"/>
                </a:solidFill>
                <a:prstDash val="solid"/>
                <a:round/>
                <a:headEnd type="none" w="med" len="med"/>
                <a:tailEnd type="none" w="med" len="med"/>
              </a:ln>
            </p:spPr>
          </p:cxnSp>
          <p:cxnSp>
            <p:nvCxnSpPr>
              <p:cNvPr id="741" name="Google Shape;741;p17"/>
              <p:cNvCxnSpPr/>
              <p:nvPr/>
            </p:nvCxnSpPr>
            <p:spPr>
              <a:xfrm rot="10800000" flipH="1">
                <a:off x="1166" y="2495"/>
                <a:ext cx="48" cy="83"/>
              </a:xfrm>
              <a:prstGeom prst="straightConnector1">
                <a:avLst/>
              </a:prstGeom>
              <a:noFill/>
              <a:ln w="11100" cap="flat" cmpd="sng">
                <a:solidFill>
                  <a:srgbClr val="000000"/>
                </a:solidFill>
                <a:prstDash val="solid"/>
                <a:round/>
                <a:headEnd type="none" w="med" len="med"/>
                <a:tailEnd type="none" w="med" len="med"/>
              </a:ln>
            </p:spPr>
          </p:cxnSp>
        </p:grpSp>
        <p:grpSp>
          <p:nvGrpSpPr>
            <p:cNvPr id="742" name="Google Shape;742;p17"/>
            <p:cNvGrpSpPr/>
            <p:nvPr/>
          </p:nvGrpSpPr>
          <p:grpSpPr>
            <a:xfrm>
              <a:off x="1213" y="1997"/>
              <a:ext cx="2815" cy="600"/>
              <a:chOff x="1214" y="2001"/>
              <a:chExt cx="2815" cy="600"/>
            </a:xfrm>
          </p:grpSpPr>
          <p:sp>
            <p:nvSpPr>
              <p:cNvPr id="743" name="Google Shape;743;p17"/>
              <p:cNvSpPr/>
              <p:nvPr/>
            </p:nvSpPr>
            <p:spPr>
              <a:xfrm>
                <a:off x="1215" y="2001"/>
                <a:ext cx="2814" cy="600"/>
              </a:xfrm>
              <a:custGeom>
                <a:avLst/>
                <a:gdLst/>
                <a:ahLst/>
                <a:cxnLst/>
                <a:rect l="l" t="t" r="r" b="b"/>
                <a:pathLst>
                  <a:path w="11256" h="2396" extrusionOk="0">
                    <a:moveTo>
                      <a:pt x="0" y="1960"/>
                    </a:moveTo>
                    <a:lnTo>
                      <a:pt x="266" y="2001"/>
                    </a:lnTo>
                    <a:lnTo>
                      <a:pt x="532" y="2040"/>
                    </a:lnTo>
                    <a:lnTo>
                      <a:pt x="798" y="2077"/>
                    </a:lnTo>
                    <a:lnTo>
                      <a:pt x="1066" y="2112"/>
                    </a:lnTo>
                    <a:lnTo>
                      <a:pt x="1333" y="2145"/>
                    </a:lnTo>
                    <a:lnTo>
                      <a:pt x="1600" y="2175"/>
                    </a:lnTo>
                    <a:lnTo>
                      <a:pt x="1868" y="2204"/>
                    </a:lnTo>
                    <a:lnTo>
                      <a:pt x="2135" y="2231"/>
                    </a:lnTo>
                    <a:lnTo>
                      <a:pt x="2403" y="2256"/>
                    </a:lnTo>
                    <a:lnTo>
                      <a:pt x="2671" y="2279"/>
                    </a:lnTo>
                    <a:lnTo>
                      <a:pt x="2940" y="2300"/>
                    </a:lnTo>
                    <a:lnTo>
                      <a:pt x="3209" y="2318"/>
                    </a:lnTo>
                    <a:lnTo>
                      <a:pt x="3477" y="2335"/>
                    </a:lnTo>
                    <a:lnTo>
                      <a:pt x="3746" y="2350"/>
                    </a:lnTo>
                    <a:lnTo>
                      <a:pt x="4015" y="2362"/>
                    </a:lnTo>
                    <a:lnTo>
                      <a:pt x="4284" y="2373"/>
                    </a:lnTo>
                    <a:lnTo>
                      <a:pt x="4552" y="2382"/>
                    </a:lnTo>
                    <a:lnTo>
                      <a:pt x="4821" y="2388"/>
                    </a:lnTo>
                    <a:lnTo>
                      <a:pt x="5090" y="2393"/>
                    </a:lnTo>
                    <a:lnTo>
                      <a:pt x="5360" y="2395"/>
                    </a:lnTo>
                    <a:lnTo>
                      <a:pt x="5629" y="2396"/>
                    </a:lnTo>
                    <a:lnTo>
                      <a:pt x="5898" y="2395"/>
                    </a:lnTo>
                    <a:lnTo>
                      <a:pt x="6167" y="2391"/>
                    </a:lnTo>
                    <a:lnTo>
                      <a:pt x="6436" y="2386"/>
                    </a:lnTo>
                    <a:lnTo>
                      <a:pt x="6705" y="2378"/>
                    </a:lnTo>
                    <a:lnTo>
                      <a:pt x="6974" y="2369"/>
                    </a:lnTo>
                    <a:lnTo>
                      <a:pt x="7243" y="2357"/>
                    </a:lnTo>
                    <a:lnTo>
                      <a:pt x="7512" y="2344"/>
                    </a:lnTo>
                    <a:lnTo>
                      <a:pt x="7781" y="2328"/>
                    </a:lnTo>
                    <a:lnTo>
                      <a:pt x="8049" y="2311"/>
                    </a:lnTo>
                    <a:lnTo>
                      <a:pt x="8318" y="2291"/>
                    </a:lnTo>
                    <a:lnTo>
                      <a:pt x="8586" y="2270"/>
                    </a:lnTo>
                    <a:lnTo>
                      <a:pt x="8854" y="2245"/>
                    </a:lnTo>
                    <a:lnTo>
                      <a:pt x="9121" y="2220"/>
                    </a:lnTo>
                    <a:lnTo>
                      <a:pt x="9390" y="2192"/>
                    </a:lnTo>
                    <a:lnTo>
                      <a:pt x="9657" y="2162"/>
                    </a:lnTo>
                    <a:lnTo>
                      <a:pt x="9924" y="2131"/>
                    </a:lnTo>
                    <a:lnTo>
                      <a:pt x="10191" y="2097"/>
                    </a:lnTo>
                    <a:lnTo>
                      <a:pt x="10458" y="2062"/>
                    </a:lnTo>
                    <a:lnTo>
                      <a:pt x="10724" y="2023"/>
                    </a:lnTo>
                    <a:lnTo>
                      <a:pt x="10990" y="1984"/>
                    </a:lnTo>
                    <a:lnTo>
                      <a:pt x="11256" y="1942"/>
                    </a:lnTo>
                    <a:lnTo>
                      <a:pt x="10945" y="0"/>
                    </a:lnTo>
                    <a:lnTo>
                      <a:pt x="10680" y="39"/>
                    </a:lnTo>
                    <a:lnTo>
                      <a:pt x="10416" y="76"/>
                    </a:lnTo>
                    <a:lnTo>
                      <a:pt x="10151" y="111"/>
                    </a:lnTo>
                    <a:lnTo>
                      <a:pt x="9885" y="145"/>
                    </a:lnTo>
                    <a:lnTo>
                      <a:pt x="9619" y="176"/>
                    </a:lnTo>
                    <a:lnTo>
                      <a:pt x="9353" y="206"/>
                    </a:lnTo>
                    <a:lnTo>
                      <a:pt x="9087" y="233"/>
                    </a:lnTo>
                    <a:lnTo>
                      <a:pt x="8821" y="259"/>
                    </a:lnTo>
                    <a:lnTo>
                      <a:pt x="8555" y="282"/>
                    </a:lnTo>
                    <a:lnTo>
                      <a:pt x="8289" y="303"/>
                    </a:lnTo>
                    <a:lnTo>
                      <a:pt x="8022" y="323"/>
                    </a:lnTo>
                    <a:lnTo>
                      <a:pt x="7755" y="340"/>
                    </a:lnTo>
                    <a:lnTo>
                      <a:pt x="7488" y="355"/>
                    </a:lnTo>
                    <a:lnTo>
                      <a:pt x="7220" y="369"/>
                    </a:lnTo>
                    <a:lnTo>
                      <a:pt x="6953" y="380"/>
                    </a:lnTo>
                    <a:lnTo>
                      <a:pt x="6686" y="391"/>
                    </a:lnTo>
                    <a:lnTo>
                      <a:pt x="6419" y="398"/>
                    </a:lnTo>
                    <a:lnTo>
                      <a:pt x="6152" y="404"/>
                    </a:lnTo>
                    <a:lnTo>
                      <a:pt x="5885" y="407"/>
                    </a:lnTo>
                    <a:lnTo>
                      <a:pt x="5617" y="408"/>
                    </a:lnTo>
                    <a:lnTo>
                      <a:pt x="5350" y="408"/>
                    </a:lnTo>
                    <a:lnTo>
                      <a:pt x="5082" y="406"/>
                    </a:lnTo>
                    <a:lnTo>
                      <a:pt x="4814" y="401"/>
                    </a:lnTo>
                    <a:lnTo>
                      <a:pt x="4547" y="395"/>
                    </a:lnTo>
                    <a:lnTo>
                      <a:pt x="4280" y="385"/>
                    </a:lnTo>
                    <a:lnTo>
                      <a:pt x="4013" y="375"/>
                    </a:lnTo>
                    <a:lnTo>
                      <a:pt x="3746" y="362"/>
                    </a:lnTo>
                    <a:lnTo>
                      <a:pt x="3479" y="348"/>
                    </a:lnTo>
                    <a:lnTo>
                      <a:pt x="3212" y="332"/>
                    </a:lnTo>
                    <a:lnTo>
                      <a:pt x="2945" y="313"/>
                    </a:lnTo>
                    <a:lnTo>
                      <a:pt x="2678" y="293"/>
                    </a:lnTo>
                    <a:lnTo>
                      <a:pt x="2412" y="271"/>
                    </a:lnTo>
                    <a:lnTo>
                      <a:pt x="2146" y="246"/>
                    </a:lnTo>
                    <a:lnTo>
                      <a:pt x="1880" y="220"/>
                    </a:lnTo>
                    <a:lnTo>
                      <a:pt x="1614" y="192"/>
                    </a:lnTo>
                    <a:lnTo>
                      <a:pt x="1348" y="161"/>
                    </a:lnTo>
                    <a:lnTo>
                      <a:pt x="1083" y="128"/>
                    </a:lnTo>
                    <a:lnTo>
                      <a:pt x="817" y="94"/>
                    </a:lnTo>
                    <a:lnTo>
                      <a:pt x="552" y="58"/>
                    </a:lnTo>
                    <a:lnTo>
                      <a:pt x="287" y="20"/>
                    </a:lnTo>
                    <a:lnTo>
                      <a:pt x="0" y="1960"/>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744" name="Google Shape;744;p17"/>
              <p:cNvSpPr/>
              <p:nvPr/>
            </p:nvSpPr>
            <p:spPr>
              <a:xfrm>
                <a:off x="1215" y="2487"/>
                <a:ext cx="2814" cy="114"/>
              </a:xfrm>
              <a:custGeom>
                <a:avLst/>
                <a:gdLst/>
                <a:ahLst/>
                <a:cxnLst/>
                <a:rect l="l" t="t" r="r" b="b"/>
                <a:pathLst>
                  <a:path w="11256" h="454" extrusionOk="0">
                    <a:moveTo>
                      <a:pt x="0" y="18"/>
                    </a:moveTo>
                    <a:lnTo>
                      <a:pt x="266" y="59"/>
                    </a:lnTo>
                    <a:lnTo>
                      <a:pt x="532" y="98"/>
                    </a:lnTo>
                    <a:lnTo>
                      <a:pt x="798" y="135"/>
                    </a:lnTo>
                    <a:lnTo>
                      <a:pt x="1066" y="170"/>
                    </a:lnTo>
                    <a:lnTo>
                      <a:pt x="1333" y="203"/>
                    </a:lnTo>
                    <a:lnTo>
                      <a:pt x="1600" y="233"/>
                    </a:lnTo>
                    <a:lnTo>
                      <a:pt x="1868" y="262"/>
                    </a:lnTo>
                    <a:lnTo>
                      <a:pt x="2135" y="289"/>
                    </a:lnTo>
                    <a:lnTo>
                      <a:pt x="2403" y="314"/>
                    </a:lnTo>
                    <a:lnTo>
                      <a:pt x="2671" y="337"/>
                    </a:lnTo>
                    <a:lnTo>
                      <a:pt x="2940" y="358"/>
                    </a:lnTo>
                    <a:lnTo>
                      <a:pt x="3209" y="376"/>
                    </a:lnTo>
                    <a:lnTo>
                      <a:pt x="3477" y="393"/>
                    </a:lnTo>
                    <a:lnTo>
                      <a:pt x="3746" y="408"/>
                    </a:lnTo>
                    <a:lnTo>
                      <a:pt x="4015" y="420"/>
                    </a:lnTo>
                    <a:lnTo>
                      <a:pt x="4284" y="431"/>
                    </a:lnTo>
                    <a:lnTo>
                      <a:pt x="4552" y="440"/>
                    </a:lnTo>
                    <a:lnTo>
                      <a:pt x="4821" y="446"/>
                    </a:lnTo>
                    <a:lnTo>
                      <a:pt x="5090" y="451"/>
                    </a:lnTo>
                    <a:lnTo>
                      <a:pt x="5360" y="453"/>
                    </a:lnTo>
                    <a:lnTo>
                      <a:pt x="5629" y="454"/>
                    </a:lnTo>
                    <a:lnTo>
                      <a:pt x="5898" y="453"/>
                    </a:lnTo>
                    <a:lnTo>
                      <a:pt x="6167" y="449"/>
                    </a:lnTo>
                    <a:lnTo>
                      <a:pt x="6436" y="444"/>
                    </a:lnTo>
                    <a:lnTo>
                      <a:pt x="6705" y="436"/>
                    </a:lnTo>
                    <a:lnTo>
                      <a:pt x="6974" y="427"/>
                    </a:lnTo>
                    <a:lnTo>
                      <a:pt x="7243" y="415"/>
                    </a:lnTo>
                    <a:lnTo>
                      <a:pt x="7512" y="402"/>
                    </a:lnTo>
                    <a:lnTo>
                      <a:pt x="7781" y="386"/>
                    </a:lnTo>
                    <a:lnTo>
                      <a:pt x="8049" y="369"/>
                    </a:lnTo>
                    <a:lnTo>
                      <a:pt x="8318" y="349"/>
                    </a:lnTo>
                    <a:lnTo>
                      <a:pt x="8586" y="328"/>
                    </a:lnTo>
                    <a:lnTo>
                      <a:pt x="8854" y="303"/>
                    </a:lnTo>
                    <a:lnTo>
                      <a:pt x="9121" y="278"/>
                    </a:lnTo>
                    <a:lnTo>
                      <a:pt x="9390" y="250"/>
                    </a:lnTo>
                    <a:lnTo>
                      <a:pt x="9657" y="220"/>
                    </a:lnTo>
                    <a:lnTo>
                      <a:pt x="9924" y="189"/>
                    </a:lnTo>
                    <a:lnTo>
                      <a:pt x="10191" y="155"/>
                    </a:lnTo>
                    <a:lnTo>
                      <a:pt x="10458" y="120"/>
                    </a:lnTo>
                    <a:lnTo>
                      <a:pt x="10724" y="81"/>
                    </a:lnTo>
                    <a:lnTo>
                      <a:pt x="10990" y="42"/>
                    </a:lnTo>
                    <a:lnTo>
                      <a:pt x="11256"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45" name="Google Shape;745;p17"/>
              <p:cNvCxnSpPr/>
              <p:nvPr/>
            </p:nvCxnSpPr>
            <p:spPr>
              <a:xfrm rot="10800000">
                <a:off x="3951" y="2001"/>
                <a:ext cx="78" cy="486"/>
              </a:xfrm>
              <a:prstGeom prst="straightConnector1">
                <a:avLst/>
              </a:prstGeom>
              <a:noFill/>
              <a:ln w="11100" cap="flat" cmpd="sng">
                <a:solidFill>
                  <a:srgbClr val="000000"/>
                </a:solidFill>
                <a:prstDash val="solid"/>
                <a:round/>
                <a:headEnd type="none" w="med" len="med"/>
                <a:tailEnd type="none" w="med" len="med"/>
              </a:ln>
            </p:spPr>
          </p:cxnSp>
          <p:sp>
            <p:nvSpPr>
              <p:cNvPr id="746" name="Google Shape;746;p17"/>
              <p:cNvSpPr/>
              <p:nvPr/>
            </p:nvSpPr>
            <p:spPr>
              <a:xfrm>
                <a:off x="1287" y="2001"/>
                <a:ext cx="2664" cy="102"/>
              </a:xfrm>
              <a:custGeom>
                <a:avLst/>
                <a:gdLst/>
                <a:ahLst/>
                <a:cxnLst/>
                <a:rect l="l" t="t" r="r" b="b"/>
                <a:pathLst>
                  <a:path w="10658" h="408" extrusionOk="0">
                    <a:moveTo>
                      <a:pt x="0" y="20"/>
                    </a:moveTo>
                    <a:lnTo>
                      <a:pt x="265" y="58"/>
                    </a:lnTo>
                    <a:lnTo>
                      <a:pt x="530" y="94"/>
                    </a:lnTo>
                    <a:lnTo>
                      <a:pt x="796" y="128"/>
                    </a:lnTo>
                    <a:lnTo>
                      <a:pt x="1061" y="161"/>
                    </a:lnTo>
                    <a:lnTo>
                      <a:pt x="1327" y="192"/>
                    </a:lnTo>
                    <a:lnTo>
                      <a:pt x="1593" y="220"/>
                    </a:lnTo>
                    <a:lnTo>
                      <a:pt x="1859" y="246"/>
                    </a:lnTo>
                    <a:lnTo>
                      <a:pt x="2125" y="271"/>
                    </a:lnTo>
                    <a:lnTo>
                      <a:pt x="2391" y="293"/>
                    </a:lnTo>
                    <a:lnTo>
                      <a:pt x="2658" y="313"/>
                    </a:lnTo>
                    <a:lnTo>
                      <a:pt x="2925" y="332"/>
                    </a:lnTo>
                    <a:lnTo>
                      <a:pt x="3192" y="348"/>
                    </a:lnTo>
                    <a:lnTo>
                      <a:pt x="3459" y="362"/>
                    </a:lnTo>
                    <a:lnTo>
                      <a:pt x="3726" y="375"/>
                    </a:lnTo>
                    <a:lnTo>
                      <a:pt x="3993" y="385"/>
                    </a:lnTo>
                    <a:lnTo>
                      <a:pt x="4260" y="395"/>
                    </a:lnTo>
                    <a:lnTo>
                      <a:pt x="4527" y="401"/>
                    </a:lnTo>
                    <a:lnTo>
                      <a:pt x="4795" y="406"/>
                    </a:lnTo>
                    <a:lnTo>
                      <a:pt x="5063" y="408"/>
                    </a:lnTo>
                    <a:lnTo>
                      <a:pt x="5330" y="408"/>
                    </a:lnTo>
                    <a:lnTo>
                      <a:pt x="5598" y="407"/>
                    </a:lnTo>
                    <a:lnTo>
                      <a:pt x="5865" y="404"/>
                    </a:lnTo>
                    <a:lnTo>
                      <a:pt x="6132" y="398"/>
                    </a:lnTo>
                    <a:lnTo>
                      <a:pt x="6399" y="391"/>
                    </a:lnTo>
                    <a:lnTo>
                      <a:pt x="6666" y="380"/>
                    </a:lnTo>
                    <a:lnTo>
                      <a:pt x="6933" y="369"/>
                    </a:lnTo>
                    <a:lnTo>
                      <a:pt x="7201" y="355"/>
                    </a:lnTo>
                    <a:lnTo>
                      <a:pt x="7468" y="340"/>
                    </a:lnTo>
                    <a:lnTo>
                      <a:pt x="7735" y="323"/>
                    </a:lnTo>
                    <a:lnTo>
                      <a:pt x="8002" y="303"/>
                    </a:lnTo>
                    <a:lnTo>
                      <a:pt x="8268" y="282"/>
                    </a:lnTo>
                    <a:lnTo>
                      <a:pt x="8534" y="259"/>
                    </a:lnTo>
                    <a:lnTo>
                      <a:pt x="8800" y="233"/>
                    </a:lnTo>
                    <a:lnTo>
                      <a:pt x="9066" y="206"/>
                    </a:lnTo>
                    <a:lnTo>
                      <a:pt x="9332" y="176"/>
                    </a:lnTo>
                    <a:lnTo>
                      <a:pt x="9598" y="145"/>
                    </a:lnTo>
                    <a:lnTo>
                      <a:pt x="9864" y="111"/>
                    </a:lnTo>
                    <a:lnTo>
                      <a:pt x="10129" y="76"/>
                    </a:lnTo>
                    <a:lnTo>
                      <a:pt x="10393" y="39"/>
                    </a:lnTo>
                    <a:lnTo>
                      <a:pt x="10658"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47" name="Google Shape;747;p17"/>
              <p:cNvCxnSpPr/>
              <p:nvPr/>
            </p:nvCxnSpPr>
            <p:spPr>
              <a:xfrm rot="10800000" flipH="1">
                <a:off x="1214" y="2006"/>
                <a:ext cx="73" cy="490"/>
              </a:xfrm>
              <a:prstGeom prst="straightConnector1">
                <a:avLst/>
              </a:prstGeom>
              <a:noFill/>
              <a:ln w="11100" cap="flat" cmpd="sng">
                <a:solidFill>
                  <a:srgbClr val="000000"/>
                </a:solidFill>
                <a:prstDash val="solid"/>
                <a:round/>
                <a:headEnd type="none" w="med" len="med"/>
                <a:tailEnd type="none" w="med" len="med"/>
              </a:ln>
            </p:spPr>
          </p:cxnSp>
        </p:grpSp>
      </p:grpSp>
      <p:grpSp>
        <p:nvGrpSpPr>
          <p:cNvPr id="748" name="Google Shape;748;p17"/>
          <p:cNvGrpSpPr/>
          <p:nvPr/>
        </p:nvGrpSpPr>
        <p:grpSpPr>
          <a:xfrm>
            <a:off x="4244580" y="2105026"/>
            <a:ext cx="78581" cy="388144"/>
            <a:chOff x="2605" y="1768"/>
            <a:chExt cx="66" cy="326"/>
          </a:xfrm>
        </p:grpSpPr>
        <p:sp>
          <p:nvSpPr>
            <p:cNvPr id="749" name="Google Shape;749;p17"/>
            <p:cNvSpPr/>
            <p:nvPr/>
          </p:nvSpPr>
          <p:spPr>
            <a:xfrm>
              <a:off x="2605" y="1908"/>
              <a:ext cx="66" cy="186"/>
            </a:xfrm>
            <a:custGeom>
              <a:avLst/>
              <a:gdLst/>
              <a:ahLst/>
              <a:cxnLst/>
              <a:rect l="l" t="t" r="r" b="b"/>
              <a:pathLst>
                <a:path w="262" h="740" extrusionOk="0">
                  <a:moveTo>
                    <a:pt x="131" y="740"/>
                  </a:moveTo>
                  <a:lnTo>
                    <a:pt x="0" y="0"/>
                  </a:lnTo>
                  <a:lnTo>
                    <a:pt x="131" y="0"/>
                  </a:lnTo>
                  <a:lnTo>
                    <a:pt x="262" y="0"/>
                  </a:lnTo>
                  <a:lnTo>
                    <a:pt x="131" y="74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50" name="Google Shape;750;p17"/>
            <p:cNvCxnSpPr/>
            <p:nvPr/>
          </p:nvCxnSpPr>
          <p:spPr>
            <a:xfrm rot="10800000">
              <a:off x="2605" y="1908"/>
              <a:ext cx="33" cy="186"/>
            </a:xfrm>
            <a:prstGeom prst="straightConnector1">
              <a:avLst/>
            </a:prstGeom>
            <a:noFill/>
            <a:ln w="11100" cap="flat" cmpd="sng">
              <a:solidFill>
                <a:srgbClr val="000000"/>
              </a:solidFill>
              <a:prstDash val="solid"/>
              <a:round/>
              <a:headEnd type="none" w="med" len="med"/>
              <a:tailEnd type="none" w="med" len="med"/>
            </a:ln>
          </p:spPr>
        </p:cxnSp>
        <p:cxnSp>
          <p:nvCxnSpPr>
            <p:cNvPr id="751" name="Google Shape;751;p17"/>
            <p:cNvCxnSpPr/>
            <p:nvPr/>
          </p:nvCxnSpPr>
          <p:spPr>
            <a:xfrm flipH="1">
              <a:off x="2605" y="1908"/>
              <a:ext cx="33" cy="1"/>
            </a:xfrm>
            <a:prstGeom prst="straightConnector1">
              <a:avLst/>
            </a:prstGeom>
            <a:noFill/>
            <a:ln w="11100" cap="flat" cmpd="sng">
              <a:solidFill>
                <a:srgbClr val="000000"/>
              </a:solidFill>
              <a:prstDash val="solid"/>
              <a:round/>
              <a:headEnd type="none" w="med" len="med"/>
              <a:tailEnd type="none" w="med" len="med"/>
            </a:ln>
          </p:spPr>
        </p:cxnSp>
        <p:cxnSp>
          <p:nvCxnSpPr>
            <p:cNvPr id="752" name="Google Shape;752;p17"/>
            <p:cNvCxnSpPr/>
            <p:nvPr/>
          </p:nvCxnSpPr>
          <p:spPr>
            <a:xfrm>
              <a:off x="2638" y="1908"/>
              <a:ext cx="33" cy="1"/>
            </a:xfrm>
            <a:prstGeom prst="straightConnector1">
              <a:avLst/>
            </a:prstGeom>
            <a:noFill/>
            <a:ln w="11100" cap="flat" cmpd="sng">
              <a:solidFill>
                <a:srgbClr val="000000"/>
              </a:solidFill>
              <a:prstDash val="solid"/>
              <a:round/>
              <a:headEnd type="none" w="med" len="med"/>
              <a:tailEnd type="none" w="med" len="med"/>
            </a:ln>
          </p:spPr>
        </p:cxnSp>
        <p:cxnSp>
          <p:nvCxnSpPr>
            <p:cNvPr id="753" name="Google Shape;753;p17"/>
            <p:cNvCxnSpPr/>
            <p:nvPr/>
          </p:nvCxnSpPr>
          <p:spPr>
            <a:xfrm rot="10800000" flipH="1">
              <a:off x="2638" y="1908"/>
              <a:ext cx="33" cy="186"/>
            </a:xfrm>
            <a:prstGeom prst="straightConnector1">
              <a:avLst/>
            </a:prstGeom>
            <a:noFill/>
            <a:ln w="11100" cap="flat" cmpd="sng">
              <a:solidFill>
                <a:srgbClr val="000000"/>
              </a:solidFill>
              <a:prstDash val="solid"/>
              <a:round/>
              <a:headEnd type="none" w="med" len="med"/>
              <a:tailEnd type="none" w="med" len="med"/>
            </a:ln>
          </p:spPr>
        </p:cxnSp>
        <p:cxnSp>
          <p:nvCxnSpPr>
            <p:cNvPr id="754" name="Google Shape;754;p17"/>
            <p:cNvCxnSpPr/>
            <p:nvPr/>
          </p:nvCxnSpPr>
          <p:spPr>
            <a:xfrm rot="10800000" flipH="1">
              <a:off x="2640" y="1768"/>
              <a:ext cx="1" cy="282"/>
            </a:xfrm>
            <a:prstGeom prst="straightConnector1">
              <a:avLst/>
            </a:prstGeom>
            <a:noFill/>
            <a:ln w="30150" cap="flat" cmpd="sng">
              <a:solidFill>
                <a:srgbClr val="000000"/>
              </a:solidFill>
              <a:prstDash val="solid"/>
              <a:round/>
              <a:headEnd type="none" w="med" len="med"/>
              <a:tailEnd type="none" w="med" len="med"/>
            </a:ln>
          </p:spPr>
        </p:cxnSp>
        <p:sp>
          <p:nvSpPr>
            <p:cNvPr id="755" name="Google Shape;755;p17"/>
            <p:cNvSpPr/>
            <p:nvPr/>
          </p:nvSpPr>
          <p:spPr>
            <a:xfrm>
              <a:off x="2605" y="1908"/>
              <a:ext cx="66" cy="186"/>
            </a:xfrm>
            <a:custGeom>
              <a:avLst/>
              <a:gdLst/>
              <a:ahLst/>
              <a:cxnLst/>
              <a:rect l="l" t="t" r="r" b="b"/>
              <a:pathLst>
                <a:path w="262" h="740" extrusionOk="0">
                  <a:moveTo>
                    <a:pt x="131" y="740"/>
                  </a:moveTo>
                  <a:lnTo>
                    <a:pt x="0" y="0"/>
                  </a:lnTo>
                  <a:lnTo>
                    <a:pt x="131" y="0"/>
                  </a:lnTo>
                  <a:lnTo>
                    <a:pt x="262" y="0"/>
                  </a:lnTo>
                  <a:lnTo>
                    <a:pt x="131" y="74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756" name="Google Shape;756;p17"/>
            <p:cNvCxnSpPr/>
            <p:nvPr/>
          </p:nvCxnSpPr>
          <p:spPr>
            <a:xfrm rot="10800000">
              <a:off x="2605" y="1908"/>
              <a:ext cx="33" cy="186"/>
            </a:xfrm>
            <a:prstGeom prst="straightConnector1">
              <a:avLst/>
            </a:prstGeom>
            <a:noFill/>
            <a:ln w="11100" cap="flat" cmpd="sng">
              <a:solidFill>
                <a:srgbClr val="000000"/>
              </a:solidFill>
              <a:prstDash val="solid"/>
              <a:round/>
              <a:headEnd type="none" w="med" len="med"/>
              <a:tailEnd type="none" w="med" len="med"/>
            </a:ln>
          </p:spPr>
        </p:cxnSp>
        <p:cxnSp>
          <p:nvCxnSpPr>
            <p:cNvPr id="757" name="Google Shape;757;p17"/>
            <p:cNvCxnSpPr/>
            <p:nvPr/>
          </p:nvCxnSpPr>
          <p:spPr>
            <a:xfrm flipH="1">
              <a:off x="2605" y="1908"/>
              <a:ext cx="33" cy="1"/>
            </a:xfrm>
            <a:prstGeom prst="straightConnector1">
              <a:avLst/>
            </a:prstGeom>
            <a:noFill/>
            <a:ln w="11100" cap="flat" cmpd="sng">
              <a:solidFill>
                <a:srgbClr val="000000"/>
              </a:solidFill>
              <a:prstDash val="solid"/>
              <a:round/>
              <a:headEnd type="none" w="med" len="med"/>
              <a:tailEnd type="none" w="med" len="med"/>
            </a:ln>
          </p:spPr>
        </p:cxnSp>
        <p:cxnSp>
          <p:nvCxnSpPr>
            <p:cNvPr id="758" name="Google Shape;758;p17"/>
            <p:cNvCxnSpPr/>
            <p:nvPr/>
          </p:nvCxnSpPr>
          <p:spPr>
            <a:xfrm>
              <a:off x="2638" y="1908"/>
              <a:ext cx="33" cy="1"/>
            </a:xfrm>
            <a:prstGeom prst="straightConnector1">
              <a:avLst/>
            </a:prstGeom>
            <a:noFill/>
            <a:ln w="11100" cap="flat" cmpd="sng">
              <a:solidFill>
                <a:srgbClr val="000000"/>
              </a:solidFill>
              <a:prstDash val="solid"/>
              <a:round/>
              <a:headEnd type="none" w="med" len="med"/>
              <a:tailEnd type="none" w="med" len="med"/>
            </a:ln>
          </p:spPr>
        </p:cxnSp>
        <p:cxnSp>
          <p:nvCxnSpPr>
            <p:cNvPr id="759" name="Google Shape;759;p17"/>
            <p:cNvCxnSpPr/>
            <p:nvPr/>
          </p:nvCxnSpPr>
          <p:spPr>
            <a:xfrm rot="10800000" flipH="1">
              <a:off x="2638" y="1908"/>
              <a:ext cx="33" cy="186"/>
            </a:xfrm>
            <a:prstGeom prst="straightConnector1">
              <a:avLst/>
            </a:prstGeom>
            <a:noFill/>
            <a:ln w="11100" cap="flat" cmpd="sng">
              <a:solidFill>
                <a:srgbClr val="000000"/>
              </a:solidFill>
              <a:prstDash val="solid"/>
              <a:round/>
              <a:headEnd type="none" w="med" len="med"/>
              <a:tailEnd type="none" w="med" len="med"/>
            </a:ln>
          </p:spPr>
        </p:cxnSp>
      </p:grpSp>
      <p:grpSp>
        <p:nvGrpSpPr>
          <p:cNvPr id="760" name="Google Shape;760;p17"/>
          <p:cNvGrpSpPr/>
          <p:nvPr/>
        </p:nvGrpSpPr>
        <p:grpSpPr>
          <a:xfrm>
            <a:off x="3996930" y="2619376"/>
            <a:ext cx="1714500" cy="478631"/>
            <a:chOff x="2397" y="2200"/>
            <a:chExt cx="1440" cy="402"/>
          </a:xfrm>
        </p:grpSpPr>
        <p:sp>
          <p:nvSpPr>
            <p:cNvPr id="761" name="Google Shape;761;p17"/>
            <p:cNvSpPr/>
            <p:nvPr/>
          </p:nvSpPr>
          <p:spPr>
            <a:xfrm>
              <a:off x="2640" y="2300"/>
              <a:ext cx="12" cy="302"/>
            </a:xfrm>
            <a:custGeom>
              <a:avLst/>
              <a:gdLst/>
              <a:ahLst/>
              <a:cxnLst/>
              <a:rect l="l" t="t" r="r" b="b"/>
              <a:pathLst>
                <a:path w="48" h="1207" extrusionOk="0">
                  <a:moveTo>
                    <a:pt x="43" y="0"/>
                  </a:moveTo>
                  <a:lnTo>
                    <a:pt x="39" y="24"/>
                  </a:lnTo>
                  <a:lnTo>
                    <a:pt x="36" y="48"/>
                  </a:lnTo>
                  <a:lnTo>
                    <a:pt x="34" y="71"/>
                  </a:lnTo>
                  <a:lnTo>
                    <a:pt x="33" y="94"/>
                  </a:lnTo>
                  <a:lnTo>
                    <a:pt x="32" y="118"/>
                  </a:lnTo>
                  <a:lnTo>
                    <a:pt x="32" y="141"/>
                  </a:lnTo>
                  <a:lnTo>
                    <a:pt x="32" y="165"/>
                  </a:lnTo>
                  <a:lnTo>
                    <a:pt x="34" y="207"/>
                  </a:lnTo>
                  <a:lnTo>
                    <a:pt x="36" y="250"/>
                  </a:lnTo>
                  <a:lnTo>
                    <a:pt x="39" y="292"/>
                  </a:lnTo>
                  <a:lnTo>
                    <a:pt x="42" y="334"/>
                  </a:lnTo>
                  <a:lnTo>
                    <a:pt x="45" y="376"/>
                  </a:lnTo>
                  <a:lnTo>
                    <a:pt x="47" y="418"/>
                  </a:lnTo>
                  <a:lnTo>
                    <a:pt x="48" y="460"/>
                  </a:lnTo>
                  <a:lnTo>
                    <a:pt x="46" y="501"/>
                  </a:lnTo>
                  <a:lnTo>
                    <a:pt x="43" y="545"/>
                  </a:lnTo>
                  <a:lnTo>
                    <a:pt x="38" y="589"/>
                  </a:lnTo>
                  <a:lnTo>
                    <a:pt x="31" y="632"/>
                  </a:lnTo>
                  <a:lnTo>
                    <a:pt x="24" y="676"/>
                  </a:lnTo>
                  <a:lnTo>
                    <a:pt x="17" y="720"/>
                  </a:lnTo>
                  <a:lnTo>
                    <a:pt x="11" y="763"/>
                  </a:lnTo>
                  <a:lnTo>
                    <a:pt x="5" y="807"/>
                  </a:lnTo>
                  <a:lnTo>
                    <a:pt x="2" y="853"/>
                  </a:lnTo>
                  <a:lnTo>
                    <a:pt x="1" y="898"/>
                  </a:lnTo>
                  <a:lnTo>
                    <a:pt x="1" y="922"/>
                  </a:lnTo>
                  <a:lnTo>
                    <a:pt x="3" y="947"/>
                  </a:lnTo>
                  <a:lnTo>
                    <a:pt x="5" y="972"/>
                  </a:lnTo>
                  <a:lnTo>
                    <a:pt x="9" y="997"/>
                  </a:lnTo>
                  <a:lnTo>
                    <a:pt x="14" y="1022"/>
                  </a:lnTo>
                  <a:lnTo>
                    <a:pt x="19" y="1048"/>
                  </a:lnTo>
                  <a:lnTo>
                    <a:pt x="24" y="1074"/>
                  </a:lnTo>
                  <a:lnTo>
                    <a:pt x="28" y="1099"/>
                  </a:lnTo>
                  <a:lnTo>
                    <a:pt x="29" y="1123"/>
                  </a:lnTo>
                  <a:lnTo>
                    <a:pt x="28" y="1146"/>
                  </a:lnTo>
                  <a:lnTo>
                    <a:pt x="27" y="1156"/>
                  </a:lnTo>
                  <a:lnTo>
                    <a:pt x="24" y="1165"/>
                  </a:lnTo>
                  <a:lnTo>
                    <a:pt x="21" y="1174"/>
                  </a:lnTo>
                  <a:lnTo>
                    <a:pt x="17" y="1182"/>
                  </a:lnTo>
                  <a:lnTo>
                    <a:pt x="13" y="1191"/>
                  </a:lnTo>
                  <a:lnTo>
                    <a:pt x="7" y="1199"/>
                  </a:lnTo>
                  <a:lnTo>
                    <a:pt x="0" y="120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62" name="Google Shape;762;p17"/>
            <p:cNvSpPr/>
            <p:nvPr/>
          </p:nvSpPr>
          <p:spPr>
            <a:xfrm>
              <a:off x="2550" y="2344"/>
              <a:ext cx="13" cy="258"/>
            </a:xfrm>
            <a:custGeom>
              <a:avLst/>
              <a:gdLst/>
              <a:ahLst/>
              <a:cxnLst/>
              <a:rect l="l" t="t" r="r" b="b"/>
              <a:pathLst>
                <a:path w="52" h="1034" extrusionOk="0">
                  <a:moveTo>
                    <a:pt x="36" y="0"/>
                  </a:moveTo>
                  <a:lnTo>
                    <a:pt x="42" y="31"/>
                  </a:lnTo>
                  <a:lnTo>
                    <a:pt x="46" y="63"/>
                  </a:lnTo>
                  <a:lnTo>
                    <a:pt x="49" y="93"/>
                  </a:lnTo>
                  <a:lnTo>
                    <a:pt x="51" y="123"/>
                  </a:lnTo>
                  <a:lnTo>
                    <a:pt x="52" y="152"/>
                  </a:lnTo>
                  <a:lnTo>
                    <a:pt x="52" y="181"/>
                  </a:lnTo>
                  <a:lnTo>
                    <a:pt x="51" y="210"/>
                  </a:lnTo>
                  <a:lnTo>
                    <a:pt x="49" y="238"/>
                  </a:lnTo>
                  <a:lnTo>
                    <a:pt x="46" y="266"/>
                  </a:lnTo>
                  <a:lnTo>
                    <a:pt x="41" y="311"/>
                  </a:lnTo>
                  <a:lnTo>
                    <a:pt x="35" y="354"/>
                  </a:lnTo>
                  <a:lnTo>
                    <a:pt x="28" y="397"/>
                  </a:lnTo>
                  <a:lnTo>
                    <a:pt x="21" y="439"/>
                  </a:lnTo>
                  <a:lnTo>
                    <a:pt x="14" y="482"/>
                  </a:lnTo>
                  <a:lnTo>
                    <a:pt x="9" y="524"/>
                  </a:lnTo>
                  <a:lnTo>
                    <a:pt x="4" y="565"/>
                  </a:lnTo>
                  <a:lnTo>
                    <a:pt x="0" y="606"/>
                  </a:lnTo>
                  <a:lnTo>
                    <a:pt x="0" y="638"/>
                  </a:lnTo>
                  <a:lnTo>
                    <a:pt x="2" y="671"/>
                  </a:lnTo>
                  <a:lnTo>
                    <a:pt x="4" y="704"/>
                  </a:lnTo>
                  <a:lnTo>
                    <a:pt x="9" y="737"/>
                  </a:lnTo>
                  <a:lnTo>
                    <a:pt x="16" y="770"/>
                  </a:lnTo>
                  <a:lnTo>
                    <a:pt x="24" y="803"/>
                  </a:lnTo>
                  <a:lnTo>
                    <a:pt x="32" y="836"/>
                  </a:lnTo>
                  <a:lnTo>
                    <a:pt x="39" y="869"/>
                  </a:lnTo>
                  <a:lnTo>
                    <a:pt x="43" y="903"/>
                  </a:lnTo>
                  <a:lnTo>
                    <a:pt x="44" y="935"/>
                  </a:lnTo>
                  <a:lnTo>
                    <a:pt x="43" y="949"/>
                  </a:lnTo>
                  <a:lnTo>
                    <a:pt x="42" y="964"/>
                  </a:lnTo>
                  <a:lnTo>
                    <a:pt x="39" y="978"/>
                  </a:lnTo>
                  <a:lnTo>
                    <a:pt x="35" y="992"/>
                  </a:lnTo>
                  <a:lnTo>
                    <a:pt x="29" y="1006"/>
                  </a:lnTo>
                  <a:lnTo>
                    <a:pt x="23" y="1020"/>
                  </a:lnTo>
                  <a:lnTo>
                    <a:pt x="14" y="103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63" name="Google Shape;763;p17"/>
            <p:cNvSpPr/>
            <p:nvPr/>
          </p:nvSpPr>
          <p:spPr>
            <a:xfrm>
              <a:off x="2724" y="2344"/>
              <a:ext cx="11" cy="258"/>
            </a:xfrm>
            <a:custGeom>
              <a:avLst/>
              <a:gdLst/>
              <a:ahLst/>
              <a:cxnLst/>
              <a:rect l="l" t="t" r="r" b="b"/>
              <a:pathLst>
                <a:path w="48" h="1034" extrusionOk="0">
                  <a:moveTo>
                    <a:pt x="8" y="0"/>
                  </a:moveTo>
                  <a:lnTo>
                    <a:pt x="4" y="24"/>
                  </a:lnTo>
                  <a:lnTo>
                    <a:pt x="2" y="47"/>
                  </a:lnTo>
                  <a:lnTo>
                    <a:pt x="0" y="72"/>
                  </a:lnTo>
                  <a:lnTo>
                    <a:pt x="0" y="95"/>
                  </a:lnTo>
                  <a:lnTo>
                    <a:pt x="1" y="118"/>
                  </a:lnTo>
                  <a:lnTo>
                    <a:pt x="2" y="141"/>
                  </a:lnTo>
                  <a:lnTo>
                    <a:pt x="4" y="164"/>
                  </a:lnTo>
                  <a:lnTo>
                    <a:pt x="9" y="201"/>
                  </a:lnTo>
                  <a:lnTo>
                    <a:pt x="15" y="237"/>
                  </a:lnTo>
                  <a:lnTo>
                    <a:pt x="22" y="275"/>
                  </a:lnTo>
                  <a:lnTo>
                    <a:pt x="29" y="311"/>
                  </a:lnTo>
                  <a:lnTo>
                    <a:pt x="35" y="348"/>
                  </a:lnTo>
                  <a:lnTo>
                    <a:pt x="41" y="384"/>
                  </a:lnTo>
                  <a:lnTo>
                    <a:pt x="45" y="421"/>
                  </a:lnTo>
                  <a:lnTo>
                    <a:pt x="48" y="458"/>
                  </a:lnTo>
                  <a:lnTo>
                    <a:pt x="48" y="497"/>
                  </a:lnTo>
                  <a:lnTo>
                    <a:pt x="46" y="539"/>
                  </a:lnTo>
                  <a:lnTo>
                    <a:pt x="42" y="583"/>
                  </a:lnTo>
                  <a:lnTo>
                    <a:pt x="36" y="626"/>
                  </a:lnTo>
                  <a:lnTo>
                    <a:pt x="29" y="670"/>
                  </a:lnTo>
                  <a:lnTo>
                    <a:pt x="22" y="715"/>
                  </a:lnTo>
                  <a:lnTo>
                    <a:pt x="15" y="760"/>
                  </a:lnTo>
                  <a:lnTo>
                    <a:pt x="10" y="804"/>
                  </a:lnTo>
                  <a:lnTo>
                    <a:pt x="7" y="849"/>
                  </a:lnTo>
                  <a:lnTo>
                    <a:pt x="6" y="872"/>
                  </a:lnTo>
                  <a:lnTo>
                    <a:pt x="6" y="896"/>
                  </a:lnTo>
                  <a:lnTo>
                    <a:pt x="7" y="919"/>
                  </a:lnTo>
                  <a:lnTo>
                    <a:pt x="9" y="942"/>
                  </a:lnTo>
                  <a:lnTo>
                    <a:pt x="13" y="965"/>
                  </a:lnTo>
                  <a:lnTo>
                    <a:pt x="17" y="988"/>
                  </a:lnTo>
                  <a:lnTo>
                    <a:pt x="24" y="1011"/>
                  </a:lnTo>
                  <a:lnTo>
                    <a:pt x="31" y="103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64" name="Google Shape;764;p17"/>
            <p:cNvSpPr/>
            <p:nvPr/>
          </p:nvSpPr>
          <p:spPr>
            <a:xfrm>
              <a:off x="2468" y="2408"/>
              <a:ext cx="17" cy="189"/>
            </a:xfrm>
            <a:custGeom>
              <a:avLst/>
              <a:gdLst/>
              <a:ahLst/>
              <a:cxnLst/>
              <a:rect l="l" t="t" r="r" b="b"/>
              <a:pathLst>
                <a:path w="71" h="754" extrusionOk="0">
                  <a:moveTo>
                    <a:pt x="0" y="0"/>
                  </a:moveTo>
                  <a:lnTo>
                    <a:pt x="11" y="20"/>
                  </a:lnTo>
                  <a:lnTo>
                    <a:pt x="21" y="40"/>
                  </a:lnTo>
                  <a:lnTo>
                    <a:pt x="30" y="60"/>
                  </a:lnTo>
                  <a:lnTo>
                    <a:pt x="38" y="81"/>
                  </a:lnTo>
                  <a:lnTo>
                    <a:pt x="45" y="102"/>
                  </a:lnTo>
                  <a:lnTo>
                    <a:pt x="51" y="123"/>
                  </a:lnTo>
                  <a:lnTo>
                    <a:pt x="56" y="145"/>
                  </a:lnTo>
                  <a:lnTo>
                    <a:pt x="61" y="167"/>
                  </a:lnTo>
                  <a:lnTo>
                    <a:pt x="64" y="189"/>
                  </a:lnTo>
                  <a:lnTo>
                    <a:pt x="67" y="212"/>
                  </a:lnTo>
                  <a:lnTo>
                    <a:pt x="69" y="235"/>
                  </a:lnTo>
                  <a:lnTo>
                    <a:pt x="71" y="271"/>
                  </a:lnTo>
                  <a:lnTo>
                    <a:pt x="71" y="308"/>
                  </a:lnTo>
                  <a:lnTo>
                    <a:pt x="71" y="345"/>
                  </a:lnTo>
                  <a:lnTo>
                    <a:pt x="69" y="382"/>
                  </a:lnTo>
                  <a:lnTo>
                    <a:pt x="68" y="421"/>
                  </a:lnTo>
                  <a:lnTo>
                    <a:pt x="65" y="458"/>
                  </a:lnTo>
                  <a:lnTo>
                    <a:pt x="63" y="496"/>
                  </a:lnTo>
                  <a:lnTo>
                    <a:pt x="61" y="529"/>
                  </a:lnTo>
                  <a:lnTo>
                    <a:pt x="60" y="561"/>
                  </a:lnTo>
                  <a:lnTo>
                    <a:pt x="58" y="594"/>
                  </a:lnTo>
                  <a:lnTo>
                    <a:pt x="58" y="626"/>
                  </a:lnTo>
                  <a:lnTo>
                    <a:pt x="58" y="660"/>
                  </a:lnTo>
                  <a:lnTo>
                    <a:pt x="59" y="691"/>
                  </a:lnTo>
                  <a:lnTo>
                    <a:pt x="61" y="723"/>
                  </a:lnTo>
                  <a:lnTo>
                    <a:pt x="64" y="75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65" name="Google Shape;765;p17"/>
            <p:cNvSpPr/>
            <p:nvPr/>
          </p:nvSpPr>
          <p:spPr>
            <a:xfrm>
              <a:off x="2397" y="2493"/>
              <a:ext cx="18" cy="104"/>
            </a:xfrm>
            <a:custGeom>
              <a:avLst/>
              <a:gdLst/>
              <a:ahLst/>
              <a:cxnLst/>
              <a:rect l="l" t="t" r="r" b="b"/>
              <a:pathLst>
                <a:path w="69" h="413" extrusionOk="0">
                  <a:moveTo>
                    <a:pt x="0" y="4"/>
                  </a:moveTo>
                  <a:lnTo>
                    <a:pt x="3" y="1"/>
                  </a:lnTo>
                  <a:lnTo>
                    <a:pt x="6" y="0"/>
                  </a:lnTo>
                  <a:lnTo>
                    <a:pt x="9" y="0"/>
                  </a:lnTo>
                  <a:lnTo>
                    <a:pt x="12" y="1"/>
                  </a:lnTo>
                  <a:lnTo>
                    <a:pt x="14" y="2"/>
                  </a:lnTo>
                  <a:lnTo>
                    <a:pt x="17" y="5"/>
                  </a:lnTo>
                  <a:lnTo>
                    <a:pt x="20" y="8"/>
                  </a:lnTo>
                  <a:lnTo>
                    <a:pt x="22" y="13"/>
                  </a:lnTo>
                  <a:lnTo>
                    <a:pt x="26" y="23"/>
                  </a:lnTo>
                  <a:lnTo>
                    <a:pt x="30" y="35"/>
                  </a:lnTo>
                  <a:lnTo>
                    <a:pt x="34" y="49"/>
                  </a:lnTo>
                  <a:lnTo>
                    <a:pt x="37" y="65"/>
                  </a:lnTo>
                  <a:lnTo>
                    <a:pt x="40" y="82"/>
                  </a:lnTo>
                  <a:lnTo>
                    <a:pt x="42" y="99"/>
                  </a:lnTo>
                  <a:lnTo>
                    <a:pt x="43" y="116"/>
                  </a:lnTo>
                  <a:lnTo>
                    <a:pt x="45" y="133"/>
                  </a:lnTo>
                  <a:lnTo>
                    <a:pt x="45" y="158"/>
                  </a:lnTo>
                  <a:lnTo>
                    <a:pt x="45" y="181"/>
                  </a:lnTo>
                  <a:lnTo>
                    <a:pt x="45" y="203"/>
                  </a:lnTo>
                  <a:lnTo>
                    <a:pt x="45" y="224"/>
                  </a:lnTo>
                  <a:lnTo>
                    <a:pt x="45" y="244"/>
                  </a:lnTo>
                  <a:lnTo>
                    <a:pt x="47" y="264"/>
                  </a:lnTo>
                  <a:lnTo>
                    <a:pt x="50" y="285"/>
                  </a:lnTo>
                  <a:lnTo>
                    <a:pt x="53" y="298"/>
                  </a:lnTo>
                  <a:lnTo>
                    <a:pt x="57" y="310"/>
                  </a:lnTo>
                  <a:lnTo>
                    <a:pt x="60" y="323"/>
                  </a:lnTo>
                  <a:lnTo>
                    <a:pt x="64" y="335"/>
                  </a:lnTo>
                  <a:lnTo>
                    <a:pt x="67" y="348"/>
                  </a:lnTo>
                  <a:lnTo>
                    <a:pt x="69" y="360"/>
                  </a:lnTo>
                  <a:lnTo>
                    <a:pt x="69" y="371"/>
                  </a:lnTo>
                  <a:lnTo>
                    <a:pt x="68" y="382"/>
                  </a:lnTo>
                  <a:lnTo>
                    <a:pt x="67" y="387"/>
                  </a:lnTo>
                  <a:lnTo>
                    <a:pt x="65" y="393"/>
                  </a:lnTo>
                  <a:lnTo>
                    <a:pt x="62" y="397"/>
                  </a:lnTo>
                  <a:lnTo>
                    <a:pt x="59" y="402"/>
                  </a:lnTo>
                  <a:lnTo>
                    <a:pt x="54" y="406"/>
                  </a:lnTo>
                  <a:lnTo>
                    <a:pt x="49" y="410"/>
                  </a:lnTo>
                  <a:lnTo>
                    <a:pt x="43" y="41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66" name="Google Shape;766;p17"/>
            <p:cNvSpPr/>
            <p:nvPr/>
          </p:nvSpPr>
          <p:spPr>
            <a:xfrm>
              <a:off x="2828" y="2408"/>
              <a:ext cx="17" cy="178"/>
            </a:xfrm>
            <a:custGeom>
              <a:avLst/>
              <a:gdLst/>
              <a:ahLst/>
              <a:cxnLst/>
              <a:rect l="l" t="t" r="r" b="b"/>
              <a:pathLst>
                <a:path w="66" h="711" extrusionOk="0">
                  <a:moveTo>
                    <a:pt x="64" y="0"/>
                  </a:moveTo>
                  <a:lnTo>
                    <a:pt x="62" y="0"/>
                  </a:lnTo>
                  <a:lnTo>
                    <a:pt x="61" y="0"/>
                  </a:lnTo>
                  <a:lnTo>
                    <a:pt x="59" y="1"/>
                  </a:lnTo>
                  <a:lnTo>
                    <a:pt x="57" y="2"/>
                  </a:lnTo>
                  <a:lnTo>
                    <a:pt x="56" y="5"/>
                  </a:lnTo>
                  <a:lnTo>
                    <a:pt x="55" y="9"/>
                  </a:lnTo>
                  <a:lnTo>
                    <a:pt x="53" y="12"/>
                  </a:lnTo>
                  <a:lnTo>
                    <a:pt x="52" y="16"/>
                  </a:lnTo>
                  <a:lnTo>
                    <a:pt x="51" y="21"/>
                  </a:lnTo>
                  <a:lnTo>
                    <a:pt x="47" y="34"/>
                  </a:lnTo>
                  <a:lnTo>
                    <a:pt x="45" y="51"/>
                  </a:lnTo>
                  <a:lnTo>
                    <a:pt x="43" y="69"/>
                  </a:lnTo>
                  <a:lnTo>
                    <a:pt x="41" y="89"/>
                  </a:lnTo>
                  <a:lnTo>
                    <a:pt x="40" y="109"/>
                  </a:lnTo>
                  <a:lnTo>
                    <a:pt x="40" y="130"/>
                  </a:lnTo>
                  <a:lnTo>
                    <a:pt x="40" y="151"/>
                  </a:lnTo>
                  <a:lnTo>
                    <a:pt x="43" y="187"/>
                  </a:lnTo>
                  <a:lnTo>
                    <a:pt x="48" y="222"/>
                  </a:lnTo>
                  <a:lnTo>
                    <a:pt x="53" y="255"/>
                  </a:lnTo>
                  <a:lnTo>
                    <a:pt x="59" y="287"/>
                  </a:lnTo>
                  <a:lnTo>
                    <a:pt x="63" y="319"/>
                  </a:lnTo>
                  <a:lnTo>
                    <a:pt x="66" y="351"/>
                  </a:lnTo>
                  <a:lnTo>
                    <a:pt x="66" y="373"/>
                  </a:lnTo>
                  <a:lnTo>
                    <a:pt x="64" y="396"/>
                  </a:lnTo>
                  <a:lnTo>
                    <a:pt x="62" y="418"/>
                  </a:lnTo>
                  <a:lnTo>
                    <a:pt x="59" y="441"/>
                  </a:lnTo>
                  <a:lnTo>
                    <a:pt x="55" y="463"/>
                  </a:lnTo>
                  <a:lnTo>
                    <a:pt x="50" y="485"/>
                  </a:lnTo>
                  <a:lnTo>
                    <a:pt x="44" y="505"/>
                  </a:lnTo>
                  <a:lnTo>
                    <a:pt x="38" y="525"/>
                  </a:lnTo>
                  <a:lnTo>
                    <a:pt x="31" y="544"/>
                  </a:lnTo>
                  <a:lnTo>
                    <a:pt x="26" y="556"/>
                  </a:lnTo>
                  <a:lnTo>
                    <a:pt x="21" y="568"/>
                  </a:lnTo>
                  <a:lnTo>
                    <a:pt x="16" y="580"/>
                  </a:lnTo>
                  <a:lnTo>
                    <a:pt x="11" y="591"/>
                  </a:lnTo>
                  <a:lnTo>
                    <a:pt x="7" y="602"/>
                  </a:lnTo>
                  <a:lnTo>
                    <a:pt x="3" y="613"/>
                  </a:lnTo>
                  <a:lnTo>
                    <a:pt x="1" y="625"/>
                  </a:lnTo>
                  <a:lnTo>
                    <a:pt x="0" y="638"/>
                  </a:lnTo>
                  <a:lnTo>
                    <a:pt x="0" y="650"/>
                  </a:lnTo>
                  <a:lnTo>
                    <a:pt x="1" y="659"/>
                  </a:lnTo>
                  <a:lnTo>
                    <a:pt x="3" y="668"/>
                  </a:lnTo>
                  <a:lnTo>
                    <a:pt x="6" y="678"/>
                  </a:lnTo>
                  <a:lnTo>
                    <a:pt x="10" y="689"/>
                  </a:lnTo>
                  <a:lnTo>
                    <a:pt x="15" y="700"/>
                  </a:lnTo>
                  <a:lnTo>
                    <a:pt x="21" y="7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67" name="Google Shape;767;p17"/>
            <p:cNvSpPr/>
            <p:nvPr/>
          </p:nvSpPr>
          <p:spPr>
            <a:xfrm>
              <a:off x="2930" y="2478"/>
              <a:ext cx="5" cy="108"/>
            </a:xfrm>
            <a:custGeom>
              <a:avLst/>
              <a:gdLst/>
              <a:ahLst/>
              <a:cxnLst/>
              <a:rect l="l" t="t" r="r" b="b"/>
              <a:pathLst>
                <a:path w="21" h="432" extrusionOk="0">
                  <a:moveTo>
                    <a:pt x="21" y="44"/>
                  </a:moveTo>
                  <a:lnTo>
                    <a:pt x="17" y="31"/>
                  </a:lnTo>
                  <a:lnTo>
                    <a:pt x="14" y="20"/>
                  </a:lnTo>
                  <a:lnTo>
                    <a:pt x="11" y="12"/>
                  </a:lnTo>
                  <a:lnTo>
                    <a:pt x="8" y="6"/>
                  </a:lnTo>
                  <a:lnTo>
                    <a:pt x="6" y="2"/>
                  </a:lnTo>
                  <a:lnTo>
                    <a:pt x="4" y="0"/>
                  </a:lnTo>
                  <a:lnTo>
                    <a:pt x="3" y="0"/>
                  </a:lnTo>
                  <a:lnTo>
                    <a:pt x="2" y="2"/>
                  </a:lnTo>
                  <a:lnTo>
                    <a:pt x="2" y="6"/>
                  </a:lnTo>
                  <a:lnTo>
                    <a:pt x="1" y="11"/>
                  </a:lnTo>
                  <a:lnTo>
                    <a:pt x="1" y="18"/>
                  </a:lnTo>
                  <a:lnTo>
                    <a:pt x="2" y="27"/>
                  </a:lnTo>
                  <a:lnTo>
                    <a:pt x="2" y="36"/>
                  </a:lnTo>
                  <a:lnTo>
                    <a:pt x="5" y="77"/>
                  </a:lnTo>
                  <a:lnTo>
                    <a:pt x="8" y="127"/>
                  </a:lnTo>
                  <a:lnTo>
                    <a:pt x="12" y="184"/>
                  </a:lnTo>
                  <a:lnTo>
                    <a:pt x="15" y="242"/>
                  </a:lnTo>
                  <a:lnTo>
                    <a:pt x="16" y="264"/>
                  </a:lnTo>
                  <a:lnTo>
                    <a:pt x="16" y="285"/>
                  </a:lnTo>
                  <a:lnTo>
                    <a:pt x="16" y="305"/>
                  </a:lnTo>
                  <a:lnTo>
                    <a:pt x="16" y="325"/>
                  </a:lnTo>
                  <a:lnTo>
                    <a:pt x="15" y="344"/>
                  </a:lnTo>
                  <a:lnTo>
                    <a:pt x="14" y="363"/>
                  </a:lnTo>
                  <a:lnTo>
                    <a:pt x="12" y="380"/>
                  </a:lnTo>
                  <a:lnTo>
                    <a:pt x="10" y="395"/>
                  </a:lnTo>
                  <a:lnTo>
                    <a:pt x="7" y="409"/>
                  </a:lnTo>
                  <a:lnTo>
                    <a:pt x="4" y="422"/>
                  </a:lnTo>
                  <a:lnTo>
                    <a:pt x="0" y="43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68" name="Google Shape;768;p17"/>
            <p:cNvSpPr/>
            <p:nvPr/>
          </p:nvSpPr>
          <p:spPr>
            <a:xfrm>
              <a:off x="2935" y="2200"/>
              <a:ext cx="902" cy="14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125" b="1">
                  <a:solidFill>
                    <a:schemeClr val="dk1"/>
                  </a:solidFill>
                  <a:latin typeface="Arial"/>
                  <a:ea typeface="Arial"/>
                  <a:cs typeface="Arial"/>
                  <a:sym typeface="Arial"/>
                </a:rPr>
                <a:t>Flexural Cracks</a:t>
              </a:r>
              <a:endParaRPr sz="1800">
                <a:solidFill>
                  <a:schemeClr val="dk1"/>
                </a:solidFill>
                <a:latin typeface="Arial"/>
                <a:ea typeface="Arial"/>
                <a:cs typeface="Arial"/>
                <a:sym typeface="Arial"/>
              </a:endParaRPr>
            </a:p>
          </p:txBody>
        </p:sp>
        <p:sp>
          <p:nvSpPr>
            <p:cNvPr id="769" name="Google Shape;769;p17"/>
            <p:cNvSpPr/>
            <p:nvPr/>
          </p:nvSpPr>
          <p:spPr>
            <a:xfrm>
              <a:off x="2640" y="2300"/>
              <a:ext cx="12" cy="302"/>
            </a:xfrm>
            <a:custGeom>
              <a:avLst/>
              <a:gdLst/>
              <a:ahLst/>
              <a:cxnLst/>
              <a:rect l="l" t="t" r="r" b="b"/>
              <a:pathLst>
                <a:path w="48" h="1207" extrusionOk="0">
                  <a:moveTo>
                    <a:pt x="43" y="0"/>
                  </a:moveTo>
                  <a:lnTo>
                    <a:pt x="39" y="24"/>
                  </a:lnTo>
                  <a:lnTo>
                    <a:pt x="36" y="48"/>
                  </a:lnTo>
                  <a:lnTo>
                    <a:pt x="34" y="71"/>
                  </a:lnTo>
                  <a:lnTo>
                    <a:pt x="33" y="94"/>
                  </a:lnTo>
                  <a:lnTo>
                    <a:pt x="32" y="118"/>
                  </a:lnTo>
                  <a:lnTo>
                    <a:pt x="32" y="141"/>
                  </a:lnTo>
                  <a:lnTo>
                    <a:pt x="32" y="165"/>
                  </a:lnTo>
                  <a:lnTo>
                    <a:pt x="34" y="207"/>
                  </a:lnTo>
                  <a:lnTo>
                    <a:pt x="36" y="250"/>
                  </a:lnTo>
                  <a:lnTo>
                    <a:pt x="39" y="292"/>
                  </a:lnTo>
                  <a:lnTo>
                    <a:pt x="42" y="334"/>
                  </a:lnTo>
                  <a:lnTo>
                    <a:pt x="45" y="376"/>
                  </a:lnTo>
                  <a:lnTo>
                    <a:pt x="47" y="418"/>
                  </a:lnTo>
                  <a:lnTo>
                    <a:pt x="48" y="460"/>
                  </a:lnTo>
                  <a:lnTo>
                    <a:pt x="46" y="501"/>
                  </a:lnTo>
                  <a:lnTo>
                    <a:pt x="43" y="545"/>
                  </a:lnTo>
                  <a:lnTo>
                    <a:pt x="38" y="589"/>
                  </a:lnTo>
                  <a:lnTo>
                    <a:pt x="31" y="632"/>
                  </a:lnTo>
                  <a:lnTo>
                    <a:pt x="24" y="676"/>
                  </a:lnTo>
                  <a:lnTo>
                    <a:pt x="17" y="720"/>
                  </a:lnTo>
                  <a:lnTo>
                    <a:pt x="11" y="763"/>
                  </a:lnTo>
                  <a:lnTo>
                    <a:pt x="5" y="807"/>
                  </a:lnTo>
                  <a:lnTo>
                    <a:pt x="2" y="853"/>
                  </a:lnTo>
                  <a:lnTo>
                    <a:pt x="1" y="898"/>
                  </a:lnTo>
                  <a:lnTo>
                    <a:pt x="1" y="922"/>
                  </a:lnTo>
                  <a:lnTo>
                    <a:pt x="3" y="947"/>
                  </a:lnTo>
                  <a:lnTo>
                    <a:pt x="5" y="972"/>
                  </a:lnTo>
                  <a:lnTo>
                    <a:pt x="9" y="997"/>
                  </a:lnTo>
                  <a:lnTo>
                    <a:pt x="14" y="1022"/>
                  </a:lnTo>
                  <a:lnTo>
                    <a:pt x="19" y="1048"/>
                  </a:lnTo>
                  <a:lnTo>
                    <a:pt x="24" y="1074"/>
                  </a:lnTo>
                  <a:lnTo>
                    <a:pt x="28" y="1099"/>
                  </a:lnTo>
                  <a:lnTo>
                    <a:pt x="29" y="1123"/>
                  </a:lnTo>
                  <a:lnTo>
                    <a:pt x="28" y="1146"/>
                  </a:lnTo>
                  <a:lnTo>
                    <a:pt x="27" y="1156"/>
                  </a:lnTo>
                  <a:lnTo>
                    <a:pt x="24" y="1165"/>
                  </a:lnTo>
                  <a:lnTo>
                    <a:pt x="21" y="1174"/>
                  </a:lnTo>
                  <a:lnTo>
                    <a:pt x="17" y="1182"/>
                  </a:lnTo>
                  <a:lnTo>
                    <a:pt x="13" y="1191"/>
                  </a:lnTo>
                  <a:lnTo>
                    <a:pt x="7" y="1199"/>
                  </a:lnTo>
                  <a:lnTo>
                    <a:pt x="0" y="120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70" name="Google Shape;770;p17"/>
            <p:cNvSpPr/>
            <p:nvPr/>
          </p:nvSpPr>
          <p:spPr>
            <a:xfrm>
              <a:off x="2550" y="2344"/>
              <a:ext cx="13" cy="258"/>
            </a:xfrm>
            <a:custGeom>
              <a:avLst/>
              <a:gdLst/>
              <a:ahLst/>
              <a:cxnLst/>
              <a:rect l="l" t="t" r="r" b="b"/>
              <a:pathLst>
                <a:path w="52" h="1034" extrusionOk="0">
                  <a:moveTo>
                    <a:pt x="36" y="0"/>
                  </a:moveTo>
                  <a:lnTo>
                    <a:pt x="42" y="31"/>
                  </a:lnTo>
                  <a:lnTo>
                    <a:pt x="46" y="63"/>
                  </a:lnTo>
                  <a:lnTo>
                    <a:pt x="49" y="93"/>
                  </a:lnTo>
                  <a:lnTo>
                    <a:pt x="51" y="123"/>
                  </a:lnTo>
                  <a:lnTo>
                    <a:pt x="52" y="152"/>
                  </a:lnTo>
                  <a:lnTo>
                    <a:pt x="52" y="181"/>
                  </a:lnTo>
                  <a:lnTo>
                    <a:pt x="51" y="210"/>
                  </a:lnTo>
                  <a:lnTo>
                    <a:pt x="49" y="238"/>
                  </a:lnTo>
                  <a:lnTo>
                    <a:pt x="46" y="266"/>
                  </a:lnTo>
                  <a:lnTo>
                    <a:pt x="41" y="311"/>
                  </a:lnTo>
                  <a:lnTo>
                    <a:pt x="35" y="354"/>
                  </a:lnTo>
                  <a:lnTo>
                    <a:pt x="28" y="397"/>
                  </a:lnTo>
                  <a:lnTo>
                    <a:pt x="21" y="439"/>
                  </a:lnTo>
                  <a:lnTo>
                    <a:pt x="14" y="482"/>
                  </a:lnTo>
                  <a:lnTo>
                    <a:pt x="9" y="524"/>
                  </a:lnTo>
                  <a:lnTo>
                    <a:pt x="4" y="565"/>
                  </a:lnTo>
                  <a:lnTo>
                    <a:pt x="0" y="606"/>
                  </a:lnTo>
                  <a:lnTo>
                    <a:pt x="0" y="638"/>
                  </a:lnTo>
                  <a:lnTo>
                    <a:pt x="2" y="671"/>
                  </a:lnTo>
                  <a:lnTo>
                    <a:pt x="4" y="704"/>
                  </a:lnTo>
                  <a:lnTo>
                    <a:pt x="9" y="737"/>
                  </a:lnTo>
                  <a:lnTo>
                    <a:pt x="16" y="770"/>
                  </a:lnTo>
                  <a:lnTo>
                    <a:pt x="24" y="803"/>
                  </a:lnTo>
                  <a:lnTo>
                    <a:pt x="32" y="836"/>
                  </a:lnTo>
                  <a:lnTo>
                    <a:pt x="39" y="869"/>
                  </a:lnTo>
                  <a:lnTo>
                    <a:pt x="43" y="903"/>
                  </a:lnTo>
                  <a:lnTo>
                    <a:pt x="44" y="935"/>
                  </a:lnTo>
                  <a:lnTo>
                    <a:pt x="43" y="949"/>
                  </a:lnTo>
                  <a:lnTo>
                    <a:pt x="42" y="964"/>
                  </a:lnTo>
                  <a:lnTo>
                    <a:pt x="39" y="978"/>
                  </a:lnTo>
                  <a:lnTo>
                    <a:pt x="35" y="992"/>
                  </a:lnTo>
                  <a:lnTo>
                    <a:pt x="29" y="1006"/>
                  </a:lnTo>
                  <a:lnTo>
                    <a:pt x="23" y="1020"/>
                  </a:lnTo>
                  <a:lnTo>
                    <a:pt x="14" y="103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71" name="Google Shape;771;p17"/>
            <p:cNvSpPr/>
            <p:nvPr/>
          </p:nvSpPr>
          <p:spPr>
            <a:xfrm>
              <a:off x="2724" y="2344"/>
              <a:ext cx="11" cy="258"/>
            </a:xfrm>
            <a:custGeom>
              <a:avLst/>
              <a:gdLst/>
              <a:ahLst/>
              <a:cxnLst/>
              <a:rect l="l" t="t" r="r" b="b"/>
              <a:pathLst>
                <a:path w="48" h="1034" extrusionOk="0">
                  <a:moveTo>
                    <a:pt x="8" y="0"/>
                  </a:moveTo>
                  <a:lnTo>
                    <a:pt x="4" y="24"/>
                  </a:lnTo>
                  <a:lnTo>
                    <a:pt x="2" y="47"/>
                  </a:lnTo>
                  <a:lnTo>
                    <a:pt x="0" y="72"/>
                  </a:lnTo>
                  <a:lnTo>
                    <a:pt x="0" y="95"/>
                  </a:lnTo>
                  <a:lnTo>
                    <a:pt x="1" y="118"/>
                  </a:lnTo>
                  <a:lnTo>
                    <a:pt x="2" y="141"/>
                  </a:lnTo>
                  <a:lnTo>
                    <a:pt x="4" y="164"/>
                  </a:lnTo>
                  <a:lnTo>
                    <a:pt x="9" y="201"/>
                  </a:lnTo>
                  <a:lnTo>
                    <a:pt x="15" y="237"/>
                  </a:lnTo>
                  <a:lnTo>
                    <a:pt x="22" y="275"/>
                  </a:lnTo>
                  <a:lnTo>
                    <a:pt x="29" y="311"/>
                  </a:lnTo>
                  <a:lnTo>
                    <a:pt x="35" y="348"/>
                  </a:lnTo>
                  <a:lnTo>
                    <a:pt x="41" y="384"/>
                  </a:lnTo>
                  <a:lnTo>
                    <a:pt x="45" y="421"/>
                  </a:lnTo>
                  <a:lnTo>
                    <a:pt x="48" y="458"/>
                  </a:lnTo>
                  <a:lnTo>
                    <a:pt x="48" y="497"/>
                  </a:lnTo>
                  <a:lnTo>
                    <a:pt x="46" y="539"/>
                  </a:lnTo>
                  <a:lnTo>
                    <a:pt x="42" y="583"/>
                  </a:lnTo>
                  <a:lnTo>
                    <a:pt x="36" y="626"/>
                  </a:lnTo>
                  <a:lnTo>
                    <a:pt x="29" y="670"/>
                  </a:lnTo>
                  <a:lnTo>
                    <a:pt x="22" y="715"/>
                  </a:lnTo>
                  <a:lnTo>
                    <a:pt x="15" y="760"/>
                  </a:lnTo>
                  <a:lnTo>
                    <a:pt x="10" y="804"/>
                  </a:lnTo>
                  <a:lnTo>
                    <a:pt x="7" y="849"/>
                  </a:lnTo>
                  <a:lnTo>
                    <a:pt x="6" y="872"/>
                  </a:lnTo>
                  <a:lnTo>
                    <a:pt x="6" y="896"/>
                  </a:lnTo>
                  <a:lnTo>
                    <a:pt x="7" y="919"/>
                  </a:lnTo>
                  <a:lnTo>
                    <a:pt x="9" y="942"/>
                  </a:lnTo>
                  <a:lnTo>
                    <a:pt x="13" y="965"/>
                  </a:lnTo>
                  <a:lnTo>
                    <a:pt x="17" y="988"/>
                  </a:lnTo>
                  <a:lnTo>
                    <a:pt x="24" y="1011"/>
                  </a:lnTo>
                  <a:lnTo>
                    <a:pt x="31" y="103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72" name="Google Shape;772;p17"/>
            <p:cNvSpPr/>
            <p:nvPr/>
          </p:nvSpPr>
          <p:spPr>
            <a:xfrm>
              <a:off x="2468" y="2408"/>
              <a:ext cx="17" cy="189"/>
            </a:xfrm>
            <a:custGeom>
              <a:avLst/>
              <a:gdLst/>
              <a:ahLst/>
              <a:cxnLst/>
              <a:rect l="l" t="t" r="r" b="b"/>
              <a:pathLst>
                <a:path w="71" h="754" extrusionOk="0">
                  <a:moveTo>
                    <a:pt x="0" y="0"/>
                  </a:moveTo>
                  <a:lnTo>
                    <a:pt x="11" y="20"/>
                  </a:lnTo>
                  <a:lnTo>
                    <a:pt x="21" y="40"/>
                  </a:lnTo>
                  <a:lnTo>
                    <a:pt x="30" y="60"/>
                  </a:lnTo>
                  <a:lnTo>
                    <a:pt x="38" y="81"/>
                  </a:lnTo>
                  <a:lnTo>
                    <a:pt x="45" y="102"/>
                  </a:lnTo>
                  <a:lnTo>
                    <a:pt x="51" y="123"/>
                  </a:lnTo>
                  <a:lnTo>
                    <a:pt x="56" y="145"/>
                  </a:lnTo>
                  <a:lnTo>
                    <a:pt x="61" y="167"/>
                  </a:lnTo>
                  <a:lnTo>
                    <a:pt x="64" y="189"/>
                  </a:lnTo>
                  <a:lnTo>
                    <a:pt x="67" y="212"/>
                  </a:lnTo>
                  <a:lnTo>
                    <a:pt x="69" y="235"/>
                  </a:lnTo>
                  <a:lnTo>
                    <a:pt x="71" y="271"/>
                  </a:lnTo>
                  <a:lnTo>
                    <a:pt x="71" y="308"/>
                  </a:lnTo>
                  <a:lnTo>
                    <a:pt x="71" y="345"/>
                  </a:lnTo>
                  <a:lnTo>
                    <a:pt x="69" y="382"/>
                  </a:lnTo>
                  <a:lnTo>
                    <a:pt x="68" y="421"/>
                  </a:lnTo>
                  <a:lnTo>
                    <a:pt x="65" y="458"/>
                  </a:lnTo>
                  <a:lnTo>
                    <a:pt x="63" y="496"/>
                  </a:lnTo>
                  <a:lnTo>
                    <a:pt x="61" y="529"/>
                  </a:lnTo>
                  <a:lnTo>
                    <a:pt x="60" y="561"/>
                  </a:lnTo>
                  <a:lnTo>
                    <a:pt x="58" y="594"/>
                  </a:lnTo>
                  <a:lnTo>
                    <a:pt x="58" y="626"/>
                  </a:lnTo>
                  <a:lnTo>
                    <a:pt x="58" y="660"/>
                  </a:lnTo>
                  <a:lnTo>
                    <a:pt x="59" y="691"/>
                  </a:lnTo>
                  <a:lnTo>
                    <a:pt x="61" y="723"/>
                  </a:lnTo>
                  <a:lnTo>
                    <a:pt x="64" y="75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73" name="Google Shape;773;p17"/>
            <p:cNvSpPr/>
            <p:nvPr/>
          </p:nvSpPr>
          <p:spPr>
            <a:xfrm>
              <a:off x="2397" y="2493"/>
              <a:ext cx="18" cy="104"/>
            </a:xfrm>
            <a:custGeom>
              <a:avLst/>
              <a:gdLst/>
              <a:ahLst/>
              <a:cxnLst/>
              <a:rect l="l" t="t" r="r" b="b"/>
              <a:pathLst>
                <a:path w="69" h="413" extrusionOk="0">
                  <a:moveTo>
                    <a:pt x="0" y="4"/>
                  </a:moveTo>
                  <a:lnTo>
                    <a:pt x="3" y="1"/>
                  </a:lnTo>
                  <a:lnTo>
                    <a:pt x="6" y="0"/>
                  </a:lnTo>
                  <a:lnTo>
                    <a:pt x="9" y="0"/>
                  </a:lnTo>
                  <a:lnTo>
                    <a:pt x="12" y="1"/>
                  </a:lnTo>
                  <a:lnTo>
                    <a:pt x="14" y="2"/>
                  </a:lnTo>
                  <a:lnTo>
                    <a:pt x="17" y="5"/>
                  </a:lnTo>
                  <a:lnTo>
                    <a:pt x="20" y="8"/>
                  </a:lnTo>
                  <a:lnTo>
                    <a:pt x="22" y="13"/>
                  </a:lnTo>
                  <a:lnTo>
                    <a:pt x="26" y="23"/>
                  </a:lnTo>
                  <a:lnTo>
                    <a:pt x="30" y="35"/>
                  </a:lnTo>
                  <a:lnTo>
                    <a:pt x="34" y="49"/>
                  </a:lnTo>
                  <a:lnTo>
                    <a:pt x="37" y="65"/>
                  </a:lnTo>
                  <a:lnTo>
                    <a:pt x="40" y="82"/>
                  </a:lnTo>
                  <a:lnTo>
                    <a:pt x="42" y="99"/>
                  </a:lnTo>
                  <a:lnTo>
                    <a:pt x="43" y="116"/>
                  </a:lnTo>
                  <a:lnTo>
                    <a:pt x="45" y="133"/>
                  </a:lnTo>
                  <a:lnTo>
                    <a:pt x="45" y="158"/>
                  </a:lnTo>
                  <a:lnTo>
                    <a:pt x="45" y="181"/>
                  </a:lnTo>
                  <a:lnTo>
                    <a:pt x="45" y="203"/>
                  </a:lnTo>
                  <a:lnTo>
                    <a:pt x="45" y="224"/>
                  </a:lnTo>
                  <a:lnTo>
                    <a:pt x="45" y="244"/>
                  </a:lnTo>
                  <a:lnTo>
                    <a:pt x="47" y="264"/>
                  </a:lnTo>
                  <a:lnTo>
                    <a:pt x="50" y="285"/>
                  </a:lnTo>
                  <a:lnTo>
                    <a:pt x="53" y="298"/>
                  </a:lnTo>
                  <a:lnTo>
                    <a:pt x="57" y="310"/>
                  </a:lnTo>
                  <a:lnTo>
                    <a:pt x="60" y="323"/>
                  </a:lnTo>
                  <a:lnTo>
                    <a:pt x="64" y="335"/>
                  </a:lnTo>
                  <a:lnTo>
                    <a:pt x="67" y="348"/>
                  </a:lnTo>
                  <a:lnTo>
                    <a:pt x="69" y="360"/>
                  </a:lnTo>
                  <a:lnTo>
                    <a:pt x="69" y="371"/>
                  </a:lnTo>
                  <a:lnTo>
                    <a:pt x="68" y="382"/>
                  </a:lnTo>
                  <a:lnTo>
                    <a:pt x="67" y="387"/>
                  </a:lnTo>
                  <a:lnTo>
                    <a:pt x="65" y="393"/>
                  </a:lnTo>
                  <a:lnTo>
                    <a:pt x="62" y="397"/>
                  </a:lnTo>
                  <a:lnTo>
                    <a:pt x="59" y="402"/>
                  </a:lnTo>
                  <a:lnTo>
                    <a:pt x="54" y="406"/>
                  </a:lnTo>
                  <a:lnTo>
                    <a:pt x="49" y="410"/>
                  </a:lnTo>
                  <a:lnTo>
                    <a:pt x="43" y="41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74" name="Google Shape;774;p17"/>
            <p:cNvSpPr/>
            <p:nvPr/>
          </p:nvSpPr>
          <p:spPr>
            <a:xfrm>
              <a:off x="2828" y="2408"/>
              <a:ext cx="17" cy="178"/>
            </a:xfrm>
            <a:custGeom>
              <a:avLst/>
              <a:gdLst/>
              <a:ahLst/>
              <a:cxnLst/>
              <a:rect l="l" t="t" r="r" b="b"/>
              <a:pathLst>
                <a:path w="66" h="711" extrusionOk="0">
                  <a:moveTo>
                    <a:pt x="64" y="0"/>
                  </a:moveTo>
                  <a:lnTo>
                    <a:pt x="62" y="0"/>
                  </a:lnTo>
                  <a:lnTo>
                    <a:pt x="61" y="0"/>
                  </a:lnTo>
                  <a:lnTo>
                    <a:pt x="59" y="1"/>
                  </a:lnTo>
                  <a:lnTo>
                    <a:pt x="57" y="2"/>
                  </a:lnTo>
                  <a:lnTo>
                    <a:pt x="56" y="5"/>
                  </a:lnTo>
                  <a:lnTo>
                    <a:pt x="55" y="9"/>
                  </a:lnTo>
                  <a:lnTo>
                    <a:pt x="53" y="12"/>
                  </a:lnTo>
                  <a:lnTo>
                    <a:pt x="52" y="16"/>
                  </a:lnTo>
                  <a:lnTo>
                    <a:pt x="51" y="21"/>
                  </a:lnTo>
                  <a:lnTo>
                    <a:pt x="47" y="34"/>
                  </a:lnTo>
                  <a:lnTo>
                    <a:pt x="45" y="51"/>
                  </a:lnTo>
                  <a:lnTo>
                    <a:pt x="43" y="69"/>
                  </a:lnTo>
                  <a:lnTo>
                    <a:pt x="41" y="89"/>
                  </a:lnTo>
                  <a:lnTo>
                    <a:pt x="40" y="109"/>
                  </a:lnTo>
                  <a:lnTo>
                    <a:pt x="40" y="130"/>
                  </a:lnTo>
                  <a:lnTo>
                    <a:pt x="40" y="151"/>
                  </a:lnTo>
                  <a:lnTo>
                    <a:pt x="43" y="187"/>
                  </a:lnTo>
                  <a:lnTo>
                    <a:pt x="48" y="222"/>
                  </a:lnTo>
                  <a:lnTo>
                    <a:pt x="53" y="255"/>
                  </a:lnTo>
                  <a:lnTo>
                    <a:pt x="59" y="287"/>
                  </a:lnTo>
                  <a:lnTo>
                    <a:pt x="63" y="319"/>
                  </a:lnTo>
                  <a:lnTo>
                    <a:pt x="66" y="351"/>
                  </a:lnTo>
                  <a:lnTo>
                    <a:pt x="66" y="373"/>
                  </a:lnTo>
                  <a:lnTo>
                    <a:pt x="64" y="396"/>
                  </a:lnTo>
                  <a:lnTo>
                    <a:pt x="62" y="418"/>
                  </a:lnTo>
                  <a:lnTo>
                    <a:pt x="59" y="441"/>
                  </a:lnTo>
                  <a:lnTo>
                    <a:pt x="55" y="463"/>
                  </a:lnTo>
                  <a:lnTo>
                    <a:pt x="50" y="485"/>
                  </a:lnTo>
                  <a:lnTo>
                    <a:pt x="44" y="505"/>
                  </a:lnTo>
                  <a:lnTo>
                    <a:pt x="38" y="525"/>
                  </a:lnTo>
                  <a:lnTo>
                    <a:pt x="31" y="544"/>
                  </a:lnTo>
                  <a:lnTo>
                    <a:pt x="26" y="556"/>
                  </a:lnTo>
                  <a:lnTo>
                    <a:pt x="21" y="568"/>
                  </a:lnTo>
                  <a:lnTo>
                    <a:pt x="16" y="580"/>
                  </a:lnTo>
                  <a:lnTo>
                    <a:pt x="11" y="591"/>
                  </a:lnTo>
                  <a:lnTo>
                    <a:pt x="7" y="602"/>
                  </a:lnTo>
                  <a:lnTo>
                    <a:pt x="3" y="613"/>
                  </a:lnTo>
                  <a:lnTo>
                    <a:pt x="1" y="625"/>
                  </a:lnTo>
                  <a:lnTo>
                    <a:pt x="0" y="638"/>
                  </a:lnTo>
                  <a:lnTo>
                    <a:pt x="0" y="650"/>
                  </a:lnTo>
                  <a:lnTo>
                    <a:pt x="1" y="659"/>
                  </a:lnTo>
                  <a:lnTo>
                    <a:pt x="3" y="668"/>
                  </a:lnTo>
                  <a:lnTo>
                    <a:pt x="6" y="678"/>
                  </a:lnTo>
                  <a:lnTo>
                    <a:pt x="10" y="689"/>
                  </a:lnTo>
                  <a:lnTo>
                    <a:pt x="15" y="700"/>
                  </a:lnTo>
                  <a:lnTo>
                    <a:pt x="21" y="7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75" name="Google Shape;775;p17"/>
            <p:cNvSpPr/>
            <p:nvPr/>
          </p:nvSpPr>
          <p:spPr>
            <a:xfrm>
              <a:off x="2930" y="2478"/>
              <a:ext cx="5" cy="108"/>
            </a:xfrm>
            <a:custGeom>
              <a:avLst/>
              <a:gdLst/>
              <a:ahLst/>
              <a:cxnLst/>
              <a:rect l="l" t="t" r="r" b="b"/>
              <a:pathLst>
                <a:path w="21" h="432" extrusionOk="0">
                  <a:moveTo>
                    <a:pt x="21" y="44"/>
                  </a:moveTo>
                  <a:lnTo>
                    <a:pt x="17" y="31"/>
                  </a:lnTo>
                  <a:lnTo>
                    <a:pt x="14" y="20"/>
                  </a:lnTo>
                  <a:lnTo>
                    <a:pt x="11" y="12"/>
                  </a:lnTo>
                  <a:lnTo>
                    <a:pt x="8" y="6"/>
                  </a:lnTo>
                  <a:lnTo>
                    <a:pt x="6" y="2"/>
                  </a:lnTo>
                  <a:lnTo>
                    <a:pt x="4" y="0"/>
                  </a:lnTo>
                  <a:lnTo>
                    <a:pt x="3" y="0"/>
                  </a:lnTo>
                  <a:lnTo>
                    <a:pt x="2" y="2"/>
                  </a:lnTo>
                  <a:lnTo>
                    <a:pt x="2" y="6"/>
                  </a:lnTo>
                  <a:lnTo>
                    <a:pt x="1" y="11"/>
                  </a:lnTo>
                  <a:lnTo>
                    <a:pt x="1" y="18"/>
                  </a:lnTo>
                  <a:lnTo>
                    <a:pt x="2" y="27"/>
                  </a:lnTo>
                  <a:lnTo>
                    <a:pt x="2" y="36"/>
                  </a:lnTo>
                  <a:lnTo>
                    <a:pt x="5" y="77"/>
                  </a:lnTo>
                  <a:lnTo>
                    <a:pt x="8" y="127"/>
                  </a:lnTo>
                  <a:lnTo>
                    <a:pt x="12" y="184"/>
                  </a:lnTo>
                  <a:lnTo>
                    <a:pt x="15" y="242"/>
                  </a:lnTo>
                  <a:lnTo>
                    <a:pt x="16" y="264"/>
                  </a:lnTo>
                  <a:lnTo>
                    <a:pt x="16" y="285"/>
                  </a:lnTo>
                  <a:lnTo>
                    <a:pt x="16" y="305"/>
                  </a:lnTo>
                  <a:lnTo>
                    <a:pt x="16" y="325"/>
                  </a:lnTo>
                  <a:lnTo>
                    <a:pt x="15" y="344"/>
                  </a:lnTo>
                  <a:lnTo>
                    <a:pt x="14" y="363"/>
                  </a:lnTo>
                  <a:lnTo>
                    <a:pt x="12" y="380"/>
                  </a:lnTo>
                  <a:lnTo>
                    <a:pt x="10" y="395"/>
                  </a:lnTo>
                  <a:lnTo>
                    <a:pt x="7" y="409"/>
                  </a:lnTo>
                  <a:lnTo>
                    <a:pt x="4" y="422"/>
                  </a:lnTo>
                  <a:lnTo>
                    <a:pt x="0" y="43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76" name="Google Shape;776;p17"/>
            <p:cNvSpPr/>
            <p:nvPr/>
          </p:nvSpPr>
          <p:spPr>
            <a:xfrm>
              <a:off x="2935" y="2200"/>
              <a:ext cx="902" cy="14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125" b="1">
                  <a:solidFill>
                    <a:schemeClr val="dk1"/>
                  </a:solidFill>
                  <a:latin typeface="Arial"/>
                  <a:ea typeface="Arial"/>
                  <a:cs typeface="Arial"/>
                  <a:sym typeface="Arial"/>
                </a:rPr>
                <a:t>Flexural Cracks</a:t>
              </a:r>
              <a:endParaRPr sz="1800">
                <a:solidFill>
                  <a:schemeClr val="dk1"/>
                </a:solidFill>
                <a:latin typeface="Arial"/>
                <a:ea typeface="Arial"/>
                <a:cs typeface="Arial"/>
                <a:sym typeface="Arial"/>
              </a:endParaRPr>
            </a:p>
          </p:txBody>
        </p:sp>
      </p:grpSp>
      <p:grpSp>
        <p:nvGrpSpPr>
          <p:cNvPr id="777" name="Google Shape;777;p17"/>
          <p:cNvGrpSpPr/>
          <p:nvPr/>
        </p:nvGrpSpPr>
        <p:grpSpPr>
          <a:xfrm>
            <a:off x="2503885" y="1257301"/>
            <a:ext cx="3500438" cy="750094"/>
            <a:chOff x="1144" y="1017"/>
            <a:chExt cx="2940" cy="630"/>
          </a:xfrm>
        </p:grpSpPr>
        <p:sp>
          <p:nvSpPr>
            <p:cNvPr id="778" name="Google Shape;778;p17"/>
            <p:cNvSpPr/>
            <p:nvPr/>
          </p:nvSpPr>
          <p:spPr>
            <a:xfrm>
              <a:off x="1174" y="1599"/>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779" name="Google Shape;779;p17"/>
            <p:cNvCxnSpPr/>
            <p:nvPr/>
          </p:nvCxnSpPr>
          <p:spPr>
            <a:xfrm>
              <a:off x="1175" y="1600"/>
              <a:ext cx="1" cy="1"/>
            </a:xfrm>
            <a:prstGeom prst="straightConnector1">
              <a:avLst/>
            </a:prstGeom>
            <a:noFill/>
            <a:ln w="9525" cap="flat" cmpd="sng">
              <a:solidFill>
                <a:srgbClr val="000000"/>
              </a:solidFill>
              <a:prstDash val="solid"/>
              <a:round/>
              <a:headEnd type="none" w="med" len="med"/>
              <a:tailEnd type="none" w="med" len="med"/>
            </a:ln>
          </p:spPr>
        </p:cxnSp>
        <p:sp>
          <p:nvSpPr>
            <p:cNvPr id="780" name="Google Shape;780;p17"/>
            <p:cNvSpPr/>
            <p:nvPr/>
          </p:nvSpPr>
          <p:spPr>
            <a:xfrm>
              <a:off x="1222" y="1516"/>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781" name="Google Shape;781;p17"/>
            <p:cNvCxnSpPr/>
            <p:nvPr/>
          </p:nvCxnSpPr>
          <p:spPr>
            <a:xfrm>
              <a:off x="1223" y="1517"/>
              <a:ext cx="1" cy="1"/>
            </a:xfrm>
            <a:prstGeom prst="straightConnector1">
              <a:avLst/>
            </a:prstGeom>
            <a:noFill/>
            <a:ln w="9525" cap="flat" cmpd="sng">
              <a:solidFill>
                <a:srgbClr val="000000"/>
              </a:solidFill>
              <a:prstDash val="solid"/>
              <a:round/>
              <a:headEnd type="none" w="med" len="med"/>
              <a:tailEnd type="none" w="med" len="med"/>
            </a:ln>
          </p:spPr>
        </p:cxnSp>
        <p:cxnSp>
          <p:nvCxnSpPr>
            <p:cNvPr id="782" name="Google Shape;782;p17"/>
            <p:cNvCxnSpPr/>
            <p:nvPr/>
          </p:nvCxnSpPr>
          <p:spPr>
            <a:xfrm>
              <a:off x="1176" y="1601"/>
              <a:ext cx="96" cy="1"/>
            </a:xfrm>
            <a:prstGeom prst="straightConnector1">
              <a:avLst/>
            </a:prstGeom>
            <a:noFill/>
            <a:ln w="11100" cap="flat" cmpd="sng">
              <a:solidFill>
                <a:srgbClr val="000000"/>
              </a:solidFill>
              <a:prstDash val="solid"/>
              <a:round/>
              <a:headEnd type="none" w="med" len="med"/>
              <a:tailEnd type="none" w="med" len="med"/>
            </a:ln>
          </p:spPr>
        </p:cxnSp>
        <p:cxnSp>
          <p:nvCxnSpPr>
            <p:cNvPr id="783" name="Google Shape;783;p17"/>
            <p:cNvCxnSpPr/>
            <p:nvPr/>
          </p:nvCxnSpPr>
          <p:spPr>
            <a:xfrm rot="10800000" flipH="1">
              <a:off x="1144" y="1600"/>
              <a:ext cx="31" cy="30"/>
            </a:xfrm>
            <a:prstGeom prst="straightConnector1">
              <a:avLst/>
            </a:prstGeom>
            <a:noFill/>
            <a:ln w="11100" cap="flat" cmpd="sng">
              <a:solidFill>
                <a:srgbClr val="000000"/>
              </a:solidFill>
              <a:prstDash val="solid"/>
              <a:round/>
              <a:headEnd type="none" w="med" len="med"/>
              <a:tailEnd type="none" w="med" len="med"/>
            </a:ln>
          </p:spPr>
        </p:cxnSp>
        <p:cxnSp>
          <p:nvCxnSpPr>
            <p:cNvPr id="784" name="Google Shape;784;p17"/>
            <p:cNvCxnSpPr/>
            <p:nvPr/>
          </p:nvCxnSpPr>
          <p:spPr>
            <a:xfrm rot="10800000" flipH="1">
              <a:off x="1209" y="1600"/>
              <a:ext cx="31" cy="29"/>
            </a:xfrm>
            <a:prstGeom prst="straightConnector1">
              <a:avLst/>
            </a:prstGeom>
            <a:noFill/>
            <a:ln w="11100" cap="flat" cmpd="sng">
              <a:solidFill>
                <a:srgbClr val="000000"/>
              </a:solidFill>
              <a:prstDash val="solid"/>
              <a:round/>
              <a:headEnd type="none" w="med" len="med"/>
              <a:tailEnd type="none" w="med" len="med"/>
            </a:ln>
          </p:spPr>
        </p:cxnSp>
        <p:cxnSp>
          <p:nvCxnSpPr>
            <p:cNvPr id="785" name="Google Shape;785;p17"/>
            <p:cNvCxnSpPr/>
            <p:nvPr/>
          </p:nvCxnSpPr>
          <p:spPr>
            <a:xfrm rot="10800000" flipH="1">
              <a:off x="1240" y="1600"/>
              <a:ext cx="31" cy="30"/>
            </a:xfrm>
            <a:prstGeom prst="straightConnector1">
              <a:avLst/>
            </a:prstGeom>
            <a:noFill/>
            <a:ln w="11100" cap="flat" cmpd="sng">
              <a:solidFill>
                <a:srgbClr val="000000"/>
              </a:solidFill>
              <a:prstDash val="solid"/>
              <a:round/>
              <a:headEnd type="none" w="med" len="med"/>
              <a:tailEnd type="none" w="med" len="med"/>
            </a:ln>
          </p:spPr>
        </p:cxnSp>
        <p:cxnSp>
          <p:nvCxnSpPr>
            <p:cNvPr id="786" name="Google Shape;786;p17"/>
            <p:cNvCxnSpPr/>
            <p:nvPr/>
          </p:nvCxnSpPr>
          <p:spPr>
            <a:xfrm rot="10800000" flipH="1">
              <a:off x="1171" y="1600"/>
              <a:ext cx="31" cy="30"/>
            </a:xfrm>
            <a:prstGeom prst="straightConnector1">
              <a:avLst/>
            </a:prstGeom>
            <a:noFill/>
            <a:ln w="11100" cap="flat" cmpd="sng">
              <a:solidFill>
                <a:srgbClr val="000000"/>
              </a:solidFill>
              <a:prstDash val="solid"/>
              <a:round/>
              <a:headEnd type="none" w="med" len="med"/>
              <a:tailEnd type="none" w="med" len="med"/>
            </a:ln>
          </p:spPr>
        </p:cxnSp>
        <p:cxnSp>
          <p:nvCxnSpPr>
            <p:cNvPr id="787" name="Google Shape;787;p17"/>
            <p:cNvCxnSpPr/>
            <p:nvPr/>
          </p:nvCxnSpPr>
          <p:spPr>
            <a:xfrm>
              <a:off x="3987"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788" name="Google Shape;788;p17"/>
            <p:cNvCxnSpPr/>
            <p:nvPr/>
          </p:nvCxnSpPr>
          <p:spPr>
            <a:xfrm>
              <a:off x="3988"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789" name="Google Shape;789;p17"/>
            <p:cNvCxnSpPr/>
            <p:nvPr/>
          </p:nvCxnSpPr>
          <p:spPr>
            <a:xfrm rot="10800000" flipH="1">
              <a:off x="3955" y="1617"/>
              <a:ext cx="32" cy="30"/>
            </a:xfrm>
            <a:prstGeom prst="straightConnector1">
              <a:avLst/>
            </a:prstGeom>
            <a:noFill/>
            <a:ln w="11100" cap="flat" cmpd="sng">
              <a:solidFill>
                <a:srgbClr val="000000"/>
              </a:solidFill>
              <a:prstDash val="solid"/>
              <a:round/>
              <a:headEnd type="none" w="med" len="med"/>
              <a:tailEnd type="none" w="med" len="med"/>
            </a:ln>
          </p:spPr>
        </p:cxnSp>
        <p:cxnSp>
          <p:nvCxnSpPr>
            <p:cNvPr id="790" name="Google Shape;790;p17"/>
            <p:cNvCxnSpPr/>
            <p:nvPr/>
          </p:nvCxnSpPr>
          <p:spPr>
            <a:xfrm rot="10800000" flipH="1">
              <a:off x="4020" y="1617"/>
              <a:ext cx="31" cy="29"/>
            </a:xfrm>
            <a:prstGeom prst="straightConnector1">
              <a:avLst/>
            </a:prstGeom>
            <a:noFill/>
            <a:ln w="11100" cap="flat" cmpd="sng">
              <a:solidFill>
                <a:srgbClr val="000000"/>
              </a:solidFill>
              <a:prstDash val="solid"/>
              <a:round/>
              <a:headEnd type="none" w="med" len="med"/>
              <a:tailEnd type="none" w="med" len="med"/>
            </a:ln>
          </p:spPr>
        </p:cxnSp>
        <p:cxnSp>
          <p:nvCxnSpPr>
            <p:cNvPr id="791" name="Google Shape;791;p17"/>
            <p:cNvCxnSpPr/>
            <p:nvPr/>
          </p:nvCxnSpPr>
          <p:spPr>
            <a:xfrm rot="10800000" flipH="1">
              <a:off x="4052" y="1618"/>
              <a:ext cx="31" cy="29"/>
            </a:xfrm>
            <a:prstGeom prst="straightConnector1">
              <a:avLst/>
            </a:prstGeom>
            <a:noFill/>
            <a:ln w="11100" cap="flat" cmpd="sng">
              <a:solidFill>
                <a:srgbClr val="000000"/>
              </a:solidFill>
              <a:prstDash val="solid"/>
              <a:round/>
              <a:headEnd type="none" w="med" len="med"/>
              <a:tailEnd type="none" w="med" len="med"/>
            </a:ln>
          </p:spPr>
        </p:cxnSp>
        <p:cxnSp>
          <p:nvCxnSpPr>
            <p:cNvPr id="792" name="Google Shape;792;p17"/>
            <p:cNvCxnSpPr/>
            <p:nvPr/>
          </p:nvCxnSpPr>
          <p:spPr>
            <a:xfrm rot="10800000" flipH="1">
              <a:off x="3983" y="1617"/>
              <a:ext cx="31" cy="30"/>
            </a:xfrm>
            <a:prstGeom prst="straightConnector1">
              <a:avLst/>
            </a:prstGeom>
            <a:noFill/>
            <a:ln w="11100" cap="flat" cmpd="sng">
              <a:solidFill>
                <a:srgbClr val="000000"/>
              </a:solidFill>
              <a:prstDash val="solid"/>
              <a:round/>
              <a:headEnd type="none" w="med" len="med"/>
              <a:tailEnd type="none" w="med" len="med"/>
            </a:ln>
          </p:spPr>
        </p:cxnSp>
        <p:sp>
          <p:nvSpPr>
            <p:cNvPr id="793" name="Google Shape;793;p17"/>
            <p:cNvSpPr/>
            <p:nvPr/>
          </p:nvSpPr>
          <p:spPr>
            <a:xfrm>
              <a:off x="1175" y="1517"/>
              <a:ext cx="96" cy="83"/>
            </a:xfrm>
            <a:custGeom>
              <a:avLst/>
              <a:gdLst/>
              <a:ahLst/>
              <a:cxnLst/>
              <a:rect l="l" t="t" r="r" b="b"/>
              <a:pathLst>
                <a:path w="384" h="334" extrusionOk="0">
                  <a:moveTo>
                    <a:pt x="384" y="334"/>
                  </a:moveTo>
                  <a:lnTo>
                    <a:pt x="0" y="334"/>
                  </a:lnTo>
                  <a:lnTo>
                    <a:pt x="192" y="0"/>
                  </a:lnTo>
                  <a:lnTo>
                    <a:pt x="384" y="334"/>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cxnSp>
          <p:nvCxnSpPr>
            <p:cNvPr id="794" name="Google Shape;794;p17"/>
            <p:cNvCxnSpPr/>
            <p:nvPr/>
          </p:nvCxnSpPr>
          <p:spPr>
            <a:xfrm rot="10800000" flipH="1">
              <a:off x="1175" y="1517"/>
              <a:ext cx="48" cy="83"/>
            </a:xfrm>
            <a:prstGeom prst="straightConnector1">
              <a:avLst/>
            </a:prstGeom>
            <a:noFill/>
            <a:ln w="11100" cap="flat" cmpd="sng">
              <a:solidFill>
                <a:srgbClr val="000000"/>
              </a:solidFill>
              <a:prstDash val="solid"/>
              <a:round/>
              <a:headEnd type="none" w="med" len="med"/>
              <a:tailEnd type="none" w="med" len="med"/>
            </a:ln>
          </p:spPr>
        </p:cxnSp>
        <p:cxnSp>
          <p:nvCxnSpPr>
            <p:cNvPr id="795" name="Google Shape;795;p17"/>
            <p:cNvCxnSpPr/>
            <p:nvPr/>
          </p:nvCxnSpPr>
          <p:spPr>
            <a:xfrm>
              <a:off x="1175" y="1600"/>
              <a:ext cx="96" cy="1"/>
            </a:xfrm>
            <a:prstGeom prst="straightConnector1">
              <a:avLst/>
            </a:prstGeom>
            <a:noFill/>
            <a:ln w="11100" cap="flat" cmpd="sng">
              <a:solidFill>
                <a:srgbClr val="000000"/>
              </a:solidFill>
              <a:prstDash val="solid"/>
              <a:round/>
              <a:headEnd type="none" w="med" len="med"/>
              <a:tailEnd type="none" w="med" len="med"/>
            </a:ln>
          </p:spPr>
        </p:cxnSp>
        <p:cxnSp>
          <p:nvCxnSpPr>
            <p:cNvPr id="796" name="Google Shape;796;p17"/>
            <p:cNvCxnSpPr/>
            <p:nvPr/>
          </p:nvCxnSpPr>
          <p:spPr>
            <a:xfrm>
              <a:off x="1223" y="1517"/>
              <a:ext cx="48" cy="83"/>
            </a:xfrm>
            <a:prstGeom prst="straightConnector1">
              <a:avLst/>
            </a:prstGeom>
            <a:noFill/>
            <a:ln w="11100" cap="flat" cmpd="sng">
              <a:solidFill>
                <a:srgbClr val="000000"/>
              </a:solidFill>
              <a:prstDash val="solid"/>
              <a:round/>
              <a:headEnd type="none" w="med" len="med"/>
              <a:tailEnd type="none" w="med" len="med"/>
            </a:ln>
          </p:spPr>
        </p:cxnSp>
        <p:sp>
          <p:nvSpPr>
            <p:cNvPr id="797" name="Google Shape;797;p17"/>
            <p:cNvSpPr/>
            <p:nvPr/>
          </p:nvSpPr>
          <p:spPr>
            <a:xfrm>
              <a:off x="4036" y="1518"/>
              <a:ext cx="46" cy="97"/>
            </a:xfrm>
            <a:custGeom>
              <a:avLst/>
              <a:gdLst/>
              <a:ahLst/>
              <a:cxnLst/>
              <a:rect l="l" t="t" r="r" b="b"/>
              <a:pathLst>
                <a:path w="184" h="385" extrusionOk="0">
                  <a:moveTo>
                    <a:pt x="0" y="0"/>
                  </a:moveTo>
                  <a:lnTo>
                    <a:pt x="0" y="385"/>
                  </a:lnTo>
                  <a:lnTo>
                    <a:pt x="19" y="383"/>
                  </a:lnTo>
                  <a:lnTo>
                    <a:pt x="38" y="379"/>
                  </a:lnTo>
                  <a:lnTo>
                    <a:pt x="58" y="373"/>
                  </a:lnTo>
                  <a:lnTo>
                    <a:pt x="76" y="366"/>
                  </a:lnTo>
                  <a:lnTo>
                    <a:pt x="93" y="356"/>
                  </a:lnTo>
                  <a:lnTo>
                    <a:pt x="109" y="345"/>
                  </a:lnTo>
                  <a:lnTo>
                    <a:pt x="124" y="333"/>
                  </a:lnTo>
                  <a:lnTo>
                    <a:pt x="137" y="319"/>
                  </a:lnTo>
                  <a:lnTo>
                    <a:pt x="149" y="303"/>
                  </a:lnTo>
                  <a:lnTo>
                    <a:pt x="160" y="286"/>
                  </a:lnTo>
                  <a:lnTo>
                    <a:pt x="168" y="268"/>
                  </a:lnTo>
                  <a:lnTo>
                    <a:pt x="175" y="250"/>
                  </a:lnTo>
                  <a:lnTo>
                    <a:pt x="180" y="231"/>
                  </a:lnTo>
                  <a:lnTo>
                    <a:pt x="183" y="212"/>
                  </a:lnTo>
                  <a:lnTo>
                    <a:pt x="184" y="193"/>
                  </a:lnTo>
                  <a:lnTo>
                    <a:pt x="183" y="173"/>
                  </a:lnTo>
                  <a:lnTo>
                    <a:pt x="180" y="154"/>
                  </a:lnTo>
                  <a:lnTo>
                    <a:pt x="175" y="135"/>
                  </a:lnTo>
                  <a:lnTo>
                    <a:pt x="168" y="116"/>
                  </a:lnTo>
                  <a:lnTo>
                    <a:pt x="160" y="98"/>
                  </a:lnTo>
                  <a:lnTo>
                    <a:pt x="149" y="82"/>
                  </a:lnTo>
                  <a:lnTo>
                    <a:pt x="137" y="66"/>
                  </a:lnTo>
                  <a:lnTo>
                    <a:pt x="124" y="52"/>
                  </a:lnTo>
                  <a:lnTo>
                    <a:pt x="109" y="40"/>
                  </a:lnTo>
                  <a:lnTo>
                    <a:pt x="93" y="29"/>
                  </a:lnTo>
                  <a:lnTo>
                    <a:pt x="76" y="19"/>
                  </a:lnTo>
                  <a:lnTo>
                    <a:pt x="58" y="12"/>
                  </a:lnTo>
                  <a:lnTo>
                    <a:pt x="38" y="6"/>
                  </a:lnTo>
                  <a:lnTo>
                    <a:pt x="19" y="2"/>
                  </a:lnTo>
                  <a:lnTo>
                    <a:pt x="0" y="0"/>
                  </a:lnTo>
                  <a:close/>
                </a:path>
              </a:pathLst>
            </a:custGeom>
            <a:solidFill>
              <a:srgbClr val="ACA8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98" name="Google Shape;798;p17"/>
            <p:cNvSpPr/>
            <p:nvPr/>
          </p:nvSpPr>
          <p:spPr>
            <a:xfrm>
              <a:off x="3986" y="1518"/>
              <a:ext cx="96" cy="97"/>
            </a:xfrm>
            <a:custGeom>
              <a:avLst/>
              <a:gdLst/>
              <a:ahLst/>
              <a:cxnLst/>
              <a:rect l="l" t="t" r="r" b="b"/>
              <a:pathLst>
                <a:path w="385" h="385" extrusionOk="0">
                  <a:moveTo>
                    <a:pt x="385" y="193"/>
                  </a:moveTo>
                  <a:lnTo>
                    <a:pt x="384" y="212"/>
                  </a:lnTo>
                  <a:lnTo>
                    <a:pt x="381" y="232"/>
                  </a:lnTo>
                  <a:lnTo>
                    <a:pt x="376" y="251"/>
                  </a:lnTo>
                  <a:lnTo>
                    <a:pt x="369" y="269"/>
                  </a:lnTo>
                  <a:lnTo>
                    <a:pt x="360" y="287"/>
                  </a:lnTo>
                  <a:lnTo>
                    <a:pt x="349" y="304"/>
                  </a:lnTo>
                  <a:lnTo>
                    <a:pt x="337" y="320"/>
                  </a:lnTo>
                  <a:lnTo>
                    <a:pt x="323" y="334"/>
                  </a:lnTo>
                  <a:lnTo>
                    <a:pt x="308" y="347"/>
                  </a:lnTo>
                  <a:lnTo>
                    <a:pt x="292" y="358"/>
                  </a:lnTo>
                  <a:lnTo>
                    <a:pt x="275" y="367"/>
                  </a:lnTo>
                  <a:lnTo>
                    <a:pt x="256" y="374"/>
                  </a:lnTo>
                  <a:lnTo>
                    <a:pt x="236" y="380"/>
                  </a:lnTo>
                  <a:lnTo>
                    <a:pt x="217" y="383"/>
                  </a:lnTo>
                  <a:lnTo>
                    <a:pt x="197" y="385"/>
                  </a:lnTo>
                  <a:lnTo>
                    <a:pt x="178" y="384"/>
                  </a:lnTo>
                  <a:lnTo>
                    <a:pt x="158" y="382"/>
                  </a:lnTo>
                  <a:lnTo>
                    <a:pt x="139" y="377"/>
                  </a:lnTo>
                  <a:lnTo>
                    <a:pt x="120" y="371"/>
                  </a:lnTo>
                  <a:lnTo>
                    <a:pt x="102" y="362"/>
                  </a:lnTo>
                  <a:lnTo>
                    <a:pt x="86" y="352"/>
                  </a:lnTo>
                  <a:lnTo>
                    <a:pt x="69" y="340"/>
                  </a:lnTo>
                  <a:lnTo>
                    <a:pt x="54" y="327"/>
                  </a:lnTo>
                  <a:lnTo>
                    <a:pt x="41" y="312"/>
                  </a:lnTo>
                  <a:lnTo>
                    <a:pt x="30" y="296"/>
                  </a:lnTo>
                  <a:lnTo>
                    <a:pt x="20" y="278"/>
                  </a:lnTo>
                  <a:lnTo>
                    <a:pt x="12" y="260"/>
                  </a:lnTo>
                  <a:lnTo>
                    <a:pt x="6" y="241"/>
                  </a:lnTo>
                  <a:lnTo>
                    <a:pt x="2" y="222"/>
                  </a:lnTo>
                  <a:lnTo>
                    <a:pt x="0" y="202"/>
                  </a:lnTo>
                  <a:lnTo>
                    <a:pt x="0" y="183"/>
                  </a:lnTo>
                  <a:lnTo>
                    <a:pt x="2" y="163"/>
                  </a:lnTo>
                  <a:lnTo>
                    <a:pt x="6" y="144"/>
                  </a:lnTo>
                  <a:lnTo>
                    <a:pt x="12" y="124"/>
                  </a:lnTo>
                  <a:lnTo>
                    <a:pt x="20" y="106"/>
                  </a:lnTo>
                  <a:lnTo>
                    <a:pt x="30" y="89"/>
                  </a:lnTo>
                  <a:lnTo>
                    <a:pt x="41" y="73"/>
                  </a:lnTo>
                  <a:lnTo>
                    <a:pt x="54" y="58"/>
                  </a:lnTo>
                  <a:lnTo>
                    <a:pt x="69" y="45"/>
                  </a:lnTo>
                  <a:lnTo>
                    <a:pt x="86" y="33"/>
                  </a:lnTo>
                  <a:lnTo>
                    <a:pt x="102" y="23"/>
                  </a:lnTo>
                  <a:lnTo>
                    <a:pt x="120" y="14"/>
                  </a:lnTo>
                  <a:lnTo>
                    <a:pt x="139" y="8"/>
                  </a:lnTo>
                  <a:lnTo>
                    <a:pt x="158" y="3"/>
                  </a:lnTo>
                  <a:lnTo>
                    <a:pt x="178" y="1"/>
                  </a:lnTo>
                  <a:lnTo>
                    <a:pt x="197" y="0"/>
                  </a:lnTo>
                  <a:lnTo>
                    <a:pt x="217" y="2"/>
                  </a:lnTo>
                  <a:lnTo>
                    <a:pt x="236" y="5"/>
                  </a:lnTo>
                  <a:lnTo>
                    <a:pt x="256" y="11"/>
                  </a:lnTo>
                  <a:lnTo>
                    <a:pt x="275" y="18"/>
                  </a:lnTo>
                  <a:lnTo>
                    <a:pt x="292" y="27"/>
                  </a:lnTo>
                  <a:lnTo>
                    <a:pt x="308" y="38"/>
                  </a:lnTo>
                  <a:lnTo>
                    <a:pt x="323" y="51"/>
                  </a:lnTo>
                  <a:lnTo>
                    <a:pt x="337" y="65"/>
                  </a:lnTo>
                  <a:lnTo>
                    <a:pt x="349" y="81"/>
                  </a:lnTo>
                  <a:lnTo>
                    <a:pt x="360" y="97"/>
                  </a:lnTo>
                  <a:lnTo>
                    <a:pt x="369" y="115"/>
                  </a:lnTo>
                  <a:lnTo>
                    <a:pt x="376" y="134"/>
                  </a:lnTo>
                  <a:lnTo>
                    <a:pt x="381" y="153"/>
                  </a:lnTo>
                  <a:lnTo>
                    <a:pt x="384" y="173"/>
                  </a:lnTo>
                  <a:lnTo>
                    <a:pt x="385" y="193"/>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799" name="Google Shape;799;p17"/>
            <p:cNvSpPr/>
            <p:nvPr/>
          </p:nvSpPr>
          <p:spPr>
            <a:xfrm>
              <a:off x="3986" y="1518"/>
              <a:ext cx="96" cy="97"/>
            </a:xfrm>
            <a:custGeom>
              <a:avLst/>
              <a:gdLst/>
              <a:ahLst/>
              <a:cxnLst/>
              <a:rect l="l" t="t" r="r" b="b"/>
              <a:pathLst>
                <a:path w="385" h="385" extrusionOk="0">
                  <a:moveTo>
                    <a:pt x="385" y="193"/>
                  </a:moveTo>
                  <a:lnTo>
                    <a:pt x="384" y="212"/>
                  </a:lnTo>
                  <a:lnTo>
                    <a:pt x="381" y="232"/>
                  </a:lnTo>
                  <a:lnTo>
                    <a:pt x="376" y="251"/>
                  </a:lnTo>
                  <a:lnTo>
                    <a:pt x="369" y="269"/>
                  </a:lnTo>
                  <a:lnTo>
                    <a:pt x="360" y="287"/>
                  </a:lnTo>
                  <a:lnTo>
                    <a:pt x="349" y="304"/>
                  </a:lnTo>
                  <a:lnTo>
                    <a:pt x="337" y="320"/>
                  </a:lnTo>
                  <a:lnTo>
                    <a:pt x="323" y="334"/>
                  </a:lnTo>
                  <a:lnTo>
                    <a:pt x="308" y="347"/>
                  </a:lnTo>
                  <a:lnTo>
                    <a:pt x="292" y="358"/>
                  </a:lnTo>
                  <a:lnTo>
                    <a:pt x="275" y="367"/>
                  </a:lnTo>
                  <a:lnTo>
                    <a:pt x="256" y="374"/>
                  </a:lnTo>
                  <a:lnTo>
                    <a:pt x="236" y="380"/>
                  </a:lnTo>
                  <a:lnTo>
                    <a:pt x="217" y="383"/>
                  </a:lnTo>
                  <a:lnTo>
                    <a:pt x="197" y="385"/>
                  </a:lnTo>
                  <a:lnTo>
                    <a:pt x="178" y="384"/>
                  </a:lnTo>
                  <a:lnTo>
                    <a:pt x="158" y="382"/>
                  </a:lnTo>
                  <a:lnTo>
                    <a:pt x="139" y="377"/>
                  </a:lnTo>
                  <a:lnTo>
                    <a:pt x="120" y="371"/>
                  </a:lnTo>
                  <a:lnTo>
                    <a:pt x="102" y="362"/>
                  </a:lnTo>
                  <a:lnTo>
                    <a:pt x="86" y="352"/>
                  </a:lnTo>
                  <a:lnTo>
                    <a:pt x="69" y="340"/>
                  </a:lnTo>
                  <a:lnTo>
                    <a:pt x="54" y="327"/>
                  </a:lnTo>
                  <a:lnTo>
                    <a:pt x="41" y="312"/>
                  </a:lnTo>
                  <a:lnTo>
                    <a:pt x="30" y="296"/>
                  </a:lnTo>
                  <a:lnTo>
                    <a:pt x="20" y="278"/>
                  </a:lnTo>
                  <a:lnTo>
                    <a:pt x="12" y="260"/>
                  </a:lnTo>
                  <a:lnTo>
                    <a:pt x="6" y="241"/>
                  </a:lnTo>
                  <a:lnTo>
                    <a:pt x="2" y="222"/>
                  </a:lnTo>
                  <a:lnTo>
                    <a:pt x="0" y="202"/>
                  </a:lnTo>
                  <a:lnTo>
                    <a:pt x="0" y="183"/>
                  </a:lnTo>
                  <a:lnTo>
                    <a:pt x="2" y="163"/>
                  </a:lnTo>
                  <a:lnTo>
                    <a:pt x="6" y="144"/>
                  </a:lnTo>
                  <a:lnTo>
                    <a:pt x="12" y="124"/>
                  </a:lnTo>
                  <a:lnTo>
                    <a:pt x="20" y="106"/>
                  </a:lnTo>
                  <a:lnTo>
                    <a:pt x="30" y="89"/>
                  </a:lnTo>
                  <a:lnTo>
                    <a:pt x="41" y="73"/>
                  </a:lnTo>
                  <a:lnTo>
                    <a:pt x="54" y="58"/>
                  </a:lnTo>
                  <a:lnTo>
                    <a:pt x="69" y="45"/>
                  </a:lnTo>
                  <a:lnTo>
                    <a:pt x="86" y="33"/>
                  </a:lnTo>
                  <a:lnTo>
                    <a:pt x="102" y="23"/>
                  </a:lnTo>
                  <a:lnTo>
                    <a:pt x="120" y="14"/>
                  </a:lnTo>
                  <a:lnTo>
                    <a:pt x="139" y="8"/>
                  </a:lnTo>
                  <a:lnTo>
                    <a:pt x="158" y="3"/>
                  </a:lnTo>
                  <a:lnTo>
                    <a:pt x="178" y="1"/>
                  </a:lnTo>
                  <a:lnTo>
                    <a:pt x="197" y="0"/>
                  </a:lnTo>
                  <a:lnTo>
                    <a:pt x="217" y="2"/>
                  </a:lnTo>
                  <a:lnTo>
                    <a:pt x="236" y="5"/>
                  </a:lnTo>
                  <a:lnTo>
                    <a:pt x="256" y="11"/>
                  </a:lnTo>
                  <a:lnTo>
                    <a:pt x="275" y="18"/>
                  </a:lnTo>
                  <a:lnTo>
                    <a:pt x="292" y="27"/>
                  </a:lnTo>
                  <a:lnTo>
                    <a:pt x="308" y="38"/>
                  </a:lnTo>
                  <a:lnTo>
                    <a:pt x="323" y="51"/>
                  </a:lnTo>
                  <a:lnTo>
                    <a:pt x="337" y="65"/>
                  </a:lnTo>
                  <a:lnTo>
                    <a:pt x="349" y="81"/>
                  </a:lnTo>
                  <a:lnTo>
                    <a:pt x="360" y="97"/>
                  </a:lnTo>
                  <a:lnTo>
                    <a:pt x="369" y="115"/>
                  </a:lnTo>
                  <a:lnTo>
                    <a:pt x="376" y="134"/>
                  </a:lnTo>
                  <a:lnTo>
                    <a:pt x="381" y="153"/>
                  </a:lnTo>
                  <a:lnTo>
                    <a:pt x="384" y="173"/>
                  </a:lnTo>
                  <a:lnTo>
                    <a:pt x="385" y="19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00" name="Google Shape;800;p17"/>
            <p:cNvSpPr/>
            <p:nvPr/>
          </p:nvSpPr>
          <p:spPr>
            <a:xfrm>
              <a:off x="1225" y="1017"/>
              <a:ext cx="2811" cy="496"/>
            </a:xfrm>
            <a:prstGeom prst="rect">
              <a:avLst/>
            </a:pr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01" name="Google Shape;801;p17"/>
            <p:cNvSpPr/>
            <p:nvPr/>
          </p:nvSpPr>
          <p:spPr>
            <a:xfrm>
              <a:off x="1225" y="1017"/>
              <a:ext cx="2811" cy="496"/>
            </a:xfrm>
            <a:prstGeom prst="rect">
              <a:avLst/>
            </a:prstGeom>
            <a:noFill/>
            <a:ln w="11100"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802" name="Google Shape;802;p17"/>
            <p:cNvCxnSpPr/>
            <p:nvPr/>
          </p:nvCxnSpPr>
          <p:spPr>
            <a:xfrm>
              <a:off x="3987"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803" name="Google Shape;803;p17"/>
            <p:cNvCxnSpPr/>
            <p:nvPr/>
          </p:nvCxnSpPr>
          <p:spPr>
            <a:xfrm>
              <a:off x="3988"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804" name="Google Shape;804;p17"/>
            <p:cNvCxnSpPr/>
            <p:nvPr/>
          </p:nvCxnSpPr>
          <p:spPr>
            <a:xfrm rot="10800000" flipH="1">
              <a:off x="3955" y="1617"/>
              <a:ext cx="32" cy="30"/>
            </a:xfrm>
            <a:prstGeom prst="straightConnector1">
              <a:avLst/>
            </a:prstGeom>
            <a:noFill/>
            <a:ln w="11100" cap="flat" cmpd="sng">
              <a:solidFill>
                <a:srgbClr val="000000"/>
              </a:solidFill>
              <a:prstDash val="solid"/>
              <a:round/>
              <a:headEnd type="none" w="med" len="med"/>
              <a:tailEnd type="none" w="med" len="med"/>
            </a:ln>
          </p:spPr>
        </p:cxnSp>
        <p:cxnSp>
          <p:nvCxnSpPr>
            <p:cNvPr id="805" name="Google Shape;805;p17"/>
            <p:cNvCxnSpPr/>
            <p:nvPr/>
          </p:nvCxnSpPr>
          <p:spPr>
            <a:xfrm rot="10800000" flipH="1">
              <a:off x="4020" y="1617"/>
              <a:ext cx="31" cy="29"/>
            </a:xfrm>
            <a:prstGeom prst="straightConnector1">
              <a:avLst/>
            </a:prstGeom>
            <a:noFill/>
            <a:ln w="11100" cap="flat" cmpd="sng">
              <a:solidFill>
                <a:srgbClr val="000000"/>
              </a:solidFill>
              <a:prstDash val="solid"/>
              <a:round/>
              <a:headEnd type="none" w="med" len="med"/>
              <a:tailEnd type="none" w="med" len="med"/>
            </a:ln>
          </p:spPr>
        </p:cxnSp>
        <p:cxnSp>
          <p:nvCxnSpPr>
            <p:cNvPr id="806" name="Google Shape;806;p17"/>
            <p:cNvCxnSpPr/>
            <p:nvPr/>
          </p:nvCxnSpPr>
          <p:spPr>
            <a:xfrm rot="10800000" flipH="1">
              <a:off x="4052" y="1618"/>
              <a:ext cx="31" cy="29"/>
            </a:xfrm>
            <a:prstGeom prst="straightConnector1">
              <a:avLst/>
            </a:prstGeom>
            <a:noFill/>
            <a:ln w="11100" cap="flat" cmpd="sng">
              <a:solidFill>
                <a:srgbClr val="000000"/>
              </a:solidFill>
              <a:prstDash val="solid"/>
              <a:round/>
              <a:headEnd type="none" w="med" len="med"/>
              <a:tailEnd type="none" w="med" len="med"/>
            </a:ln>
          </p:spPr>
        </p:cxnSp>
        <p:cxnSp>
          <p:nvCxnSpPr>
            <p:cNvPr id="807" name="Google Shape;807;p17"/>
            <p:cNvCxnSpPr/>
            <p:nvPr/>
          </p:nvCxnSpPr>
          <p:spPr>
            <a:xfrm rot="10800000" flipH="1">
              <a:off x="3983" y="1617"/>
              <a:ext cx="31" cy="30"/>
            </a:xfrm>
            <a:prstGeom prst="straightConnector1">
              <a:avLst/>
            </a:prstGeom>
            <a:noFill/>
            <a:ln w="11100" cap="flat" cmpd="sng">
              <a:solidFill>
                <a:srgbClr val="000000"/>
              </a:solidFill>
              <a:prstDash val="solid"/>
              <a:round/>
              <a:headEnd type="none" w="med" len="med"/>
              <a:tailEnd type="none" w="med" len="med"/>
            </a:ln>
          </p:spPr>
        </p:cxnSp>
        <p:sp>
          <p:nvSpPr>
            <p:cNvPr id="808" name="Google Shape;808;p17"/>
            <p:cNvSpPr/>
            <p:nvPr/>
          </p:nvSpPr>
          <p:spPr>
            <a:xfrm>
              <a:off x="4036" y="1518"/>
              <a:ext cx="46" cy="97"/>
            </a:xfrm>
            <a:custGeom>
              <a:avLst/>
              <a:gdLst/>
              <a:ahLst/>
              <a:cxnLst/>
              <a:rect l="l" t="t" r="r" b="b"/>
              <a:pathLst>
                <a:path w="184" h="385" extrusionOk="0">
                  <a:moveTo>
                    <a:pt x="0" y="0"/>
                  </a:moveTo>
                  <a:lnTo>
                    <a:pt x="0" y="385"/>
                  </a:lnTo>
                  <a:lnTo>
                    <a:pt x="19" y="383"/>
                  </a:lnTo>
                  <a:lnTo>
                    <a:pt x="38" y="379"/>
                  </a:lnTo>
                  <a:lnTo>
                    <a:pt x="58" y="373"/>
                  </a:lnTo>
                  <a:lnTo>
                    <a:pt x="76" y="366"/>
                  </a:lnTo>
                  <a:lnTo>
                    <a:pt x="93" y="356"/>
                  </a:lnTo>
                  <a:lnTo>
                    <a:pt x="109" y="345"/>
                  </a:lnTo>
                  <a:lnTo>
                    <a:pt x="124" y="333"/>
                  </a:lnTo>
                  <a:lnTo>
                    <a:pt x="137" y="319"/>
                  </a:lnTo>
                  <a:lnTo>
                    <a:pt x="149" y="303"/>
                  </a:lnTo>
                  <a:lnTo>
                    <a:pt x="160" y="286"/>
                  </a:lnTo>
                  <a:lnTo>
                    <a:pt x="168" y="268"/>
                  </a:lnTo>
                  <a:lnTo>
                    <a:pt x="175" y="250"/>
                  </a:lnTo>
                  <a:lnTo>
                    <a:pt x="180" y="231"/>
                  </a:lnTo>
                  <a:lnTo>
                    <a:pt x="183" y="212"/>
                  </a:lnTo>
                  <a:lnTo>
                    <a:pt x="184" y="193"/>
                  </a:lnTo>
                  <a:lnTo>
                    <a:pt x="183" y="173"/>
                  </a:lnTo>
                  <a:lnTo>
                    <a:pt x="180" y="154"/>
                  </a:lnTo>
                  <a:lnTo>
                    <a:pt x="175" y="135"/>
                  </a:lnTo>
                  <a:lnTo>
                    <a:pt x="168" y="116"/>
                  </a:lnTo>
                  <a:lnTo>
                    <a:pt x="160" y="98"/>
                  </a:lnTo>
                  <a:lnTo>
                    <a:pt x="149" y="82"/>
                  </a:lnTo>
                  <a:lnTo>
                    <a:pt x="137" y="66"/>
                  </a:lnTo>
                  <a:lnTo>
                    <a:pt x="124" y="52"/>
                  </a:lnTo>
                  <a:lnTo>
                    <a:pt x="109" y="40"/>
                  </a:lnTo>
                  <a:lnTo>
                    <a:pt x="93" y="29"/>
                  </a:lnTo>
                  <a:lnTo>
                    <a:pt x="76" y="19"/>
                  </a:lnTo>
                  <a:lnTo>
                    <a:pt x="58" y="12"/>
                  </a:lnTo>
                  <a:lnTo>
                    <a:pt x="38" y="6"/>
                  </a:lnTo>
                  <a:lnTo>
                    <a:pt x="19" y="2"/>
                  </a:lnTo>
                  <a:lnTo>
                    <a:pt x="0" y="0"/>
                  </a:lnTo>
                  <a:close/>
                </a:path>
              </a:pathLst>
            </a:custGeom>
            <a:solidFill>
              <a:srgbClr val="ACA8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09" name="Google Shape;809;p17"/>
            <p:cNvSpPr/>
            <p:nvPr/>
          </p:nvSpPr>
          <p:spPr>
            <a:xfrm>
              <a:off x="3986" y="1518"/>
              <a:ext cx="50" cy="97"/>
            </a:xfrm>
            <a:custGeom>
              <a:avLst/>
              <a:gdLst/>
              <a:ahLst/>
              <a:cxnLst/>
              <a:rect l="l" t="t" r="r" b="b"/>
              <a:pathLst>
                <a:path w="201" h="385" extrusionOk="0">
                  <a:moveTo>
                    <a:pt x="201" y="0"/>
                  </a:moveTo>
                  <a:lnTo>
                    <a:pt x="201" y="385"/>
                  </a:lnTo>
                  <a:lnTo>
                    <a:pt x="182" y="385"/>
                  </a:lnTo>
                  <a:lnTo>
                    <a:pt x="162" y="383"/>
                  </a:lnTo>
                  <a:lnTo>
                    <a:pt x="143" y="379"/>
                  </a:lnTo>
                  <a:lnTo>
                    <a:pt x="125" y="373"/>
                  </a:lnTo>
                  <a:lnTo>
                    <a:pt x="107" y="365"/>
                  </a:lnTo>
                  <a:lnTo>
                    <a:pt x="90" y="356"/>
                  </a:lnTo>
                  <a:lnTo>
                    <a:pt x="74" y="344"/>
                  </a:lnTo>
                  <a:lnTo>
                    <a:pt x="59" y="332"/>
                  </a:lnTo>
                  <a:lnTo>
                    <a:pt x="46" y="318"/>
                  </a:lnTo>
                  <a:lnTo>
                    <a:pt x="34" y="302"/>
                  </a:lnTo>
                  <a:lnTo>
                    <a:pt x="24" y="285"/>
                  </a:lnTo>
                  <a:lnTo>
                    <a:pt x="15" y="268"/>
                  </a:lnTo>
                  <a:lnTo>
                    <a:pt x="9" y="250"/>
                  </a:lnTo>
                  <a:lnTo>
                    <a:pt x="4" y="231"/>
                  </a:lnTo>
                  <a:lnTo>
                    <a:pt x="1" y="212"/>
                  </a:lnTo>
                  <a:lnTo>
                    <a:pt x="0" y="193"/>
                  </a:lnTo>
                  <a:lnTo>
                    <a:pt x="1" y="173"/>
                  </a:lnTo>
                  <a:lnTo>
                    <a:pt x="4" y="154"/>
                  </a:lnTo>
                  <a:lnTo>
                    <a:pt x="9" y="135"/>
                  </a:lnTo>
                  <a:lnTo>
                    <a:pt x="15" y="116"/>
                  </a:lnTo>
                  <a:lnTo>
                    <a:pt x="24" y="99"/>
                  </a:lnTo>
                  <a:lnTo>
                    <a:pt x="34" y="83"/>
                  </a:lnTo>
                  <a:lnTo>
                    <a:pt x="46" y="67"/>
                  </a:lnTo>
                  <a:lnTo>
                    <a:pt x="59" y="53"/>
                  </a:lnTo>
                  <a:lnTo>
                    <a:pt x="74" y="41"/>
                  </a:lnTo>
                  <a:lnTo>
                    <a:pt x="90" y="30"/>
                  </a:lnTo>
                  <a:lnTo>
                    <a:pt x="107" y="20"/>
                  </a:lnTo>
                  <a:lnTo>
                    <a:pt x="125" y="12"/>
                  </a:lnTo>
                  <a:lnTo>
                    <a:pt x="143" y="6"/>
                  </a:lnTo>
                  <a:lnTo>
                    <a:pt x="162" y="3"/>
                  </a:lnTo>
                  <a:lnTo>
                    <a:pt x="182" y="0"/>
                  </a:lnTo>
                  <a:lnTo>
                    <a:pt x="201" y="0"/>
                  </a:lnTo>
                  <a:close/>
                </a:path>
              </a:pathLst>
            </a:custGeom>
            <a:solidFill>
              <a:srgbClr val="ACA8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10" name="Google Shape;810;p17"/>
            <p:cNvSpPr/>
            <p:nvPr/>
          </p:nvSpPr>
          <p:spPr>
            <a:xfrm>
              <a:off x="3986" y="1518"/>
              <a:ext cx="96" cy="97"/>
            </a:xfrm>
            <a:custGeom>
              <a:avLst/>
              <a:gdLst/>
              <a:ahLst/>
              <a:cxnLst/>
              <a:rect l="l" t="t" r="r" b="b"/>
              <a:pathLst>
                <a:path w="385" h="385" extrusionOk="0">
                  <a:moveTo>
                    <a:pt x="385" y="193"/>
                  </a:moveTo>
                  <a:lnTo>
                    <a:pt x="384" y="212"/>
                  </a:lnTo>
                  <a:lnTo>
                    <a:pt x="381" y="232"/>
                  </a:lnTo>
                  <a:lnTo>
                    <a:pt x="376" y="251"/>
                  </a:lnTo>
                  <a:lnTo>
                    <a:pt x="369" y="269"/>
                  </a:lnTo>
                  <a:lnTo>
                    <a:pt x="360" y="287"/>
                  </a:lnTo>
                  <a:lnTo>
                    <a:pt x="349" y="304"/>
                  </a:lnTo>
                  <a:lnTo>
                    <a:pt x="337" y="320"/>
                  </a:lnTo>
                  <a:lnTo>
                    <a:pt x="323" y="334"/>
                  </a:lnTo>
                  <a:lnTo>
                    <a:pt x="308" y="347"/>
                  </a:lnTo>
                  <a:lnTo>
                    <a:pt x="292" y="358"/>
                  </a:lnTo>
                  <a:lnTo>
                    <a:pt x="275" y="367"/>
                  </a:lnTo>
                  <a:lnTo>
                    <a:pt x="256" y="374"/>
                  </a:lnTo>
                  <a:lnTo>
                    <a:pt x="236" y="380"/>
                  </a:lnTo>
                  <a:lnTo>
                    <a:pt x="217" y="383"/>
                  </a:lnTo>
                  <a:lnTo>
                    <a:pt x="197" y="385"/>
                  </a:lnTo>
                  <a:lnTo>
                    <a:pt x="178" y="384"/>
                  </a:lnTo>
                  <a:lnTo>
                    <a:pt x="158" y="382"/>
                  </a:lnTo>
                  <a:lnTo>
                    <a:pt x="139" y="377"/>
                  </a:lnTo>
                  <a:lnTo>
                    <a:pt x="120" y="371"/>
                  </a:lnTo>
                  <a:lnTo>
                    <a:pt x="102" y="362"/>
                  </a:lnTo>
                  <a:lnTo>
                    <a:pt x="86" y="352"/>
                  </a:lnTo>
                  <a:lnTo>
                    <a:pt x="69" y="340"/>
                  </a:lnTo>
                  <a:lnTo>
                    <a:pt x="54" y="327"/>
                  </a:lnTo>
                  <a:lnTo>
                    <a:pt x="41" y="312"/>
                  </a:lnTo>
                  <a:lnTo>
                    <a:pt x="30" y="296"/>
                  </a:lnTo>
                  <a:lnTo>
                    <a:pt x="20" y="278"/>
                  </a:lnTo>
                  <a:lnTo>
                    <a:pt x="12" y="260"/>
                  </a:lnTo>
                  <a:lnTo>
                    <a:pt x="6" y="241"/>
                  </a:lnTo>
                  <a:lnTo>
                    <a:pt x="2" y="222"/>
                  </a:lnTo>
                  <a:lnTo>
                    <a:pt x="0" y="202"/>
                  </a:lnTo>
                  <a:lnTo>
                    <a:pt x="0" y="183"/>
                  </a:lnTo>
                  <a:lnTo>
                    <a:pt x="2" y="163"/>
                  </a:lnTo>
                  <a:lnTo>
                    <a:pt x="6" y="144"/>
                  </a:lnTo>
                  <a:lnTo>
                    <a:pt x="12" y="124"/>
                  </a:lnTo>
                  <a:lnTo>
                    <a:pt x="20" y="106"/>
                  </a:lnTo>
                  <a:lnTo>
                    <a:pt x="30" y="89"/>
                  </a:lnTo>
                  <a:lnTo>
                    <a:pt x="41" y="73"/>
                  </a:lnTo>
                  <a:lnTo>
                    <a:pt x="54" y="58"/>
                  </a:lnTo>
                  <a:lnTo>
                    <a:pt x="69" y="45"/>
                  </a:lnTo>
                  <a:lnTo>
                    <a:pt x="86" y="33"/>
                  </a:lnTo>
                  <a:lnTo>
                    <a:pt x="102" y="23"/>
                  </a:lnTo>
                  <a:lnTo>
                    <a:pt x="120" y="14"/>
                  </a:lnTo>
                  <a:lnTo>
                    <a:pt x="139" y="8"/>
                  </a:lnTo>
                  <a:lnTo>
                    <a:pt x="158" y="3"/>
                  </a:lnTo>
                  <a:lnTo>
                    <a:pt x="178" y="1"/>
                  </a:lnTo>
                  <a:lnTo>
                    <a:pt x="197" y="0"/>
                  </a:lnTo>
                  <a:lnTo>
                    <a:pt x="217" y="2"/>
                  </a:lnTo>
                  <a:lnTo>
                    <a:pt x="236" y="5"/>
                  </a:lnTo>
                  <a:lnTo>
                    <a:pt x="256" y="11"/>
                  </a:lnTo>
                  <a:lnTo>
                    <a:pt x="275" y="18"/>
                  </a:lnTo>
                  <a:lnTo>
                    <a:pt x="292" y="27"/>
                  </a:lnTo>
                  <a:lnTo>
                    <a:pt x="308" y="38"/>
                  </a:lnTo>
                  <a:lnTo>
                    <a:pt x="323" y="51"/>
                  </a:lnTo>
                  <a:lnTo>
                    <a:pt x="337" y="65"/>
                  </a:lnTo>
                  <a:lnTo>
                    <a:pt x="349" y="81"/>
                  </a:lnTo>
                  <a:lnTo>
                    <a:pt x="360" y="97"/>
                  </a:lnTo>
                  <a:lnTo>
                    <a:pt x="369" y="115"/>
                  </a:lnTo>
                  <a:lnTo>
                    <a:pt x="376" y="134"/>
                  </a:lnTo>
                  <a:lnTo>
                    <a:pt x="381" y="153"/>
                  </a:lnTo>
                  <a:lnTo>
                    <a:pt x="384" y="173"/>
                  </a:lnTo>
                  <a:lnTo>
                    <a:pt x="385" y="19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11" name="Google Shape;811;p17"/>
            <p:cNvSpPr/>
            <p:nvPr/>
          </p:nvSpPr>
          <p:spPr>
            <a:xfrm>
              <a:off x="2274" y="1216"/>
              <a:ext cx="916" cy="14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125" b="1">
                  <a:solidFill>
                    <a:schemeClr val="dk1"/>
                  </a:solidFill>
                  <a:latin typeface="Arial"/>
                  <a:ea typeface="Arial"/>
                  <a:cs typeface="Arial"/>
                  <a:sym typeface="Arial"/>
                </a:rPr>
                <a:t>Unloaded Beam</a:t>
              </a:r>
              <a:endParaRPr sz="1800">
                <a:solidFill>
                  <a:schemeClr val="dk1"/>
                </a:solidFill>
                <a:latin typeface="Arial"/>
                <a:ea typeface="Arial"/>
                <a:cs typeface="Arial"/>
                <a:sym typeface="Arial"/>
              </a:endParaRPr>
            </a:p>
          </p:txBody>
        </p:sp>
        <p:sp>
          <p:nvSpPr>
            <p:cNvPr id="812" name="Google Shape;812;p17"/>
            <p:cNvSpPr/>
            <p:nvPr/>
          </p:nvSpPr>
          <p:spPr>
            <a:xfrm>
              <a:off x="1174" y="1599"/>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813" name="Google Shape;813;p17"/>
            <p:cNvCxnSpPr/>
            <p:nvPr/>
          </p:nvCxnSpPr>
          <p:spPr>
            <a:xfrm>
              <a:off x="1175" y="1600"/>
              <a:ext cx="1" cy="1"/>
            </a:xfrm>
            <a:prstGeom prst="straightConnector1">
              <a:avLst/>
            </a:prstGeom>
            <a:noFill/>
            <a:ln w="9525" cap="flat" cmpd="sng">
              <a:solidFill>
                <a:srgbClr val="000000"/>
              </a:solidFill>
              <a:prstDash val="solid"/>
              <a:round/>
              <a:headEnd type="none" w="med" len="med"/>
              <a:tailEnd type="none" w="med" len="med"/>
            </a:ln>
          </p:spPr>
        </p:cxnSp>
        <p:cxnSp>
          <p:nvCxnSpPr>
            <p:cNvPr id="814" name="Google Shape;814;p17"/>
            <p:cNvCxnSpPr/>
            <p:nvPr/>
          </p:nvCxnSpPr>
          <p:spPr>
            <a:xfrm>
              <a:off x="1176" y="1601"/>
              <a:ext cx="96" cy="1"/>
            </a:xfrm>
            <a:prstGeom prst="straightConnector1">
              <a:avLst/>
            </a:prstGeom>
            <a:noFill/>
            <a:ln w="11100" cap="flat" cmpd="sng">
              <a:solidFill>
                <a:srgbClr val="000000"/>
              </a:solidFill>
              <a:prstDash val="solid"/>
              <a:round/>
              <a:headEnd type="none" w="med" len="med"/>
              <a:tailEnd type="none" w="med" len="med"/>
            </a:ln>
          </p:spPr>
        </p:cxnSp>
        <p:cxnSp>
          <p:nvCxnSpPr>
            <p:cNvPr id="815" name="Google Shape;815;p17"/>
            <p:cNvCxnSpPr/>
            <p:nvPr/>
          </p:nvCxnSpPr>
          <p:spPr>
            <a:xfrm rot="10800000" flipH="1">
              <a:off x="1144" y="1600"/>
              <a:ext cx="31" cy="30"/>
            </a:xfrm>
            <a:prstGeom prst="straightConnector1">
              <a:avLst/>
            </a:prstGeom>
            <a:noFill/>
            <a:ln w="11100" cap="flat" cmpd="sng">
              <a:solidFill>
                <a:srgbClr val="000000"/>
              </a:solidFill>
              <a:prstDash val="solid"/>
              <a:round/>
              <a:headEnd type="none" w="med" len="med"/>
              <a:tailEnd type="none" w="med" len="med"/>
            </a:ln>
          </p:spPr>
        </p:cxnSp>
        <p:cxnSp>
          <p:nvCxnSpPr>
            <p:cNvPr id="816" name="Google Shape;816;p17"/>
            <p:cNvCxnSpPr/>
            <p:nvPr/>
          </p:nvCxnSpPr>
          <p:spPr>
            <a:xfrm rot="10800000" flipH="1">
              <a:off x="1209" y="1600"/>
              <a:ext cx="31" cy="29"/>
            </a:xfrm>
            <a:prstGeom prst="straightConnector1">
              <a:avLst/>
            </a:prstGeom>
            <a:noFill/>
            <a:ln w="11100" cap="flat" cmpd="sng">
              <a:solidFill>
                <a:srgbClr val="000000"/>
              </a:solidFill>
              <a:prstDash val="solid"/>
              <a:round/>
              <a:headEnd type="none" w="med" len="med"/>
              <a:tailEnd type="none" w="med" len="med"/>
            </a:ln>
          </p:spPr>
        </p:cxnSp>
        <p:cxnSp>
          <p:nvCxnSpPr>
            <p:cNvPr id="817" name="Google Shape;817;p17"/>
            <p:cNvCxnSpPr/>
            <p:nvPr/>
          </p:nvCxnSpPr>
          <p:spPr>
            <a:xfrm rot="10800000" flipH="1">
              <a:off x="1240" y="1600"/>
              <a:ext cx="31" cy="30"/>
            </a:xfrm>
            <a:prstGeom prst="straightConnector1">
              <a:avLst/>
            </a:prstGeom>
            <a:noFill/>
            <a:ln w="11100" cap="flat" cmpd="sng">
              <a:solidFill>
                <a:srgbClr val="000000"/>
              </a:solidFill>
              <a:prstDash val="solid"/>
              <a:round/>
              <a:headEnd type="none" w="med" len="med"/>
              <a:tailEnd type="none" w="med" len="med"/>
            </a:ln>
          </p:spPr>
        </p:cxnSp>
        <p:cxnSp>
          <p:nvCxnSpPr>
            <p:cNvPr id="818" name="Google Shape;818;p17"/>
            <p:cNvCxnSpPr/>
            <p:nvPr/>
          </p:nvCxnSpPr>
          <p:spPr>
            <a:xfrm rot="10800000" flipH="1">
              <a:off x="1171" y="1600"/>
              <a:ext cx="31" cy="30"/>
            </a:xfrm>
            <a:prstGeom prst="straightConnector1">
              <a:avLst/>
            </a:prstGeom>
            <a:noFill/>
            <a:ln w="11100" cap="flat" cmpd="sng">
              <a:solidFill>
                <a:srgbClr val="000000"/>
              </a:solidFill>
              <a:prstDash val="solid"/>
              <a:round/>
              <a:headEnd type="none" w="med" len="med"/>
              <a:tailEnd type="none" w="med" len="med"/>
            </a:ln>
          </p:spPr>
        </p:cxnSp>
        <p:cxnSp>
          <p:nvCxnSpPr>
            <p:cNvPr id="819" name="Google Shape;819;p17"/>
            <p:cNvCxnSpPr/>
            <p:nvPr/>
          </p:nvCxnSpPr>
          <p:spPr>
            <a:xfrm>
              <a:off x="3987"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820" name="Google Shape;820;p17"/>
            <p:cNvCxnSpPr/>
            <p:nvPr/>
          </p:nvCxnSpPr>
          <p:spPr>
            <a:xfrm>
              <a:off x="3988"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821" name="Google Shape;821;p17"/>
            <p:cNvCxnSpPr/>
            <p:nvPr/>
          </p:nvCxnSpPr>
          <p:spPr>
            <a:xfrm rot="10800000" flipH="1">
              <a:off x="3955" y="1617"/>
              <a:ext cx="32" cy="30"/>
            </a:xfrm>
            <a:prstGeom prst="straightConnector1">
              <a:avLst/>
            </a:prstGeom>
            <a:noFill/>
            <a:ln w="11100" cap="flat" cmpd="sng">
              <a:solidFill>
                <a:srgbClr val="000000"/>
              </a:solidFill>
              <a:prstDash val="solid"/>
              <a:round/>
              <a:headEnd type="none" w="med" len="med"/>
              <a:tailEnd type="none" w="med" len="med"/>
            </a:ln>
          </p:spPr>
        </p:cxnSp>
        <p:cxnSp>
          <p:nvCxnSpPr>
            <p:cNvPr id="822" name="Google Shape;822;p17"/>
            <p:cNvCxnSpPr/>
            <p:nvPr/>
          </p:nvCxnSpPr>
          <p:spPr>
            <a:xfrm rot="10800000" flipH="1">
              <a:off x="4020" y="1617"/>
              <a:ext cx="31" cy="29"/>
            </a:xfrm>
            <a:prstGeom prst="straightConnector1">
              <a:avLst/>
            </a:prstGeom>
            <a:noFill/>
            <a:ln w="11100" cap="flat" cmpd="sng">
              <a:solidFill>
                <a:srgbClr val="000000"/>
              </a:solidFill>
              <a:prstDash val="solid"/>
              <a:round/>
              <a:headEnd type="none" w="med" len="med"/>
              <a:tailEnd type="none" w="med" len="med"/>
            </a:ln>
          </p:spPr>
        </p:cxnSp>
        <p:cxnSp>
          <p:nvCxnSpPr>
            <p:cNvPr id="823" name="Google Shape;823;p17"/>
            <p:cNvCxnSpPr/>
            <p:nvPr/>
          </p:nvCxnSpPr>
          <p:spPr>
            <a:xfrm rot="10800000" flipH="1">
              <a:off x="4052" y="1618"/>
              <a:ext cx="31" cy="29"/>
            </a:xfrm>
            <a:prstGeom prst="straightConnector1">
              <a:avLst/>
            </a:prstGeom>
            <a:noFill/>
            <a:ln w="11100" cap="flat" cmpd="sng">
              <a:solidFill>
                <a:srgbClr val="000000"/>
              </a:solidFill>
              <a:prstDash val="solid"/>
              <a:round/>
              <a:headEnd type="none" w="med" len="med"/>
              <a:tailEnd type="none" w="med" len="med"/>
            </a:ln>
          </p:spPr>
        </p:cxnSp>
        <p:cxnSp>
          <p:nvCxnSpPr>
            <p:cNvPr id="824" name="Google Shape;824;p17"/>
            <p:cNvCxnSpPr/>
            <p:nvPr/>
          </p:nvCxnSpPr>
          <p:spPr>
            <a:xfrm rot="10800000" flipH="1">
              <a:off x="3983" y="1617"/>
              <a:ext cx="31" cy="30"/>
            </a:xfrm>
            <a:prstGeom prst="straightConnector1">
              <a:avLst/>
            </a:prstGeom>
            <a:noFill/>
            <a:ln w="11100" cap="flat" cmpd="sng">
              <a:solidFill>
                <a:srgbClr val="000000"/>
              </a:solidFill>
              <a:prstDash val="solid"/>
              <a:round/>
              <a:headEnd type="none" w="med" len="med"/>
              <a:tailEnd type="none" w="med" len="med"/>
            </a:ln>
          </p:spPr>
        </p:cxnSp>
        <p:cxnSp>
          <p:nvCxnSpPr>
            <p:cNvPr id="825" name="Google Shape;825;p17"/>
            <p:cNvCxnSpPr/>
            <p:nvPr/>
          </p:nvCxnSpPr>
          <p:spPr>
            <a:xfrm>
              <a:off x="1175" y="1600"/>
              <a:ext cx="96" cy="1"/>
            </a:xfrm>
            <a:prstGeom prst="straightConnector1">
              <a:avLst/>
            </a:prstGeom>
            <a:noFill/>
            <a:ln w="11100" cap="flat" cmpd="sng">
              <a:solidFill>
                <a:srgbClr val="000000"/>
              </a:solidFill>
              <a:prstDash val="solid"/>
              <a:round/>
              <a:headEnd type="none" w="med" len="med"/>
              <a:tailEnd type="none" w="med" len="med"/>
            </a:ln>
          </p:spPr>
        </p:cxnSp>
        <p:sp>
          <p:nvSpPr>
            <p:cNvPr id="826" name="Google Shape;826;p17"/>
            <p:cNvSpPr/>
            <p:nvPr/>
          </p:nvSpPr>
          <p:spPr>
            <a:xfrm>
              <a:off x="1225" y="1017"/>
              <a:ext cx="2811" cy="496"/>
            </a:xfrm>
            <a:prstGeom prst="rect">
              <a:avLst/>
            </a:prstGeom>
            <a:noFill/>
            <a:ln w="11100"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827" name="Google Shape;827;p17"/>
            <p:cNvCxnSpPr/>
            <p:nvPr/>
          </p:nvCxnSpPr>
          <p:spPr>
            <a:xfrm>
              <a:off x="3987"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828" name="Google Shape;828;p17"/>
            <p:cNvCxnSpPr/>
            <p:nvPr/>
          </p:nvCxnSpPr>
          <p:spPr>
            <a:xfrm>
              <a:off x="3988" y="1618"/>
              <a:ext cx="96" cy="1"/>
            </a:xfrm>
            <a:prstGeom prst="straightConnector1">
              <a:avLst/>
            </a:prstGeom>
            <a:noFill/>
            <a:ln w="11100" cap="flat" cmpd="sng">
              <a:solidFill>
                <a:srgbClr val="000000"/>
              </a:solidFill>
              <a:prstDash val="solid"/>
              <a:round/>
              <a:headEnd type="none" w="med" len="med"/>
              <a:tailEnd type="none" w="med" len="med"/>
            </a:ln>
          </p:spPr>
        </p:cxnSp>
        <p:cxnSp>
          <p:nvCxnSpPr>
            <p:cNvPr id="829" name="Google Shape;829;p17"/>
            <p:cNvCxnSpPr/>
            <p:nvPr/>
          </p:nvCxnSpPr>
          <p:spPr>
            <a:xfrm rot="10800000" flipH="1">
              <a:off x="3955" y="1617"/>
              <a:ext cx="32" cy="30"/>
            </a:xfrm>
            <a:prstGeom prst="straightConnector1">
              <a:avLst/>
            </a:prstGeom>
            <a:noFill/>
            <a:ln w="11100" cap="flat" cmpd="sng">
              <a:solidFill>
                <a:srgbClr val="000000"/>
              </a:solidFill>
              <a:prstDash val="solid"/>
              <a:round/>
              <a:headEnd type="none" w="med" len="med"/>
              <a:tailEnd type="none" w="med" len="med"/>
            </a:ln>
          </p:spPr>
        </p:cxnSp>
        <p:cxnSp>
          <p:nvCxnSpPr>
            <p:cNvPr id="830" name="Google Shape;830;p17"/>
            <p:cNvCxnSpPr/>
            <p:nvPr/>
          </p:nvCxnSpPr>
          <p:spPr>
            <a:xfrm rot="10800000" flipH="1">
              <a:off x="4020" y="1617"/>
              <a:ext cx="31" cy="29"/>
            </a:xfrm>
            <a:prstGeom prst="straightConnector1">
              <a:avLst/>
            </a:prstGeom>
            <a:noFill/>
            <a:ln w="11100" cap="flat" cmpd="sng">
              <a:solidFill>
                <a:srgbClr val="000000"/>
              </a:solidFill>
              <a:prstDash val="solid"/>
              <a:round/>
              <a:headEnd type="none" w="med" len="med"/>
              <a:tailEnd type="none" w="med" len="med"/>
            </a:ln>
          </p:spPr>
        </p:cxnSp>
        <p:cxnSp>
          <p:nvCxnSpPr>
            <p:cNvPr id="831" name="Google Shape;831;p17"/>
            <p:cNvCxnSpPr/>
            <p:nvPr/>
          </p:nvCxnSpPr>
          <p:spPr>
            <a:xfrm rot="10800000" flipH="1">
              <a:off x="4052" y="1618"/>
              <a:ext cx="31" cy="29"/>
            </a:xfrm>
            <a:prstGeom prst="straightConnector1">
              <a:avLst/>
            </a:prstGeom>
            <a:noFill/>
            <a:ln w="11100" cap="flat" cmpd="sng">
              <a:solidFill>
                <a:srgbClr val="000000"/>
              </a:solidFill>
              <a:prstDash val="solid"/>
              <a:round/>
              <a:headEnd type="none" w="med" len="med"/>
              <a:tailEnd type="none" w="med" len="med"/>
            </a:ln>
          </p:spPr>
        </p:cxnSp>
        <p:cxnSp>
          <p:nvCxnSpPr>
            <p:cNvPr id="832" name="Google Shape;832;p17"/>
            <p:cNvCxnSpPr/>
            <p:nvPr/>
          </p:nvCxnSpPr>
          <p:spPr>
            <a:xfrm rot="10800000" flipH="1">
              <a:off x="3983" y="1617"/>
              <a:ext cx="31" cy="30"/>
            </a:xfrm>
            <a:prstGeom prst="straightConnector1">
              <a:avLst/>
            </a:prstGeom>
            <a:noFill/>
            <a:ln w="11100" cap="flat" cmpd="sng">
              <a:solidFill>
                <a:srgbClr val="000000"/>
              </a:solidFill>
              <a:prstDash val="solid"/>
              <a:round/>
              <a:headEnd type="none" w="med" len="med"/>
              <a:tailEnd type="none" w="med" len="med"/>
            </a:ln>
          </p:spPr>
        </p:cxnSp>
      </p:grpSp>
      <p:grpSp>
        <p:nvGrpSpPr>
          <p:cNvPr id="833" name="Google Shape;833;p17"/>
          <p:cNvGrpSpPr/>
          <p:nvPr/>
        </p:nvGrpSpPr>
        <p:grpSpPr>
          <a:xfrm>
            <a:off x="2514600" y="3314701"/>
            <a:ext cx="3486150" cy="983456"/>
            <a:chOff x="1334" y="2837"/>
            <a:chExt cx="2692" cy="773"/>
          </a:xfrm>
        </p:grpSpPr>
        <p:cxnSp>
          <p:nvCxnSpPr>
            <p:cNvPr id="834" name="Google Shape;834;p17"/>
            <p:cNvCxnSpPr/>
            <p:nvPr/>
          </p:nvCxnSpPr>
          <p:spPr>
            <a:xfrm>
              <a:off x="3937" y="3583"/>
              <a:ext cx="88" cy="1"/>
            </a:xfrm>
            <a:prstGeom prst="straightConnector1">
              <a:avLst/>
            </a:prstGeom>
            <a:noFill/>
            <a:ln w="9525" cap="flat" cmpd="sng">
              <a:solidFill>
                <a:srgbClr val="000000"/>
              </a:solidFill>
              <a:prstDash val="solid"/>
              <a:round/>
              <a:headEnd type="none" w="med" len="med"/>
              <a:tailEnd type="none" w="med" len="med"/>
            </a:ln>
          </p:spPr>
        </p:cxnSp>
        <p:cxnSp>
          <p:nvCxnSpPr>
            <p:cNvPr id="835" name="Google Shape;835;p17"/>
            <p:cNvCxnSpPr/>
            <p:nvPr/>
          </p:nvCxnSpPr>
          <p:spPr>
            <a:xfrm>
              <a:off x="3938" y="3584"/>
              <a:ext cx="88" cy="1"/>
            </a:xfrm>
            <a:prstGeom prst="straightConnector1">
              <a:avLst/>
            </a:prstGeom>
            <a:noFill/>
            <a:ln w="9525" cap="flat" cmpd="sng">
              <a:solidFill>
                <a:srgbClr val="000000"/>
              </a:solidFill>
              <a:prstDash val="solid"/>
              <a:round/>
              <a:headEnd type="none" w="med" len="med"/>
              <a:tailEnd type="none" w="med" len="med"/>
            </a:ln>
          </p:spPr>
        </p:cxnSp>
        <p:cxnSp>
          <p:nvCxnSpPr>
            <p:cNvPr id="836" name="Google Shape;836;p17"/>
            <p:cNvCxnSpPr/>
            <p:nvPr/>
          </p:nvCxnSpPr>
          <p:spPr>
            <a:xfrm rot="10800000" flipH="1">
              <a:off x="3908" y="3583"/>
              <a:ext cx="29" cy="27"/>
            </a:xfrm>
            <a:prstGeom prst="straightConnector1">
              <a:avLst/>
            </a:prstGeom>
            <a:noFill/>
            <a:ln w="9525" cap="flat" cmpd="sng">
              <a:solidFill>
                <a:srgbClr val="000000"/>
              </a:solidFill>
              <a:prstDash val="solid"/>
              <a:round/>
              <a:headEnd type="none" w="med" len="med"/>
              <a:tailEnd type="none" w="med" len="med"/>
            </a:ln>
          </p:spPr>
        </p:cxnSp>
        <p:cxnSp>
          <p:nvCxnSpPr>
            <p:cNvPr id="837" name="Google Shape;837;p17"/>
            <p:cNvCxnSpPr/>
            <p:nvPr/>
          </p:nvCxnSpPr>
          <p:spPr>
            <a:xfrm rot="10800000" flipH="1">
              <a:off x="3968" y="3582"/>
              <a:ext cx="28" cy="28"/>
            </a:xfrm>
            <a:prstGeom prst="straightConnector1">
              <a:avLst/>
            </a:prstGeom>
            <a:noFill/>
            <a:ln w="9525" cap="flat" cmpd="sng">
              <a:solidFill>
                <a:srgbClr val="000000"/>
              </a:solidFill>
              <a:prstDash val="solid"/>
              <a:round/>
              <a:headEnd type="none" w="med" len="med"/>
              <a:tailEnd type="none" w="med" len="med"/>
            </a:ln>
          </p:spPr>
        </p:cxnSp>
        <p:cxnSp>
          <p:nvCxnSpPr>
            <p:cNvPr id="838" name="Google Shape;838;p17"/>
            <p:cNvCxnSpPr/>
            <p:nvPr/>
          </p:nvCxnSpPr>
          <p:spPr>
            <a:xfrm rot="10800000" flipH="1">
              <a:off x="3997" y="3583"/>
              <a:ext cx="29" cy="27"/>
            </a:xfrm>
            <a:prstGeom prst="straightConnector1">
              <a:avLst/>
            </a:prstGeom>
            <a:noFill/>
            <a:ln w="9525" cap="flat" cmpd="sng">
              <a:solidFill>
                <a:srgbClr val="000000"/>
              </a:solidFill>
              <a:prstDash val="solid"/>
              <a:round/>
              <a:headEnd type="none" w="med" len="med"/>
              <a:tailEnd type="none" w="med" len="med"/>
            </a:ln>
          </p:spPr>
        </p:cxnSp>
        <p:cxnSp>
          <p:nvCxnSpPr>
            <p:cNvPr id="839" name="Google Shape;839;p17"/>
            <p:cNvCxnSpPr/>
            <p:nvPr/>
          </p:nvCxnSpPr>
          <p:spPr>
            <a:xfrm rot="10800000" flipH="1">
              <a:off x="3934" y="3583"/>
              <a:ext cx="28" cy="27"/>
            </a:xfrm>
            <a:prstGeom prst="straightConnector1">
              <a:avLst/>
            </a:prstGeom>
            <a:noFill/>
            <a:ln w="9525" cap="flat" cmpd="sng">
              <a:solidFill>
                <a:srgbClr val="000000"/>
              </a:solidFill>
              <a:prstDash val="solid"/>
              <a:round/>
              <a:headEnd type="none" w="med" len="med"/>
              <a:tailEnd type="none" w="med" len="med"/>
            </a:ln>
          </p:spPr>
        </p:cxnSp>
        <p:cxnSp>
          <p:nvCxnSpPr>
            <p:cNvPr id="840" name="Google Shape;840;p17"/>
            <p:cNvCxnSpPr/>
            <p:nvPr/>
          </p:nvCxnSpPr>
          <p:spPr>
            <a:xfrm>
              <a:off x="3937" y="3583"/>
              <a:ext cx="88" cy="1"/>
            </a:xfrm>
            <a:prstGeom prst="straightConnector1">
              <a:avLst/>
            </a:prstGeom>
            <a:noFill/>
            <a:ln w="9525" cap="flat" cmpd="sng">
              <a:solidFill>
                <a:srgbClr val="000000"/>
              </a:solidFill>
              <a:prstDash val="solid"/>
              <a:round/>
              <a:headEnd type="none" w="med" len="med"/>
              <a:tailEnd type="none" w="med" len="med"/>
            </a:ln>
          </p:spPr>
        </p:cxnSp>
        <p:cxnSp>
          <p:nvCxnSpPr>
            <p:cNvPr id="841" name="Google Shape;841;p17"/>
            <p:cNvCxnSpPr/>
            <p:nvPr/>
          </p:nvCxnSpPr>
          <p:spPr>
            <a:xfrm>
              <a:off x="3938" y="3584"/>
              <a:ext cx="88" cy="1"/>
            </a:xfrm>
            <a:prstGeom prst="straightConnector1">
              <a:avLst/>
            </a:prstGeom>
            <a:noFill/>
            <a:ln w="9525" cap="flat" cmpd="sng">
              <a:solidFill>
                <a:srgbClr val="000000"/>
              </a:solidFill>
              <a:prstDash val="solid"/>
              <a:round/>
              <a:headEnd type="none" w="med" len="med"/>
              <a:tailEnd type="none" w="med" len="med"/>
            </a:ln>
          </p:spPr>
        </p:cxnSp>
        <p:cxnSp>
          <p:nvCxnSpPr>
            <p:cNvPr id="842" name="Google Shape;842;p17"/>
            <p:cNvCxnSpPr/>
            <p:nvPr/>
          </p:nvCxnSpPr>
          <p:spPr>
            <a:xfrm rot="10800000" flipH="1">
              <a:off x="3908" y="3583"/>
              <a:ext cx="29" cy="27"/>
            </a:xfrm>
            <a:prstGeom prst="straightConnector1">
              <a:avLst/>
            </a:prstGeom>
            <a:noFill/>
            <a:ln w="9525" cap="flat" cmpd="sng">
              <a:solidFill>
                <a:srgbClr val="000000"/>
              </a:solidFill>
              <a:prstDash val="solid"/>
              <a:round/>
              <a:headEnd type="none" w="med" len="med"/>
              <a:tailEnd type="none" w="med" len="med"/>
            </a:ln>
          </p:spPr>
        </p:cxnSp>
        <p:cxnSp>
          <p:nvCxnSpPr>
            <p:cNvPr id="843" name="Google Shape;843;p17"/>
            <p:cNvCxnSpPr/>
            <p:nvPr/>
          </p:nvCxnSpPr>
          <p:spPr>
            <a:xfrm rot="10800000" flipH="1">
              <a:off x="3968" y="3582"/>
              <a:ext cx="28" cy="28"/>
            </a:xfrm>
            <a:prstGeom prst="straightConnector1">
              <a:avLst/>
            </a:prstGeom>
            <a:noFill/>
            <a:ln w="9525" cap="flat" cmpd="sng">
              <a:solidFill>
                <a:srgbClr val="000000"/>
              </a:solidFill>
              <a:prstDash val="solid"/>
              <a:round/>
              <a:headEnd type="none" w="med" len="med"/>
              <a:tailEnd type="none" w="med" len="med"/>
            </a:ln>
          </p:spPr>
        </p:cxnSp>
        <p:cxnSp>
          <p:nvCxnSpPr>
            <p:cNvPr id="844" name="Google Shape;844;p17"/>
            <p:cNvCxnSpPr/>
            <p:nvPr/>
          </p:nvCxnSpPr>
          <p:spPr>
            <a:xfrm rot="10800000" flipH="1">
              <a:off x="3997" y="3583"/>
              <a:ext cx="29" cy="27"/>
            </a:xfrm>
            <a:prstGeom prst="straightConnector1">
              <a:avLst/>
            </a:prstGeom>
            <a:noFill/>
            <a:ln w="9525" cap="flat" cmpd="sng">
              <a:solidFill>
                <a:srgbClr val="000000"/>
              </a:solidFill>
              <a:prstDash val="solid"/>
              <a:round/>
              <a:headEnd type="none" w="med" len="med"/>
              <a:tailEnd type="none" w="med" len="med"/>
            </a:ln>
          </p:spPr>
        </p:cxnSp>
        <p:cxnSp>
          <p:nvCxnSpPr>
            <p:cNvPr id="845" name="Google Shape;845;p17"/>
            <p:cNvCxnSpPr/>
            <p:nvPr/>
          </p:nvCxnSpPr>
          <p:spPr>
            <a:xfrm rot="10800000" flipH="1">
              <a:off x="3934" y="3583"/>
              <a:ext cx="28" cy="27"/>
            </a:xfrm>
            <a:prstGeom prst="straightConnector1">
              <a:avLst/>
            </a:prstGeom>
            <a:noFill/>
            <a:ln w="9525" cap="flat" cmpd="sng">
              <a:solidFill>
                <a:srgbClr val="000000"/>
              </a:solidFill>
              <a:prstDash val="solid"/>
              <a:round/>
              <a:headEnd type="none" w="med" len="med"/>
              <a:tailEnd type="none" w="med" len="med"/>
            </a:ln>
          </p:spPr>
        </p:cxnSp>
        <p:sp>
          <p:nvSpPr>
            <p:cNvPr id="846" name="Google Shape;846;p17"/>
            <p:cNvSpPr/>
            <p:nvPr/>
          </p:nvSpPr>
          <p:spPr>
            <a:xfrm>
              <a:off x="1362" y="3571"/>
              <a:ext cx="5"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847" name="Google Shape;847;p17"/>
            <p:cNvCxnSpPr/>
            <p:nvPr/>
          </p:nvCxnSpPr>
          <p:spPr>
            <a:xfrm>
              <a:off x="1362" y="3572"/>
              <a:ext cx="5" cy="1"/>
            </a:xfrm>
            <a:prstGeom prst="straightConnector1">
              <a:avLst/>
            </a:prstGeom>
            <a:noFill/>
            <a:ln w="9525" cap="flat" cmpd="sng">
              <a:solidFill>
                <a:srgbClr val="000000"/>
              </a:solidFill>
              <a:prstDash val="solid"/>
              <a:round/>
              <a:headEnd type="none" w="med" len="med"/>
              <a:tailEnd type="none" w="med" len="med"/>
            </a:ln>
          </p:spPr>
        </p:cxnSp>
        <p:sp>
          <p:nvSpPr>
            <p:cNvPr id="848" name="Google Shape;848;p17"/>
            <p:cNvSpPr/>
            <p:nvPr/>
          </p:nvSpPr>
          <p:spPr>
            <a:xfrm>
              <a:off x="1405" y="3495"/>
              <a:ext cx="2" cy="2"/>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849" name="Google Shape;849;p17"/>
            <p:cNvCxnSpPr/>
            <p:nvPr/>
          </p:nvCxnSpPr>
          <p:spPr>
            <a:xfrm>
              <a:off x="1406" y="3496"/>
              <a:ext cx="1" cy="1"/>
            </a:xfrm>
            <a:prstGeom prst="straightConnector1">
              <a:avLst/>
            </a:prstGeom>
            <a:noFill/>
            <a:ln w="9525" cap="flat" cmpd="sng">
              <a:solidFill>
                <a:srgbClr val="000000"/>
              </a:solidFill>
              <a:prstDash val="solid"/>
              <a:round/>
              <a:headEnd type="none" w="med" len="med"/>
              <a:tailEnd type="none" w="med" len="med"/>
            </a:ln>
          </p:spPr>
        </p:cxnSp>
        <p:cxnSp>
          <p:nvCxnSpPr>
            <p:cNvPr id="850" name="Google Shape;850;p17"/>
            <p:cNvCxnSpPr/>
            <p:nvPr/>
          </p:nvCxnSpPr>
          <p:spPr>
            <a:xfrm>
              <a:off x="1363" y="3573"/>
              <a:ext cx="86" cy="5"/>
            </a:xfrm>
            <a:prstGeom prst="straightConnector1">
              <a:avLst/>
            </a:prstGeom>
            <a:noFill/>
            <a:ln w="9525" cap="flat" cmpd="sng">
              <a:solidFill>
                <a:srgbClr val="000000"/>
              </a:solidFill>
              <a:prstDash val="solid"/>
              <a:round/>
              <a:headEnd type="none" w="med" len="med"/>
              <a:tailEnd type="none" w="med" len="med"/>
            </a:ln>
          </p:spPr>
        </p:cxnSp>
        <p:cxnSp>
          <p:nvCxnSpPr>
            <p:cNvPr id="851" name="Google Shape;851;p17"/>
            <p:cNvCxnSpPr/>
            <p:nvPr/>
          </p:nvCxnSpPr>
          <p:spPr>
            <a:xfrm rot="10800000" flipH="1">
              <a:off x="1334" y="3572"/>
              <a:ext cx="28" cy="27"/>
            </a:xfrm>
            <a:prstGeom prst="straightConnector1">
              <a:avLst/>
            </a:prstGeom>
            <a:noFill/>
            <a:ln w="9525" cap="flat" cmpd="sng">
              <a:solidFill>
                <a:srgbClr val="000000"/>
              </a:solidFill>
              <a:prstDash val="solid"/>
              <a:round/>
              <a:headEnd type="none" w="med" len="med"/>
              <a:tailEnd type="none" w="med" len="med"/>
            </a:ln>
          </p:spPr>
        </p:cxnSp>
        <p:cxnSp>
          <p:nvCxnSpPr>
            <p:cNvPr id="852" name="Google Shape;852;p17"/>
            <p:cNvCxnSpPr/>
            <p:nvPr/>
          </p:nvCxnSpPr>
          <p:spPr>
            <a:xfrm rot="10800000" flipH="1">
              <a:off x="1393" y="3571"/>
              <a:ext cx="29" cy="27"/>
            </a:xfrm>
            <a:prstGeom prst="straightConnector1">
              <a:avLst/>
            </a:prstGeom>
            <a:noFill/>
            <a:ln w="9525" cap="flat" cmpd="sng">
              <a:solidFill>
                <a:srgbClr val="000000"/>
              </a:solidFill>
              <a:prstDash val="solid"/>
              <a:round/>
              <a:headEnd type="none" w="med" len="med"/>
              <a:tailEnd type="none" w="med" len="med"/>
            </a:ln>
          </p:spPr>
        </p:cxnSp>
        <p:cxnSp>
          <p:nvCxnSpPr>
            <p:cNvPr id="853" name="Google Shape;853;p17"/>
            <p:cNvCxnSpPr/>
            <p:nvPr/>
          </p:nvCxnSpPr>
          <p:spPr>
            <a:xfrm rot="10800000" flipH="1">
              <a:off x="1422" y="3572"/>
              <a:ext cx="28" cy="27"/>
            </a:xfrm>
            <a:prstGeom prst="straightConnector1">
              <a:avLst/>
            </a:prstGeom>
            <a:noFill/>
            <a:ln w="9525" cap="flat" cmpd="sng">
              <a:solidFill>
                <a:srgbClr val="000000"/>
              </a:solidFill>
              <a:prstDash val="solid"/>
              <a:round/>
              <a:headEnd type="none" w="med" len="med"/>
              <a:tailEnd type="none" w="med" len="med"/>
            </a:ln>
          </p:spPr>
        </p:cxnSp>
        <p:cxnSp>
          <p:nvCxnSpPr>
            <p:cNvPr id="854" name="Google Shape;854;p17"/>
            <p:cNvCxnSpPr/>
            <p:nvPr/>
          </p:nvCxnSpPr>
          <p:spPr>
            <a:xfrm rot="10800000" flipH="1">
              <a:off x="1359" y="3572"/>
              <a:ext cx="29" cy="27"/>
            </a:xfrm>
            <a:prstGeom prst="straightConnector1">
              <a:avLst/>
            </a:prstGeom>
            <a:noFill/>
            <a:ln w="9525" cap="flat" cmpd="sng">
              <a:solidFill>
                <a:srgbClr val="000000"/>
              </a:solidFill>
              <a:prstDash val="solid"/>
              <a:round/>
              <a:headEnd type="none" w="med" len="med"/>
              <a:tailEnd type="none" w="med" len="med"/>
            </a:ln>
          </p:spPr>
        </p:cxnSp>
        <p:sp>
          <p:nvSpPr>
            <p:cNvPr id="855" name="Google Shape;855;p17"/>
            <p:cNvSpPr/>
            <p:nvPr/>
          </p:nvSpPr>
          <p:spPr>
            <a:xfrm>
              <a:off x="3937" y="3493"/>
              <a:ext cx="88" cy="88"/>
            </a:xfrm>
            <a:custGeom>
              <a:avLst/>
              <a:gdLst/>
              <a:ahLst/>
              <a:cxnLst/>
              <a:rect l="l" t="t" r="r" b="b"/>
              <a:pathLst>
                <a:path w="440" h="440" extrusionOk="0">
                  <a:moveTo>
                    <a:pt x="440" y="220"/>
                  </a:moveTo>
                  <a:lnTo>
                    <a:pt x="439" y="242"/>
                  </a:lnTo>
                  <a:lnTo>
                    <a:pt x="434" y="265"/>
                  </a:lnTo>
                  <a:lnTo>
                    <a:pt x="428" y="287"/>
                  </a:lnTo>
                  <a:lnTo>
                    <a:pt x="421" y="308"/>
                  </a:lnTo>
                  <a:lnTo>
                    <a:pt x="411" y="328"/>
                  </a:lnTo>
                  <a:lnTo>
                    <a:pt x="398" y="347"/>
                  </a:lnTo>
                  <a:lnTo>
                    <a:pt x="385" y="365"/>
                  </a:lnTo>
                  <a:lnTo>
                    <a:pt x="369" y="381"/>
                  </a:lnTo>
                  <a:lnTo>
                    <a:pt x="351" y="396"/>
                  </a:lnTo>
                  <a:lnTo>
                    <a:pt x="333" y="409"/>
                  </a:lnTo>
                  <a:lnTo>
                    <a:pt x="312" y="419"/>
                  </a:lnTo>
                  <a:lnTo>
                    <a:pt x="292" y="427"/>
                  </a:lnTo>
                  <a:lnTo>
                    <a:pt x="270" y="434"/>
                  </a:lnTo>
                  <a:lnTo>
                    <a:pt x="248" y="438"/>
                  </a:lnTo>
                  <a:lnTo>
                    <a:pt x="225" y="440"/>
                  </a:lnTo>
                  <a:lnTo>
                    <a:pt x="202" y="439"/>
                  </a:lnTo>
                  <a:lnTo>
                    <a:pt x="180" y="436"/>
                  </a:lnTo>
                  <a:lnTo>
                    <a:pt x="158" y="431"/>
                  </a:lnTo>
                  <a:lnTo>
                    <a:pt x="136" y="424"/>
                  </a:lnTo>
                  <a:lnTo>
                    <a:pt x="116" y="413"/>
                  </a:lnTo>
                  <a:lnTo>
                    <a:pt x="96" y="402"/>
                  </a:lnTo>
                  <a:lnTo>
                    <a:pt x="79" y="389"/>
                  </a:lnTo>
                  <a:lnTo>
                    <a:pt x="62" y="373"/>
                  </a:lnTo>
                  <a:lnTo>
                    <a:pt x="47" y="356"/>
                  </a:lnTo>
                  <a:lnTo>
                    <a:pt x="34" y="338"/>
                  </a:lnTo>
                  <a:lnTo>
                    <a:pt x="23" y="318"/>
                  </a:lnTo>
                  <a:lnTo>
                    <a:pt x="13" y="297"/>
                  </a:lnTo>
                  <a:lnTo>
                    <a:pt x="6" y="276"/>
                  </a:lnTo>
                  <a:lnTo>
                    <a:pt x="2" y="254"/>
                  </a:lnTo>
                  <a:lnTo>
                    <a:pt x="0" y="231"/>
                  </a:lnTo>
                  <a:lnTo>
                    <a:pt x="0" y="209"/>
                  </a:lnTo>
                  <a:lnTo>
                    <a:pt x="2" y="186"/>
                  </a:lnTo>
                  <a:lnTo>
                    <a:pt x="6" y="164"/>
                  </a:lnTo>
                  <a:lnTo>
                    <a:pt x="13" y="142"/>
                  </a:lnTo>
                  <a:lnTo>
                    <a:pt x="23" y="122"/>
                  </a:lnTo>
                  <a:lnTo>
                    <a:pt x="34" y="102"/>
                  </a:lnTo>
                  <a:lnTo>
                    <a:pt x="47" y="84"/>
                  </a:lnTo>
                  <a:lnTo>
                    <a:pt x="62" y="66"/>
                  </a:lnTo>
                  <a:lnTo>
                    <a:pt x="79" y="52"/>
                  </a:lnTo>
                  <a:lnTo>
                    <a:pt x="96" y="38"/>
                  </a:lnTo>
                  <a:lnTo>
                    <a:pt x="116" y="26"/>
                  </a:lnTo>
                  <a:lnTo>
                    <a:pt x="136" y="16"/>
                  </a:lnTo>
                  <a:lnTo>
                    <a:pt x="158" y="9"/>
                  </a:lnTo>
                  <a:lnTo>
                    <a:pt x="180" y="3"/>
                  </a:lnTo>
                  <a:lnTo>
                    <a:pt x="202" y="1"/>
                  </a:lnTo>
                  <a:lnTo>
                    <a:pt x="225" y="0"/>
                  </a:lnTo>
                  <a:lnTo>
                    <a:pt x="248" y="2"/>
                  </a:lnTo>
                  <a:lnTo>
                    <a:pt x="270" y="6"/>
                  </a:lnTo>
                  <a:lnTo>
                    <a:pt x="292" y="12"/>
                  </a:lnTo>
                  <a:lnTo>
                    <a:pt x="312" y="21"/>
                  </a:lnTo>
                  <a:lnTo>
                    <a:pt x="333" y="32"/>
                  </a:lnTo>
                  <a:lnTo>
                    <a:pt x="351" y="45"/>
                  </a:lnTo>
                  <a:lnTo>
                    <a:pt x="369" y="58"/>
                  </a:lnTo>
                  <a:lnTo>
                    <a:pt x="385" y="75"/>
                  </a:lnTo>
                  <a:lnTo>
                    <a:pt x="398" y="93"/>
                  </a:lnTo>
                  <a:lnTo>
                    <a:pt x="411" y="111"/>
                  </a:lnTo>
                  <a:lnTo>
                    <a:pt x="421" y="132"/>
                  </a:lnTo>
                  <a:lnTo>
                    <a:pt x="428" y="153"/>
                  </a:lnTo>
                  <a:lnTo>
                    <a:pt x="434" y="174"/>
                  </a:lnTo>
                  <a:lnTo>
                    <a:pt x="439" y="197"/>
                  </a:lnTo>
                  <a:lnTo>
                    <a:pt x="440" y="220"/>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56" name="Google Shape;856;p17"/>
            <p:cNvSpPr/>
            <p:nvPr/>
          </p:nvSpPr>
          <p:spPr>
            <a:xfrm>
              <a:off x="3937" y="3493"/>
              <a:ext cx="88" cy="88"/>
            </a:xfrm>
            <a:custGeom>
              <a:avLst/>
              <a:gdLst/>
              <a:ahLst/>
              <a:cxnLst/>
              <a:rect l="l" t="t" r="r" b="b"/>
              <a:pathLst>
                <a:path w="440" h="440" extrusionOk="0">
                  <a:moveTo>
                    <a:pt x="440" y="220"/>
                  </a:moveTo>
                  <a:lnTo>
                    <a:pt x="439" y="242"/>
                  </a:lnTo>
                  <a:lnTo>
                    <a:pt x="434" y="265"/>
                  </a:lnTo>
                  <a:lnTo>
                    <a:pt x="428" y="287"/>
                  </a:lnTo>
                  <a:lnTo>
                    <a:pt x="421" y="308"/>
                  </a:lnTo>
                  <a:lnTo>
                    <a:pt x="411" y="328"/>
                  </a:lnTo>
                  <a:lnTo>
                    <a:pt x="398" y="347"/>
                  </a:lnTo>
                  <a:lnTo>
                    <a:pt x="385" y="365"/>
                  </a:lnTo>
                  <a:lnTo>
                    <a:pt x="369" y="381"/>
                  </a:lnTo>
                  <a:lnTo>
                    <a:pt x="351" y="396"/>
                  </a:lnTo>
                  <a:lnTo>
                    <a:pt x="333" y="409"/>
                  </a:lnTo>
                  <a:lnTo>
                    <a:pt x="312" y="419"/>
                  </a:lnTo>
                  <a:lnTo>
                    <a:pt x="292" y="427"/>
                  </a:lnTo>
                  <a:lnTo>
                    <a:pt x="270" y="434"/>
                  </a:lnTo>
                  <a:lnTo>
                    <a:pt x="248" y="438"/>
                  </a:lnTo>
                  <a:lnTo>
                    <a:pt x="225" y="440"/>
                  </a:lnTo>
                  <a:lnTo>
                    <a:pt x="202" y="439"/>
                  </a:lnTo>
                  <a:lnTo>
                    <a:pt x="180" y="436"/>
                  </a:lnTo>
                  <a:lnTo>
                    <a:pt x="158" y="431"/>
                  </a:lnTo>
                  <a:lnTo>
                    <a:pt x="136" y="424"/>
                  </a:lnTo>
                  <a:lnTo>
                    <a:pt x="116" y="413"/>
                  </a:lnTo>
                  <a:lnTo>
                    <a:pt x="96" y="402"/>
                  </a:lnTo>
                  <a:lnTo>
                    <a:pt x="79" y="389"/>
                  </a:lnTo>
                  <a:lnTo>
                    <a:pt x="62" y="373"/>
                  </a:lnTo>
                  <a:lnTo>
                    <a:pt x="47" y="356"/>
                  </a:lnTo>
                  <a:lnTo>
                    <a:pt x="34" y="338"/>
                  </a:lnTo>
                  <a:lnTo>
                    <a:pt x="23" y="318"/>
                  </a:lnTo>
                  <a:lnTo>
                    <a:pt x="13" y="297"/>
                  </a:lnTo>
                  <a:lnTo>
                    <a:pt x="6" y="276"/>
                  </a:lnTo>
                  <a:lnTo>
                    <a:pt x="2" y="254"/>
                  </a:lnTo>
                  <a:lnTo>
                    <a:pt x="0" y="231"/>
                  </a:lnTo>
                  <a:lnTo>
                    <a:pt x="0" y="209"/>
                  </a:lnTo>
                  <a:lnTo>
                    <a:pt x="2" y="186"/>
                  </a:lnTo>
                  <a:lnTo>
                    <a:pt x="6" y="164"/>
                  </a:lnTo>
                  <a:lnTo>
                    <a:pt x="13" y="142"/>
                  </a:lnTo>
                  <a:lnTo>
                    <a:pt x="23" y="122"/>
                  </a:lnTo>
                  <a:lnTo>
                    <a:pt x="34" y="102"/>
                  </a:lnTo>
                  <a:lnTo>
                    <a:pt x="47" y="84"/>
                  </a:lnTo>
                  <a:lnTo>
                    <a:pt x="62" y="66"/>
                  </a:lnTo>
                  <a:lnTo>
                    <a:pt x="79" y="52"/>
                  </a:lnTo>
                  <a:lnTo>
                    <a:pt x="96" y="38"/>
                  </a:lnTo>
                  <a:lnTo>
                    <a:pt x="116" y="26"/>
                  </a:lnTo>
                  <a:lnTo>
                    <a:pt x="136" y="16"/>
                  </a:lnTo>
                  <a:lnTo>
                    <a:pt x="158" y="9"/>
                  </a:lnTo>
                  <a:lnTo>
                    <a:pt x="180" y="3"/>
                  </a:lnTo>
                  <a:lnTo>
                    <a:pt x="202" y="1"/>
                  </a:lnTo>
                  <a:lnTo>
                    <a:pt x="225" y="0"/>
                  </a:lnTo>
                  <a:lnTo>
                    <a:pt x="248" y="2"/>
                  </a:lnTo>
                  <a:lnTo>
                    <a:pt x="270" y="6"/>
                  </a:lnTo>
                  <a:lnTo>
                    <a:pt x="292" y="12"/>
                  </a:lnTo>
                  <a:lnTo>
                    <a:pt x="312" y="21"/>
                  </a:lnTo>
                  <a:lnTo>
                    <a:pt x="333" y="32"/>
                  </a:lnTo>
                  <a:lnTo>
                    <a:pt x="351" y="45"/>
                  </a:lnTo>
                  <a:lnTo>
                    <a:pt x="369" y="58"/>
                  </a:lnTo>
                  <a:lnTo>
                    <a:pt x="385" y="75"/>
                  </a:lnTo>
                  <a:lnTo>
                    <a:pt x="398" y="93"/>
                  </a:lnTo>
                  <a:lnTo>
                    <a:pt x="411" y="111"/>
                  </a:lnTo>
                  <a:lnTo>
                    <a:pt x="421" y="132"/>
                  </a:lnTo>
                  <a:lnTo>
                    <a:pt x="428" y="153"/>
                  </a:lnTo>
                  <a:lnTo>
                    <a:pt x="434" y="174"/>
                  </a:lnTo>
                  <a:lnTo>
                    <a:pt x="439" y="197"/>
                  </a:lnTo>
                  <a:lnTo>
                    <a:pt x="440" y="22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57" name="Google Shape;857;p17"/>
            <p:cNvSpPr/>
            <p:nvPr/>
          </p:nvSpPr>
          <p:spPr>
            <a:xfrm>
              <a:off x="1362" y="3496"/>
              <a:ext cx="88" cy="76"/>
            </a:xfrm>
            <a:custGeom>
              <a:avLst/>
              <a:gdLst/>
              <a:ahLst/>
              <a:cxnLst/>
              <a:rect l="l" t="t" r="r" b="b"/>
              <a:pathLst>
                <a:path w="439" h="381" extrusionOk="0">
                  <a:moveTo>
                    <a:pt x="220" y="0"/>
                  </a:moveTo>
                  <a:lnTo>
                    <a:pt x="439" y="381"/>
                  </a:lnTo>
                  <a:lnTo>
                    <a:pt x="0" y="381"/>
                  </a:lnTo>
                  <a:lnTo>
                    <a:pt x="220" y="0"/>
                  </a:lnTo>
                  <a:close/>
                </a:path>
              </a:pathLst>
            </a:custGeom>
            <a:solidFill>
              <a:srgbClr val="808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cxnSp>
          <p:nvCxnSpPr>
            <p:cNvPr id="858" name="Google Shape;858;p17"/>
            <p:cNvCxnSpPr/>
            <p:nvPr/>
          </p:nvCxnSpPr>
          <p:spPr>
            <a:xfrm>
              <a:off x="1406" y="3496"/>
              <a:ext cx="44" cy="76"/>
            </a:xfrm>
            <a:prstGeom prst="straightConnector1">
              <a:avLst/>
            </a:prstGeom>
            <a:noFill/>
            <a:ln w="9525" cap="flat" cmpd="sng">
              <a:solidFill>
                <a:srgbClr val="000000"/>
              </a:solidFill>
              <a:prstDash val="solid"/>
              <a:round/>
              <a:headEnd type="none" w="med" len="med"/>
              <a:tailEnd type="none" w="med" len="med"/>
            </a:ln>
          </p:spPr>
        </p:cxnSp>
        <p:cxnSp>
          <p:nvCxnSpPr>
            <p:cNvPr id="859" name="Google Shape;859;p17"/>
            <p:cNvCxnSpPr/>
            <p:nvPr/>
          </p:nvCxnSpPr>
          <p:spPr>
            <a:xfrm>
              <a:off x="1362" y="3572"/>
              <a:ext cx="88" cy="1"/>
            </a:xfrm>
            <a:prstGeom prst="straightConnector1">
              <a:avLst/>
            </a:prstGeom>
            <a:noFill/>
            <a:ln w="9525" cap="flat" cmpd="sng">
              <a:solidFill>
                <a:srgbClr val="000000"/>
              </a:solidFill>
              <a:prstDash val="solid"/>
              <a:round/>
              <a:headEnd type="none" w="med" len="med"/>
              <a:tailEnd type="none" w="med" len="med"/>
            </a:ln>
          </p:spPr>
        </p:cxnSp>
        <p:cxnSp>
          <p:nvCxnSpPr>
            <p:cNvPr id="860" name="Google Shape;860;p17"/>
            <p:cNvCxnSpPr/>
            <p:nvPr/>
          </p:nvCxnSpPr>
          <p:spPr>
            <a:xfrm rot="10800000" flipH="1">
              <a:off x="1362" y="3496"/>
              <a:ext cx="44" cy="76"/>
            </a:xfrm>
            <a:prstGeom prst="straightConnector1">
              <a:avLst/>
            </a:prstGeom>
            <a:noFill/>
            <a:ln w="9525" cap="flat" cmpd="sng">
              <a:solidFill>
                <a:srgbClr val="000000"/>
              </a:solidFill>
              <a:prstDash val="solid"/>
              <a:round/>
              <a:headEnd type="none" w="med" len="med"/>
              <a:tailEnd type="none" w="med" len="med"/>
            </a:ln>
          </p:spPr>
        </p:cxnSp>
        <p:sp>
          <p:nvSpPr>
            <p:cNvPr id="861" name="Google Shape;861;p17"/>
            <p:cNvSpPr/>
            <p:nvPr/>
          </p:nvSpPr>
          <p:spPr>
            <a:xfrm>
              <a:off x="1407" y="3045"/>
              <a:ext cx="2575" cy="548"/>
            </a:xfrm>
            <a:custGeom>
              <a:avLst/>
              <a:gdLst/>
              <a:ahLst/>
              <a:cxnLst/>
              <a:rect l="l" t="t" r="r" b="b"/>
              <a:pathLst>
                <a:path w="12872" h="2738" extrusionOk="0">
                  <a:moveTo>
                    <a:pt x="0" y="2239"/>
                  </a:moveTo>
                  <a:lnTo>
                    <a:pt x="304" y="2286"/>
                  </a:lnTo>
                  <a:lnTo>
                    <a:pt x="608" y="2331"/>
                  </a:lnTo>
                  <a:lnTo>
                    <a:pt x="913" y="2372"/>
                  </a:lnTo>
                  <a:lnTo>
                    <a:pt x="1219" y="2412"/>
                  </a:lnTo>
                  <a:lnTo>
                    <a:pt x="1524" y="2450"/>
                  </a:lnTo>
                  <a:lnTo>
                    <a:pt x="1830" y="2485"/>
                  </a:lnTo>
                  <a:lnTo>
                    <a:pt x="2136" y="2518"/>
                  </a:lnTo>
                  <a:lnTo>
                    <a:pt x="2442" y="2548"/>
                  </a:lnTo>
                  <a:lnTo>
                    <a:pt x="2749" y="2577"/>
                  </a:lnTo>
                  <a:lnTo>
                    <a:pt x="3055" y="2603"/>
                  </a:lnTo>
                  <a:lnTo>
                    <a:pt x="3362" y="2626"/>
                  </a:lnTo>
                  <a:lnTo>
                    <a:pt x="3669" y="2648"/>
                  </a:lnTo>
                  <a:lnTo>
                    <a:pt x="3976" y="2667"/>
                  </a:lnTo>
                  <a:lnTo>
                    <a:pt x="4283" y="2684"/>
                  </a:lnTo>
                  <a:lnTo>
                    <a:pt x="4591" y="2699"/>
                  </a:lnTo>
                  <a:lnTo>
                    <a:pt x="4898" y="2711"/>
                  </a:lnTo>
                  <a:lnTo>
                    <a:pt x="5206" y="2720"/>
                  </a:lnTo>
                  <a:lnTo>
                    <a:pt x="5514" y="2728"/>
                  </a:lnTo>
                  <a:lnTo>
                    <a:pt x="5821" y="2733"/>
                  </a:lnTo>
                  <a:lnTo>
                    <a:pt x="6129" y="2736"/>
                  </a:lnTo>
                  <a:lnTo>
                    <a:pt x="6437" y="2738"/>
                  </a:lnTo>
                  <a:lnTo>
                    <a:pt x="6745" y="2735"/>
                  </a:lnTo>
                  <a:lnTo>
                    <a:pt x="7052" y="2732"/>
                  </a:lnTo>
                  <a:lnTo>
                    <a:pt x="7360" y="2725"/>
                  </a:lnTo>
                  <a:lnTo>
                    <a:pt x="7668" y="2717"/>
                  </a:lnTo>
                  <a:lnTo>
                    <a:pt x="7975" y="2705"/>
                  </a:lnTo>
                  <a:lnTo>
                    <a:pt x="8283" y="2693"/>
                  </a:lnTo>
                  <a:lnTo>
                    <a:pt x="8590" y="2677"/>
                  </a:lnTo>
                  <a:lnTo>
                    <a:pt x="8898" y="2659"/>
                  </a:lnTo>
                  <a:lnTo>
                    <a:pt x="9204" y="2639"/>
                  </a:lnTo>
                  <a:lnTo>
                    <a:pt x="9511" y="2617"/>
                  </a:lnTo>
                  <a:lnTo>
                    <a:pt x="9818" y="2592"/>
                  </a:lnTo>
                  <a:lnTo>
                    <a:pt x="10124" y="2565"/>
                  </a:lnTo>
                  <a:lnTo>
                    <a:pt x="10431" y="2535"/>
                  </a:lnTo>
                  <a:lnTo>
                    <a:pt x="10737" y="2504"/>
                  </a:lnTo>
                  <a:lnTo>
                    <a:pt x="11042" y="2470"/>
                  </a:lnTo>
                  <a:lnTo>
                    <a:pt x="11348" y="2434"/>
                  </a:lnTo>
                  <a:lnTo>
                    <a:pt x="11654" y="2395"/>
                  </a:lnTo>
                  <a:lnTo>
                    <a:pt x="11958" y="2355"/>
                  </a:lnTo>
                  <a:lnTo>
                    <a:pt x="12263" y="2311"/>
                  </a:lnTo>
                  <a:lnTo>
                    <a:pt x="12567" y="2267"/>
                  </a:lnTo>
                  <a:lnTo>
                    <a:pt x="12872" y="2218"/>
                  </a:lnTo>
                  <a:lnTo>
                    <a:pt x="12516" y="0"/>
                  </a:lnTo>
                  <a:lnTo>
                    <a:pt x="12212" y="45"/>
                  </a:lnTo>
                  <a:lnTo>
                    <a:pt x="11910" y="87"/>
                  </a:lnTo>
                  <a:lnTo>
                    <a:pt x="11607" y="128"/>
                  </a:lnTo>
                  <a:lnTo>
                    <a:pt x="11303" y="165"/>
                  </a:lnTo>
                  <a:lnTo>
                    <a:pt x="11000" y="201"/>
                  </a:lnTo>
                  <a:lnTo>
                    <a:pt x="10696" y="236"/>
                  </a:lnTo>
                  <a:lnTo>
                    <a:pt x="10392" y="267"/>
                  </a:lnTo>
                  <a:lnTo>
                    <a:pt x="10087" y="295"/>
                  </a:lnTo>
                  <a:lnTo>
                    <a:pt x="9783" y="322"/>
                  </a:lnTo>
                  <a:lnTo>
                    <a:pt x="9478" y="347"/>
                  </a:lnTo>
                  <a:lnTo>
                    <a:pt x="9172" y="369"/>
                  </a:lnTo>
                  <a:lnTo>
                    <a:pt x="8868" y="388"/>
                  </a:lnTo>
                  <a:lnTo>
                    <a:pt x="8562" y="407"/>
                  </a:lnTo>
                  <a:lnTo>
                    <a:pt x="8257" y="422"/>
                  </a:lnTo>
                  <a:lnTo>
                    <a:pt x="7952" y="434"/>
                  </a:lnTo>
                  <a:lnTo>
                    <a:pt x="7646" y="446"/>
                  </a:lnTo>
                  <a:lnTo>
                    <a:pt x="7340" y="454"/>
                  </a:lnTo>
                  <a:lnTo>
                    <a:pt x="7034" y="461"/>
                  </a:lnTo>
                  <a:lnTo>
                    <a:pt x="6729" y="464"/>
                  </a:lnTo>
                  <a:lnTo>
                    <a:pt x="6423" y="466"/>
                  </a:lnTo>
                  <a:lnTo>
                    <a:pt x="6117" y="465"/>
                  </a:lnTo>
                  <a:lnTo>
                    <a:pt x="5812" y="463"/>
                  </a:lnTo>
                  <a:lnTo>
                    <a:pt x="5506" y="457"/>
                  </a:lnTo>
                  <a:lnTo>
                    <a:pt x="5200" y="450"/>
                  </a:lnTo>
                  <a:lnTo>
                    <a:pt x="4894" y="440"/>
                  </a:lnTo>
                  <a:lnTo>
                    <a:pt x="4589" y="429"/>
                  </a:lnTo>
                  <a:lnTo>
                    <a:pt x="4283" y="415"/>
                  </a:lnTo>
                  <a:lnTo>
                    <a:pt x="3978" y="397"/>
                  </a:lnTo>
                  <a:lnTo>
                    <a:pt x="3673" y="379"/>
                  </a:lnTo>
                  <a:lnTo>
                    <a:pt x="3368" y="358"/>
                  </a:lnTo>
                  <a:lnTo>
                    <a:pt x="3062" y="334"/>
                  </a:lnTo>
                  <a:lnTo>
                    <a:pt x="2758" y="309"/>
                  </a:lnTo>
                  <a:lnTo>
                    <a:pt x="2453" y="281"/>
                  </a:lnTo>
                  <a:lnTo>
                    <a:pt x="2150" y="252"/>
                  </a:lnTo>
                  <a:lnTo>
                    <a:pt x="1845" y="218"/>
                  </a:lnTo>
                  <a:lnTo>
                    <a:pt x="1542" y="184"/>
                  </a:lnTo>
                  <a:lnTo>
                    <a:pt x="1238" y="147"/>
                  </a:lnTo>
                  <a:lnTo>
                    <a:pt x="935" y="108"/>
                  </a:lnTo>
                  <a:lnTo>
                    <a:pt x="631" y="67"/>
                  </a:lnTo>
                  <a:lnTo>
                    <a:pt x="329" y="23"/>
                  </a:lnTo>
                  <a:lnTo>
                    <a:pt x="0" y="2239"/>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62" name="Google Shape;862;p17"/>
            <p:cNvSpPr/>
            <p:nvPr/>
          </p:nvSpPr>
          <p:spPr>
            <a:xfrm>
              <a:off x="1407" y="3489"/>
              <a:ext cx="2575" cy="104"/>
            </a:xfrm>
            <a:custGeom>
              <a:avLst/>
              <a:gdLst/>
              <a:ahLst/>
              <a:cxnLst/>
              <a:rect l="l" t="t" r="r" b="b"/>
              <a:pathLst>
                <a:path w="12872" h="520" extrusionOk="0">
                  <a:moveTo>
                    <a:pt x="0" y="21"/>
                  </a:moveTo>
                  <a:lnTo>
                    <a:pt x="304" y="68"/>
                  </a:lnTo>
                  <a:lnTo>
                    <a:pt x="608" y="113"/>
                  </a:lnTo>
                  <a:lnTo>
                    <a:pt x="913" y="154"/>
                  </a:lnTo>
                  <a:lnTo>
                    <a:pt x="1219" y="194"/>
                  </a:lnTo>
                  <a:lnTo>
                    <a:pt x="1524" y="232"/>
                  </a:lnTo>
                  <a:lnTo>
                    <a:pt x="1830" y="267"/>
                  </a:lnTo>
                  <a:lnTo>
                    <a:pt x="2136" y="300"/>
                  </a:lnTo>
                  <a:lnTo>
                    <a:pt x="2442" y="330"/>
                  </a:lnTo>
                  <a:lnTo>
                    <a:pt x="2749" y="359"/>
                  </a:lnTo>
                  <a:lnTo>
                    <a:pt x="3055" y="385"/>
                  </a:lnTo>
                  <a:lnTo>
                    <a:pt x="3362" y="408"/>
                  </a:lnTo>
                  <a:lnTo>
                    <a:pt x="3669" y="430"/>
                  </a:lnTo>
                  <a:lnTo>
                    <a:pt x="3976" y="449"/>
                  </a:lnTo>
                  <a:lnTo>
                    <a:pt x="4283" y="466"/>
                  </a:lnTo>
                  <a:lnTo>
                    <a:pt x="4591" y="481"/>
                  </a:lnTo>
                  <a:lnTo>
                    <a:pt x="4898" y="493"/>
                  </a:lnTo>
                  <a:lnTo>
                    <a:pt x="5206" y="502"/>
                  </a:lnTo>
                  <a:lnTo>
                    <a:pt x="5514" y="510"/>
                  </a:lnTo>
                  <a:lnTo>
                    <a:pt x="5821" y="515"/>
                  </a:lnTo>
                  <a:lnTo>
                    <a:pt x="6129" y="518"/>
                  </a:lnTo>
                  <a:lnTo>
                    <a:pt x="6437" y="520"/>
                  </a:lnTo>
                  <a:lnTo>
                    <a:pt x="6745" y="517"/>
                  </a:lnTo>
                  <a:lnTo>
                    <a:pt x="7052" y="514"/>
                  </a:lnTo>
                  <a:lnTo>
                    <a:pt x="7360" y="507"/>
                  </a:lnTo>
                  <a:lnTo>
                    <a:pt x="7668" y="499"/>
                  </a:lnTo>
                  <a:lnTo>
                    <a:pt x="7975" y="487"/>
                  </a:lnTo>
                  <a:lnTo>
                    <a:pt x="8283" y="475"/>
                  </a:lnTo>
                  <a:lnTo>
                    <a:pt x="8590" y="459"/>
                  </a:lnTo>
                  <a:lnTo>
                    <a:pt x="8898" y="441"/>
                  </a:lnTo>
                  <a:lnTo>
                    <a:pt x="9204" y="421"/>
                  </a:lnTo>
                  <a:lnTo>
                    <a:pt x="9511" y="399"/>
                  </a:lnTo>
                  <a:lnTo>
                    <a:pt x="9818" y="374"/>
                  </a:lnTo>
                  <a:lnTo>
                    <a:pt x="10124" y="347"/>
                  </a:lnTo>
                  <a:lnTo>
                    <a:pt x="10431" y="317"/>
                  </a:lnTo>
                  <a:lnTo>
                    <a:pt x="10737" y="286"/>
                  </a:lnTo>
                  <a:lnTo>
                    <a:pt x="11042" y="252"/>
                  </a:lnTo>
                  <a:lnTo>
                    <a:pt x="11348" y="216"/>
                  </a:lnTo>
                  <a:lnTo>
                    <a:pt x="11654" y="177"/>
                  </a:lnTo>
                  <a:lnTo>
                    <a:pt x="11958" y="137"/>
                  </a:lnTo>
                  <a:lnTo>
                    <a:pt x="12263" y="93"/>
                  </a:lnTo>
                  <a:lnTo>
                    <a:pt x="12567" y="49"/>
                  </a:lnTo>
                  <a:lnTo>
                    <a:pt x="12872"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cxnSp>
          <p:nvCxnSpPr>
            <p:cNvPr id="863" name="Google Shape;863;p17"/>
            <p:cNvCxnSpPr/>
            <p:nvPr/>
          </p:nvCxnSpPr>
          <p:spPr>
            <a:xfrm rot="10800000">
              <a:off x="3911" y="3045"/>
              <a:ext cx="71" cy="445"/>
            </a:xfrm>
            <a:prstGeom prst="straightConnector1">
              <a:avLst/>
            </a:prstGeom>
            <a:noFill/>
            <a:ln w="9525" cap="flat" cmpd="sng">
              <a:solidFill>
                <a:srgbClr val="000000"/>
              </a:solidFill>
              <a:prstDash val="solid"/>
              <a:round/>
              <a:headEnd type="none" w="med" len="med"/>
              <a:tailEnd type="none" w="med" len="med"/>
            </a:ln>
          </p:spPr>
        </p:cxnSp>
        <p:sp>
          <p:nvSpPr>
            <p:cNvPr id="864" name="Google Shape;864;p17"/>
            <p:cNvSpPr/>
            <p:nvPr/>
          </p:nvSpPr>
          <p:spPr>
            <a:xfrm>
              <a:off x="1473" y="3045"/>
              <a:ext cx="2438" cy="95"/>
            </a:xfrm>
            <a:custGeom>
              <a:avLst/>
              <a:gdLst/>
              <a:ahLst/>
              <a:cxnLst/>
              <a:rect l="l" t="t" r="r" b="b"/>
              <a:pathLst>
                <a:path w="12187" h="466" extrusionOk="0">
                  <a:moveTo>
                    <a:pt x="0" y="23"/>
                  </a:moveTo>
                  <a:lnTo>
                    <a:pt x="302" y="67"/>
                  </a:lnTo>
                  <a:lnTo>
                    <a:pt x="606" y="108"/>
                  </a:lnTo>
                  <a:lnTo>
                    <a:pt x="909" y="147"/>
                  </a:lnTo>
                  <a:lnTo>
                    <a:pt x="1213" y="184"/>
                  </a:lnTo>
                  <a:lnTo>
                    <a:pt x="1516" y="218"/>
                  </a:lnTo>
                  <a:lnTo>
                    <a:pt x="1821" y="252"/>
                  </a:lnTo>
                  <a:lnTo>
                    <a:pt x="2124" y="281"/>
                  </a:lnTo>
                  <a:lnTo>
                    <a:pt x="2429" y="309"/>
                  </a:lnTo>
                  <a:lnTo>
                    <a:pt x="2733" y="334"/>
                  </a:lnTo>
                  <a:lnTo>
                    <a:pt x="3039" y="358"/>
                  </a:lnTo>
                  <a:lnTo>
                    <a:pt x="3344" y="379"/>
                  </a:lnTo>
                  <a:lnTo>
                    <a:pt x="3649" y="397"/>
                  </a:lnTo>
                  <a:lnTo>
                    <a:pt x="3954" y="415"/>
                  </a:lnTo>
                  <a:lnTo>
                    <a:pt x="4260" y="429"/>
                  </a:lnTo>
                  <a:lnTo>
                    <a:pt x="4565" y="440"/>
                  </a:lnTo>
                  <a:lnTo>
                    <a:pt x="4871" y="450"/>
                  </a:lnTo>
                  <a:lnTo>
                    <a:pt x="5177" y="457"/>
                  </a:lnTo>
                  <a:lnTo>
                    <a:pt x="5483" y="463"/>
                  </a:lnTo>
                  <a:lnTo>
                    <a:pt x="5788" y="465"/>
                  </a:lnTo>
                  <a:lnTo>
                    <a:pt x="6094" y="466"/>
                  </a:lnTo>
                  <a:lnTo>
                    <a:pt x="6400" y="464"/>
                  </a:lnTo>
                  <a:lnTo>
                    <a:pt x="6705" y="461"/>
                  </a:lnTo>
                  <a:lnTo>
                    <a:pt x="7011" y="454"/>
                  </a:lnTo>
                  <a:lnTo>
                    <a:pt x="7317" y="446"/>
                  </a:lnTo>
                  <a:lnTo>
                    <a:pt x="7623" y="434"/>
                  </a:lnTo>
                  <a:lnTo>
                    <a:pt x="7928" y="422"/>
                  </a:lnTo>
                  <a:lnTo>
                    <a:pt x="8233" y="407"/>
                  </a:lnTo>
                  <a:lnTo>
                    <a:pt x="8539" y="388"/>
                  </a:lnTo>
                  <a:lnTo>
                    <a:pt x="8843" y="369"/>
                  </a:lnTo>
                  <a:lnTo>
                    <a:pt x="9149" y="347"/>
                  </a:lnTo>
                  <a:lnTo>
                    <a:pt x="9454" y="322"/>
                  </a:lnTo>
                  <a:lnTo>
                    <a:pt x="9758" y="295"/>
                  </a:lnTo>
                  <a:lnTo>
                    <a:pt x="10063" y="267"/>
                  </a:lnTo>
                  <a:lnTo>
                    <a:pt x="10367" y="236"/>
                  </a:lnTo>
                  <a:lnTo>
                    <a:pt x="10671" y="201"/>
                  </a:lnTo>
                  <a:lnTo>
                    <a:pt x="10974" y="165"/>
                  </a:lnTo>
                  <a:lnTo>
                    <a:pt x="11278" y="128"/>
                  </a:lnTo>
                  <a:lnTo>
                    <a:pt x="11581" y="87"/>
                  </a:lnTo>
                  <a:lnTo>
                    <a:pt x="11883" y="45"/>
                  </a:lnTo>
                  <a:lnTo>
                    <a:pt x="12187"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cxnSp>
          <p:nvCxnSpPr>
            <p:cNvPr id="865" name="Google Shape;865;p17"/>
            <p:cNvCxnSpPr/>
            <p:nvPr/>
          </p:nvCxnSpPr>
          <p:spPr>
            <a:xfrm rot="10800000" flipH="1">
              <a:off x="1407" y="3050"/>
              <a:ext cx="66" cy="445"/>
            </a:xfrm>
            <a:prstGeom prst="straightConnector1">
              <a:avLst/>
            </a:prstGeom>
            <a:noFill/>
            <a:ln w="9525" cap="flat" cmpd="sng">
              <a:solidFill>
                <a:srgbClr val="000000"/>
              </a:solidFill>
              <a:prstDash val="solid"/>
              <a:round/>
              <a:headEnd type="none" w="med" len="med"/>
              <a:tailEnd type="none" w="med" len="med"/>
            </a:ln>
          </p:spPr>
        </p:cxnSp>
        <p:cxnSp>
          <p:nvCxnSpPr>
            <p:cNvPr id="866" name="Google Shape;866;p17"/>
            <p:cNvCxnSpPr/>
            <p:nvPr/>
          </p:nvCxnSpPr>
          <p:spPr>
            <a:xfrm rot="10800000" flipH="1">
              <a:off x="2712" y="2837"/>
              <a:ext cx="1" cy="258"/>
            </a:xfrm>
            <a:prstGeom prst="straightConnector1">
              <a:avLst/>
            </a:prstGeom>
            <a:noFill/>
            <a:ln w="26975" cap="flat" cmpd="sng">
              <a:solidFill>
                <a:srgbClr val="000000"/>
              </a:solidFill>
              <a:prstDash val="solid"/>
              <a:round/>
              <a:headEnd type="none" w="med" len="med"/>
              <a:tailEnd type="none" w="med" len="med"/>
            </a:ln>
          </p:spPr>
        </p:cxnSp>
        <p:sp>
          <p:nvSpPr>
            <p:cNvPr id="867" name="Google Shape;867;p17"/>
            <p:cNvSpPr/>
            <p:nvPr/>
          </p:nvSpPr>
          <p:spPr>
            <a:xfrm>
              <a:off x="2681" y="2965"/>
              <a:ext cx="59" cy="168"/>
            </a:xfrm>
            <a:custGeom>
              <a:avLst/>
              <a:gdLst/>
              <a:ahLst/>
              <a:cxnLst/>
              <a:rect l="l" t="t" r="r" b="b"/>
              <a:pathLst>
                <a:path w="297" h="846" extrusionOk="0">
                  <a:moveTo>
                    <a:pt x="149" y="846"/>
                  </a:moveTo>
                  <a:lnTo>
                    <a:pt x="0" y="0"/>
                  </a:lnTo>
                  <a:lnTo>
                    <a:pt x="149" y="0"/>
                  </a:lnTo>
                  <a:lnTo>
                    <a:pt x="297" y="0"/>
                  </a:lnTo>
                  <a:lnTo>
                    <a:pt x="149" y="84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cxnSp>
          <p:nvCxnSpPr>
            <p:cNvPr id="868" name="Google Shape;868;p17"/>
            <p:cNvCxnSpPr/>
            <p:nvPr/>
          </p:nvCxnSpPr>
          <p:spPr>
            <a:xfrm rot="10800000">
              <a:off x="2681" y="2965"/>
              <a:ext cx="29" cy="168"/>
            </a:xfrm>
            <a:prstGeom prst="straightConnector1">
              <a:avLst/>
            </a:prstGeom>
            <a:noFill/>
            <a:ln w="9525" cap="flat" cmpd="sng">
              <a:solidFill>
                <a:srgbClr val="000000"/>
              </a:solidFill>
              <a:prstDash val="solid"/>
              <a:round/>
              <a:headEnd type="none" w="med" len="med"/>
              <a:tailEnd type="none" w="med" len="med"/>
            </a:ln>
          </p:spPr>
        </p:cxnSp>
        <p:cxnSp>
          <p:nvCxnSpPr>
            <p:cNvPr id="869" name="Google Shape;869;p17"/>
            <p:cNvCxnSpPr/>
            <p:nvPr/>
          </p:nvCxnSpPr>
          <p:spPr>
            <a:xfrm flipH="1">
              <a:off x="2681" y="2965"/>
              <a:ext cx="29" cy="1"/>
            </a:xfrm>
            <a:prstGeom prst="straightConnector1">
              <a:avLst/>
            </a:prstGeom>
            <a:noFill/>
            <a:ln w="9525" cap="flat" cmpd="sng">
              <a:solidFill>
                <a:srgbClr val="000000"/>
              </a:solidFill>
              <a:prstDash val="solid"/>
              <a:round/>
              <a:headEnd type="none" w="med" len="med"/>
              <a:tailEnd type="none" w="med" len="med"/>
            </a:ln>
          </p:spPr>
        </p:cxnSp>
        <p:cxnSp>
          <p:nvCxnSpPr>
            <p:cNvPr id="870" name="Google Shape;870;p17"/>
            <p:cNvCxnSpPr/>
            <p:nvPr/>
          </p:nvCxnSpPr>
          <p:spPr>
            <a:xfrm>
              <a:off x="2710" y="2965"/>
              <a:ext cx="29" cy="1"/>
            </a:xfrm>
            <a:prstGeom prst="straightConnector1">
              <a:avLst/>
            </a:prstGeom>
            <a:noFill/>
            <a:ln w="9525" cap="flat" cmpd="sng">
              <a:solidFill>
                <a:srgbClr val="000000"/>
              </a:solidFill>
              <a:prstDash val="solid"/>
              <a:round/>
              <a:headEnd type="none" w="med" len="med"/>
              <a:tailEnd type="none" w="med" len="med"/>
            </a:ln>
          </p:spPr>
        </p:cxnSp>
        <p:cxnSp>
          <p:nvCxnSpPr>
            <p:cNvPr id="871" name="Google Shape;871;p17"/>
            <p:cNvCxnSpPr/>
            <p:nvPr/>
          </p:nvCxnSpPr>
          <p:spPr>
            <a:xfrm rot="10800000" flipH="1">
              <a:off x="2710" y="2965"/>
              <a:ext cx="29" cy="168"/>
            </a:xfrm>
            <a:prstGeom prst="straightConnector1">
              <a:avLst/>
            </a:prstGeom>
            <a:noFill/>
            <a:ln w="9525" cap="flat" cmpd="sng">
              <a:solidFill>
                <a:srgbClr val="000000"/>
              </a:solidFill>
              <a:prstDash val="solid"/>
              <a:round/>
              <a:headEnd type="none" w="med" len="med"/>
              <a:tailEnd type="none" w="med" len="med"/>
            </a:ln>
          </p:spPr>
        </p:cxnSp>
        <p:sp>
          <p:nvSpPr>
            <p:cNvPr id="872" name="Google Shape;872;p17"/>
            <p:cNvSpPr/>
            <p:nvPr/>
          </p:nvSpPr>
          <p:spPr>
            <a:xfrm>
              <a:off x="2711" y="3318"/>
              <a:ext cx="11" cy="276"/>
            </a:xfrm>
            <a:custGeom>
              <a:avLst/>
              <a:gdLst/>
              <a:ahLst/>
              <a:cxnLst/>
              <a:rect l="l" t="t" r="r" b="b"/>
              <a:pathLst>
                <a:path w="54" h="1377" extrusionOk="0">
                  <a:moveTo>
                    <a:pt x="50" y="0"/>
                  </a:moveTo>
                  <a:lnTo>
                    <a:pt x="45" y="26"/>
                  </a:lnTo>
                  <a:lnTo>
                    <a:pt x="42" y="53"/>
                  </a:lnTo>
                  <a:lnTo>
                    <a:pt x="39" y="79"/>
                  </a:lnTo>
                  <a:lnTo>
                    <a:pt x="37" y="107"/>
                  </a:lnTo>
                  <a:lnTo>
                    <a:pt x="36" y="133"/>
                  </a:lnTo>
                  <a:lnTo>
                    <a:pt x="36" y="161"/>
                  </a:lnTo>
                  <a:lnTo>
                    <a:pt x="37" y="187"/>
                  </a:lnTo>
                  <a:lnTo>
                    <a:pt x="38" y="235"/>
                  </a:lnTo>
                  <a:lnTo>
                    <a:pt x="42" y="284"/>
                  </a:lnTo>
                  <a:lnTo>
                    <a:pt x="45" y="332"/>
                  </a:lnTo>
                  <a:lnTo>
                    <a:pt x="49" y="380"/>
                  </a:lnTo>
                  <a:lnTo>
                    <a:pt x="52" y="428"/>
                  </a:lnTo>
                  <a:lnTo>
                    <a:pt x="53" y="477"/>
                  </a:lnTo>
                  <a:lnTo>
                    <a:pt x="54" y="524"/>
                  </a:lnTo>
                  <a:lnTo>
                    <a:pt x="53" y="571"/>
                  </a:lnTo>
                  <a:lnTo>
                    <a:pt x="50" y="621"/>
                  </a:lnTo>
                  <a:lnTo>
                    <a:pt x="43" y="672"/>
                  </a:lnTo>
                  <a:lnTo>
                    <a:pt x="36" y="721"/>
                  </a:lnTo>
                  <a:lnTo>
                    <a:pt x="28" y="771"/>
                  </a:lnTo>
                  <a:lnTo>
                    <a:pt x="20" y="821"/>
                  </a:lnTo>
                  <a:lnTo>
                    <a:pt x="12" y="871"/>
                  </a:lnTo>
                  <a:lnTo>
                    <a:pt x="6" y="921"/>
                  </a:lnTo>
                  <a:lnTo>
                    <a:pt x="1" y="973"/>
                  </a:lnTo>
                  <a:lnTo>
                    <a:pt x="0" y="1025"/>
                  </a:lnTo>
                  <a:lnTo>
                    <a:pt x="1" y="1052"/>
                  </a:lnTo>
                  <a:lnTo>
                    <a:pt x="3" y="1080"/>
                  </a:lnTo>
                  <a:lnTo>
                    <a:pt x="6" y="1108"/>
                  </a:lnTo>
                  <a:lnTo>
                    <a:pt x="11" y="1137"/>
                  </a:lnTo>
                  <a:lnTo>
                    <a:pt x="15" y="1167"/>
                  </a:lnTo>
                  <a:lnTo>
                    <a:pt x="22" y="1196"/>
                  </a:lnTo>
                  <a:lnTo>
                    <a:pt x="27" y="1226"/>
                  </a:lnTo>
                  <a:lnTo>
                    <a:pt x="31" y="1253"/>
                  </a:lnTo>
                  <a:lnTo>
                    <a:pt x="34" y="1282"/>
                  </a:lnTo>
                  <a:lnTo>
                    <a:pt x="32" y="1308"/>
                  </a:lnTo>
                  <a:lnTo>
                    <a:pt x="30" y="1319"/>
                  </a:lnTo>
                  <a:lnTo>
                    <a:pt x="28" y="1329"/>
                  </a:lnTo>
                  <a:lnTo>
                    <a:pt x="24" y="1339"/>
                  </a:lnTo>
                  <a:lnTo>
                    <a:pt x="20" y="1350"/>
                  </a:lnTo>
                  <a:lnTo>
                    <a:pt x="14" y="1359"/>
                  </a:lnTo>
                  <a:lnTo>
                    <a:pt x="8" y="1368"/>
                  </a:lnTo>
                  <a:lnTo>
                    <a:pt x="0" y="1377"/>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73" name="Google Shape;873;p17"/>
            <p:cNvSpPr/>
            <p:nvPr/>
          </p:nvSpPr>
          <p:spPr>
            <a:xfrm>
              <a:off x="2629" y="3357"/>
              <a:ext cx="12" cy="237"/>
            </a:xfrm>
            <a:custGeom>
              <a:avLst/>
              <a:gdLst/>
              <a:ahLst/>
              <a:cxnLst/>
              <a:rect l="l" t="t" r="r" b="b"/>
              <a:pathLst>
                <a:path w="59" h="1181" extrusionOk="0">
                  <a:moveTo>
                    <a:pt x="40" y="0"/>
                  </a:moveTo>
                  <a:lnTo>
                    <a:pt x="47" y="37"/>
                  </a:lnTo>
                  <a:lnTo>
                    <a:pt x="52" y="72"/>
                  </a:lnTo>
                  <a:lnTo>
                    <a:pt x="55" y="106"/>
                  </a:lnTo>
                  <a:lnTo>
                    <a:pt x="58" y="141"/>
                  </a:lnTo>
                  <a:lnTo>
                    <a:pt x="59" y="175"/>
                  </a:lnTo>
                  <a:lnTo>
                    <a:pt x="59" y="207"/>
                  </a:lnTo>
                  <a:lnTo>
                    <a:pt x="58" y="240"/>
                  </a:lnTo>
                  <a:lnTo>
                    <a:pt x="55" y="273"/>
                  </a:lnTo>
                  <a:lnTo>
                    <a:pt x="52" y="305"/>
                  </a:lnTo>
                  <a:lnTo>
                    <a:pt x="46" y="355"/>
                  </a:lnTo>
                  <a:lnTo>
                    <a:pt x="39" y="405"/>
                  </a:lnTo>
                  <a:lnTo>
                    <a:pt x="31" y="454"/>
                  </a:lnTo>
                  <a:lnTo>
                    <a:pt x="23" y="502"/>
                  </a:lnTo>
                  <a:lnTo>
                    <a:pt x="15" y="551"/>
                  </a:lnTo>
                  <a:lnTo>
                    <a:pt x="9" y="599"/>
                  </a:lnTo>
                  <a:lnTo>
                    <a:pt x="4" y="646"/>
                  </a:lnTo>
                  <a:lnTo>
                    <a:pt x="0" y="692"/>
                  </a:lnTo>
                  <a:lnTo>
                    <a:pt x="0" y="730"/>
                  </a:lnTo>
                  <a:lnTo>
                    <a:pt x="1" y="768"/>
                  </a:lnTo>
                  <a:lnTo>
                    <a:pt x="4" y="805"/>
                  </a:lnTo>
                  <a:lnTo>
                    <a:pt x="9" y="842"/>
                  </a:lnTo>
                  <a:lnTo>
                    <a:pt x="17" y="880"/>
                  </a:lnTo>
                  <a:lnTo>
                    <a:pt x="27" y="918"/>
                  </a:lnTo>
                  <a:lnTo>
                    <a:pt x="36" y="956"/>
                  </a:lnTo>
                  <a:lnTo>
                    <a:pt x="44" y="993"/>
                  </a:lnTo>
                  <a:lnTo>
                    <a:pt x="48" y="1031"/>
                  </a:lnTo>
                  <a:lnTo>
                    <a:pt x="50" y="1069"/>
                  </a:lnTo>
                  <a:lnTo>
                    <a:pt x="48" y="1085"/>
                  </a:lnTo>
                  <a:lnTo>
                    <a:pt x="46" y="1101"/>
                  </a:lnTo>
                  <a:lnTo>
                    <a:pt x="43" y="1117"/>
                  </a:lnTo>
                  <a:lnTo>
                    <a:pt x="38" y="1133"/>
                  </a:lnTo>
                  <a:lnTo>
                    <a:pt x="32" y="1149"/>
                  </a:lnTo>
                  <a:lnTo>
                    <a:pt x="24" y="1165"/>
                  </a:lnTo>
                  <a:lnTo>
                    <a:pt x="15" y="1181"/>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74" name="Google Shape;874;p17"/>
            <p:cNvSpPr/>
            <p:nvPr/>
          </p:nvSpPr>
          <p:spPr>
            <a:xfrm>
              <a:off x="2788" y="3357"/>
              <a:ext cx="11" cy="237"/>
            </a:xfrm>
            <a:custGeom>
              <a:avLst/>
              <a:gdLst/>
              <a:ahLst/>
              <a:cxnLst/>
              <a:rect l="l" t="t" r="r" b="b"/>
              <a:pathLst>
                <a:path w="55" h="1181" extrusionOk="0">
                  <a:moveTo>
                    <a:pt x="9" y="0"/>
                  </a:moveTo>
                  <a:lnTo>
                    <a:pt x="6" y="28"/>
                  </a:lnTo>
                  <a:lnTo>
                    <a:pt x="2" y="55"/>
                  </a:lnTo>
                  <a:lnTo>
                    <a:pt x="1" y="82"/>
                  </a:lnTo>
                  <a:lnTo>
                    <a:pt x="0" y="108"/>
                  </a:lnTo>
                  <a:lnTo>
                    <a:pt x="1" y="136"/>
                  </a:lnTo>
                  <a:lnTo>
                    <a:pt x="2" y="162"/>
                  </a:lnTo>
                  <a:lnTo>
                    <a:pt x="6" y="188"/>
                  </a:lnTo>
                  <a:lnTo>
                    <a:pt x="10" y="230"/>
                  </a:lnTo>
                  <a:lnTo>
                    <a:pt x="17" y="273"/>
                  </a:lnTo>
                  <a:lnTo>
                    <a:pt x="25" y="314"/>
                  </a:lnTo>
                  <a:lnTo>
                    <a:pt x="32" y="355"/>
                  </a:lnTo>
                  <a:lnTo>
                    <a:pt x="39" y="398"/>
                  </a:lnTo>
                  <a:lnTo>
                    <a:pt x="46" y="439"/>
                  </a:lnTo>
                  <a:lnTo>
                    <a:pt x="51" y="482"/>
                  </a:lnTo>
                  <a:lnTo>
                    <a:pt x="54" y="524"/>
                  </a:lnTo>
                  <a:lnTo>
                    <a:pt x="55" y="568"/>
                  </a:lnTo>
                  <a:lnTo>
                    <a:pt x="53" y="616"/>
                  </a:lnTo>
                  <a:lnTo>
                    <a:pt x="47" y="667"/>
                  </a:lnTo>
                  <a:lnTo>
                    <a:pt x="40" y="716"/>
                  </a:lnTo>
                  <a:lnTo>
                    <a:pt x="33" y="767"/>
                  </a:lnTo>
                  <a:lnTo>
                    <a:pt x="25" y="817"/>
                  </a:lnTo>
                  <a:lnTo>
                    <a:pt x="17" y="868"/>
                  </a:lnTo>
                  <a:lnTo>
                    <a:pt x="12" y="919"/>
                  </a:lnTo>
                  <a:lnTo>
                    <a:pt x="8" y="970"/>
                  </a:lnTo>
                  <a:lnTo>
                    <a:pt x="7" y="996"/>
                  </a:lnTo>
                  <a:lnTo>
                    <a:pt x="8" y="1023"/>
                  </a:lnTo>
                  <a:lnTo>
                    <a:pt x="9" y="1049"/>
                  </a:lnTo>
                  <a:lnTo>
                    <a:pt x="12" y="1076"/>
                  </a:lnTo>
                  <a:lnTo>
                    <a:pt x="15" y="1102"/>
                  </a:lnTo>
                  <a:lnTo>
                    <a:pt x="20" y="1128"/>
                  </a:lnTo>
                  <a:lnTo>
                    <a:pt x="27" y="1155"/>
                  </a:lnTo>
                  <a:lnTo>
                    <a:pt x="35" y="1181"/>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75" name="Google Shape;875;p17"/>
            <p:cNvSpPr/>
            <p:nvPr/>
          </p:nvSpPr>
          <p:spPr>
            <a:xfrm>
              <a:off x="2553" y="3417"/>
              <a:ext cx="17" cy="172"/>
            </a:xfrm>
            <a:custGeom>
              <a:avLst/>
              <a:gdLst/>
              <a:ahLst/>
              <a:cxnLst/>
              <a:rect l="l" t="t" r="r" b="b"/>
              <a:pathLst>
                <a:path w="82" h="861" extrusionOk="0">
                  <a:moveTo>
                    <a:pt x="0" y="0"/>
                  </a:moveTo>
                  <a:lnTo>
                    <a:pt x="13" y="23"/>
                  </a:lnTo>
                  <a:lnTo>
                    <a:pt x="24" y="44"/>
                  </a:lnTo>
                  <a:lnTo>
                    <a:pt x="36" y="69"/>
                  </a:lnTo>
                  <a:lnTo>
                    <a:pt x="45" y="91"/>
                  </a:lnTo>
                  <a:lnTo>
                    <a:pt x="53" y="116"/>
                  </a:lnTo>
                  <a:lnTo>
                    <a:pt x="59" y="140"/>
                  </a:lnTo>
                  <a:lnTo>
                    <a:pt x="65" y="165"/>
                  </a:lnTo>
                  <a:lnTo>
                    <a:pt x="70" y="190"/>
                  </a:lnTo>
                  <a:lnTo>
                    <a:pt x="74" y="216"/>
                  </a:lnTo>
                  <a:lnTo>
                    <a:pt x="77" y="242"/>
                  </a:lnTo>
                  <a:lnTo>
                    <a:pt x="79" y="267"/>
                  </a:lnTo>
                  <a:lnTo>
                    <a:pt x="82" y="309"/>
                  </a:lnTo>
                  <a:lnTo>
                    <a:pt x="82" y="351"/>
                  </a:lnTo>
                  <a:lnTo>
                    <a:pt x="82" y="394"/>
                  </a:lnTo>
                  <a:lnTo>
                    <a:pt x="80" y="436"/>
                  </a:lnTo>
                  <a:lnTo>
                    <a:pt x="78" y="479"/>
                  </a:lnTo>
                  <a:lnTo>
                    <a:pt x="76" y="522"/>
                  </a:lnTo>
                  <a:lnTo>
                    <a:pt x="72" y="565"/>
                  </a:lnTo>
                  <a:lnTo>
                    <a:pt x="70" y="603"/>
                  </a:lnTo>
                  <a:lnTo>
                    <a:pt x="69" y="641"/>
                  </a:lnTo>
                  <a:lnTo>
                    <a:pt x="68" y="679"/>
                  </a:lnTo>
                  <a:lnTo>
                    <a:pt x="67" y="715"/>
                  </a:lnTo>
                  <a:lnTo>
                    <a:pt x="67" y="752"/>
                  </a:lnTo>
                  <a:lnTo>
                    <a:pt x="68" y="789"/>
                  </a:lnTo>
                  <a:lnTo>
                    <a:pt x="70" y="826"/>
                  </a:lnTo>
                  <a:lnTo>
                    <a:pt x="74" y="861"/>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76" name="Google Shape;876;p17"/>
            <p:cNvSpPr/>
            <p:nvPr/>
          </p:nvSpPr>
          <p:spPr>
            <a:xfrm>
              <a:off x="2489" y="3494"/>
              <a:ext cx="17" cy="95"/>
            </a:xfrm>
            <a:custGeom>
              <a:avLst/>
              <a:gdLst/>
              <a:ahLst/>
              <a:cxnLst/>
              <a:rect l="l" t="t" r="r" b="b"/>
              <a:pathLst>
                <a:path w="81" h="472" extrusionOk="0">
                  <a:moveTo>
                    <a:pt x="0" y="5"/>
                  </a:moveTo>
                  <a:lnTo>
                    <a:pt x="4" y="1"/>
                  </a:lnTo>
                  <a:lnTo>
                    <a:pt x="7" y="0"/>
                  </a:lnTo>
                  <a:lnTo>
                    <a:pt x="11" y="0"/>
                  </a:lnTo>
                  <a:lnTo>
                    <a:pt x="14" y="0"/>
                  </a:lnTo>
                  <a:lnTo>
                    <a:pt x="18" y="2"/>
                  </a:lnTo>
                  <a:lnTo>
                    <a:pt x="20" y="6"/>
                  </a:lnTo>
                  <a:lnTo>
                    <a:pt x="23" y="9"/>
                  </a:lnTo>
                  <a:lnTo>
                    <a:pt x="26" y="15"/>
                  </a:lnTo>
                  <a:lnTo>
                    <a:pt x="31" y="26"/>
                  </a:lnTo>
                  <a:lnTo>
                    <a:pt x="36" y="40"/>
                  </a:lnTo>
                  <a:lnTo>
                    <a:pt x="39" y="56"/>
                  </a:lnTo>
                  <a:lnTo>
                    <a:pt x="43" y="75"/>
                  </a:lnTo>
                  <a:lnTo>
                    <a:pt x="46" y="93"/>
                  </a:lnTo>
                  <a:lnTo>
                    <a:pt x="49" y="113"/>
                  </a:lnTo>
                  <a:lnTo>
                    <a:pt x="51" y="132"/>
                  </a:lnTo>
                  <a:lnTo>
                    <a:pt x="52" y="152"/>
                  </a:lnTo>
                  <a:lnTo>
                    <a:pt x="53" y="180"/>
                  </a:lnTo>
                  <a:lnTo>
                    <a:pt x="53" y="207"/>
                  </a:lnTo>
                  <a:lnTo>
                    <a:pt x="52" y="232"/>
                  </a:lnTo>
                  <a:lnTo>
                    <a:pt x="52" y="255"/>
                  </a:lnTo>
                  <a:lnTo>
                    <a:pt x="53" y="278"/>
                  </a:lnTo>
                  <a:lnTo>
                    <a:pt x="54" y="302"/>
                  </a:lnTo>
                  <a:lnTo>
                    <a:pt x="59" y="325"/>
                  </a:lnTo>
                  <a:lnTo>
                    <a:pt x="62" y="340"/>
                  </a:lnTo>
                  <a:lnTo>
                    <a:pt x="66" y="354"/>
                  </a:lnTo>
                  <a:lnTo>
                    <a:pt x="70" y="369"/>
                  </a:lnTo>
                  <a:lnTo>
                    <a:pt x="74" y="383"/>
                  </a:lnTo>
                  <a:lnTo>
                    <a:pt x="77" y="396"/>
                  </a:lnTo>
                  <a:lnTo>
                    <a:pt x="80" y="410"/>
                  </a:lnTo>
                  <a:lnTo>
                    <a:pt x="81" y="424"/>
                  </a:lnTo>
                  <a:lnTo>
                    <a:pt x="80" y="437"/>
                  </a:lnTo>
                  <a:lnTo>
                    <a:pt x="77" y="442"/>
                  </a:lnTo>
                  <a:lnTo>
                    <a:pt x="75" y="448"/>
                  </a:lnTo>
                  <a:lnTo>
                    <a:pt x="73" y="454"/>
                  </a:lnTo>
                  <a:lnTo>
                    <a:pt x="68" y="458"/>
                  </a:lnTo>
                  <a:lnTo>
                    <a:pt x="63" y="464"/>
                  </a:lnTo>
                  <a:lnTo>
                    <a:pt x="57" y="468"/>
                  </a:lnTo>
                  <a:lnTo>
                    <a:pt x="50" y="472"/>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77" name="Google Shape;877;p17"/>
            <p:cNvSpPr/>
            <p:nvPr/>
          </p:nvSpPr>
          <p:spPr>
            <a:xfrm>
              <a:off x="2883" y="3417"/>
              <a:ext cx="15" cy="162"/>
            </a:xfrm>
            <a:custGeom>
              <a:avLst/>
              <a:gdLst/>
              <a:ahLst/>
              <a:cxnLst/>
              <a:rect l="l" t="t" r="r" b="b"/>
              <a:pathLst>
                <a:path w="75" h="812" extrusionOk="0">
                  <a:moveTo>
                    <a:pt x="74" y="0"/>
                  </a:moveTo>
                  <a:lnTo>
                    <a:pt x="72" y="0"/>
                  </a:lnTo>
                  <a:lnTo>
                    <a:pt x="69" y="0"/>
                  </a:lnTo>
                  <a:lnTo>
                    <a:pt x="68" y="1"/>
                  </a:lnTo>
                  <a:lnTo>
                    <a:pt x="66" y="3"/>
                  </a:lnTo>
                  <a:lnTo>
                    <a:pt x="65" y="5"/>
                  </a:lnTo>
                  <a:lnTo>
                    <a:pt x="62" y="9"/>
                  </a:lnTo>
                  <a:lnTo>
                    <a:pt x="61" y="12"/>
                  </a:lnTo>
                  <a:lnTo>
                    <a:pt x="60" y="17"/>
                  </a:lnTo>
                  <a:lnTo>
                    <a:pt x="58" y="23"/>
                  </a:lnTo>
                  <a:lnTo>
                    <a:pt x="54" y="38"/>
                  </a:lnTo>
                  <a:lnTo>
                    <a:pt x="52" y="57"/>
                  </a:lnTo>
                  <a:lnTo>
                    <a:pt x="49" y="78"/>
                  </a:lnTo>
                  <a:lnTo>
                    <a:pt x="47" y="101"/>
                  </a:lnTo>
                  <a:lnTo>
                    <a:pt x="46" y="124"/>
                  </a:lnTo>
                  <a:lnTo>
                    <a:pt x="46" y="148"/>
                  </a:lnTo>
                  <a:lnTo>
                    <a:pt x="46" y="172"/>
                  </a:lnTo>
                  <a:lnTo>
                    <a:pt x="50" y="213"/>
                  </a:lnTo>
                  <a:lnTo>
                    <a:pt x="55" y="252"/>
                  </a:lnTo>
                  <a:lnTo>
                    <a:pt x="61" y="290"/>
                  </a:lnTo>
                  <a:lnTo>
                    <a:pt x="68" y="327"/>
                  </a:lnTo>
                  <a:lnTo>
                    <a:pt x="73" y="364"/>
                  </a:lnTo>
                  <a:lnTo>
                    <a:pt x="75" y="401"/>
                  </a:lnTo>
                  <a:lnTo>
                    <a:pt x="75" y="426"/>
                  </a:lnTo>
                  <a:lnTo>
                    <a:pt x="74" y="452"/>
                  </a:lnTo>
                  <a:lnTo>
                    <a:pt x="72" y="477"/>
                  </a:lnTo>
                  <a:lnTo>
                    <a:pt x="68" y="503"/>
                  </a:lnTo>
                  <a:lnTo>
                    <a:pt x="63" y="528"/>
                  </a:lnTo>
                  <a:lnTo>
                    <a:pt x="58" y="552"/>
                  </a:lnTo>
                  <a:lnTo>
                    <a:pt x="51" y="576"/>
                  </a:lnTo>
                  <a:lnTo>
                    <a:pt x="44" y="599"/>
                  </a:lnTo>
                  <a:lnTo>
                    <a:pt x="36" y="621"/>
                  </a:lnTo>
                  <a:lnTo>
                    <a:pt x="30" y="635"/>
                  </a:lnTo>
                  <a:lnTo>
                    <a:pt x="24" y="649"/>
                  </a:lnTo>
                  <a:lnTo>
                    <a:pt x="19" y="661"/>
                  </a:lnTo>
                  <a:lnTo>
                    <a:pt x="13" y="675"/>
                  </a:lnTo>
                  <a:lnTo>
                    <a:pt x="8" y="688"/>
                  </a:lnTo>
                  <a:lnTo>
                    <a:pt x="4" y="700"/>
                  </a:lnTo>
                  <a:lnTo>
                    <a:pt x="1" y="713"/>
                  </a:lnTo>
                  <a:lnTo>
                    <a:pt x="0" y="727"/>
                  </a:lnTo>
                  <a:lnTo>
                    <a:pt x="0" y="741"/>
                  </a:lnTo>
                  <a:lnTo>
                    <a:pt x="1" y="752"/>
                  </a:lnTo>
                  <a:lnTo>
                    <a:pt x="4" y="762"/>
                  </a:lnTo>
                  <a:lnTo>
                    <a:pt x="6" y="774"/>
                  </a:lnTo>
                  <a:lnTo>
                    <a:pt x="11" y="785"/>
                  </a:lnTo>
                  <a:lnTo>
                    <a:pt x="16" y="798"/>
                  </a:lnTo>
                  <a:lnTo>
                    <a:pt x="24" y="812"/>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78" name="Google Shape;878;p17"/>
            <p:cNvSpPr/>
            <p:nvPr/>
          </p:nvSpPr>
          <p:spPr>
            <a:xfrm>
              <a:off x="2977" y="3480"/>
              <a:ext cx="4" cy="99"/>
            </a:xfrm>
            <a:custGeom>
              <a:avLst/>
              <a:gdLst/>
              <a:ahLst/>
              <a:cxnLst/>
              <a:rect l="l" t="t" r="r" b="b"/>
              <a:pathLst>
                <a:path w="24" h="494" extrusionOk="0">
                  <a:moveTo>
                    <a:pt x="24" y="50"/>
                  </a:moveTo>
                  <a:lnTo>
                    <a:pt x="21" y="35"/>
                  </a:lnTo>
                  <a:lnTo>
                    <a:pt x="16" y="23"/>
                  </a:lnTo>
                  <a:lnTo>
                    <a:pt x="13" y="14"/>
                  </a:lnTo>
                  <a:lnTo>
                    <a:pt x="10" y="7"/>
                  </a:lnTo>
                  <a:lnTo>
                    <a:pt x="8" y="2"/>
                  </a:lnTo>
                  <a:lnTo>
                    <a:pt x="6" y="0"/>
                  </a:lnTo>
                  <a:lnTo>
                    <a:pt x="5" y="0"/>
                  </a:lnTo>
                  <a:lnTo>
                    <a:pt x="3" y="2"/>
                  </a:lnTo>
                  <a:lnTo>
                    <a:pt x="2" y="7"/>
                  </a:lnTo>
                  <a:lnTo>
                    <a:pt x="2" y="12"/>
                  </a:lnTo>
                  <a:lnTo>
                    <a:pt x="2" y="20"/>
                  </a:lnTo>
                  <a:lnTo>
                    <a:pt x="2" y="31"/>
                  </a:lnTo>
                  <a:lnTo>
                    <a:pt x="3" y="41"/>
                  </a:lnTo>
                  <a:lnTo>
                    <a:pt x="6" y="88"/>
                  </a:lnTo>
                  <a:lnTo>
                    <a:pt x="10" y="146"/>
                  </a:lnTo>
                  <a:lnTo>
                    <a:pt x="15" y="210"/>
                  </a:lnTo>
                  <a:lnTo>
                    <a:pt x="18" y="277"/>
                  </a:lnTo>
                  <a:lnTo>
                    <a:pt x="18" y="301"/>
                  </a:lnTo>
                  <a:lnTo>
                    <a:pt x="19" y="325"/>
                  </a:lnTo>
                  <a:lnTo>
                    <a:pt x="19" y="349"/>
                  </a:lnTo>
                  <a:lnTo>
                    <a:pt x="18" y="372"/>
                  </a:lnTo>
                  <a:lnTo>
                    <a:pt x="18" y="394"/>
                  </a:lnTo>
                  <a:lnTo>
                    <a:pt x="16" y="415"/>
                  </a:lnTo>
                  <a:lnTo>
                    <a:pt x="15" y="434"/>
                  </a:lnTo>
                  <a:lnTo>
                    <a:pt x="13" y="451"/>
                  </a:lnTo>
                  <a:lnTo>
                    <a:pt x="9" y="467"/>
                  </a:lnTo>
                  <a:lnTo>
                    <a:pt x="5" y="481"/>
                  </a:lnTo>
                  <a:lnTo>
                    <a:pt x="0" y="494"/>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79" name="Google Shape;879;p17"/>
            <p:cNvSpPr/>
            <p:nvPr/>
          </p:nvSpPr>
          <p:spPr>
            <a:xfrm>
              <a:off x="1480" y="3235"/>
              <a:ext cx="358" cy="270"/>
            </a:xfrm>
            <a:custGeom>
              <a:avLst/>
              <a:gdLst/>
              <a:ahLst/>
              <a:cxnLst/>
              <a:rect l="l" t="t" r="r" b="b"/>
              <a:pathLst>
                <a:path w="1789" h="1329" extrusionOk="0">
                  <a:moveTo>
                    <a:pt x="0" y="1327"/>
                  </a:moveTo>
                  <a:lnTo>
                    <a:pt x="19" y="1328"/>
                  </a:lnTo>
                  <a:lnTo>
                    <a:pt x="39" y="1329"/>
                  </a:lnTo>
                  <a:lnTo>
                    <a:pt x="58" y="1328"/>
                  </a:lnTo>
                  <a:lnTo>
                    <a:pt x="77" y="1326"/>
                  </a:lnTo>
                  <a:lnTo>
                    <a:pt x="94" y="1321"/>
                  </a:lnTo>
                  <a:lnTo>
                    <a:pt x="111" y="1317"/>
                  </a:lnTo>
                  <a:lnTo>
                    <a:pt x="129" y="1311"/>
                  </a:lnTo>
                  <a:lnTo>
                    <a:pt x="145" y="1304"/>
                  </a:lnTo>
                  <a:lnTo>
                    <a:pt x="161" y="1296"/>
                  </a:lnTo>
                  <a:lnTo>
                    <a:pt x="176" y="1288"/>
                  </a:lnTo>
                  <a:lnTo>
                    <a:pt x="202" y="1269"/>
                  </a:lnTo>
                  <a:lnTo>
                    <a:pt x="229" y="1249"/>
                  </a:lnTo>
                  <a:lnTo>
                    <a:pt x="253" y="1226"/>
                  </a:lnTo>
                  <a:lnTo>
                    <a:pt x="277" y="1202"/>
                  </a:lnTo>
                  <a:lnTo>
                    <a:pt x="300" y="1175"/>
                  </a:lnTo>
                  <a:lnTo>
                    <a:pt x="323" y="1149"/>
                  </a:lnTo>
                  <a:lnTo>
                    <a:pt x="346" y="1122"/>
                  </a:lnTo>
                  <a:lnTo>
                    <a:pt x="368" y="1095"/>
                  </a:lnTo>
                  <a:lnTo>
                    <a:pt x="389" y="1068"/>
                  </a:lnTo>
                  <a:lnTo>
                    <a:pt x="412" y="1043"/>
                  </a:lnTo>
                  <a:lnTo>
                    <a:pt x="434" y="1018"/>
                  </a:lnTo>
                  <a:lnTo>
                    <a:pt x="458" y="995"/>
                  </a:lnTo>
                  <a:lnTo>
                    <a:pt x="491" y="965"/>
                  </a:lnTo>
                  <a:lnTo>
                    <a:pt x="525" y="937"/>
                  </a:lnTo>
                  <a:lnTo>
                    <a:pt x="560" y="912"/>
                  </a:lnTo>
                  <a:lnTo>
                    <a:pt x="595" y="889"/>
                  </a:lnTo>
                  <a:lnTo>
                    <a:pt x="631" y="867"/>
                  </a:lnTo>
                  <a:lnTo>
                    <a:pt x="668" y="846"/>
                  </a:lnTo>
                  <a:lnTo>
                    <a:pt x="705" y="826"/>
                  </a:lnTo>
                  <a:lnTo>
                    <a:pt x="742" y="808"/>
                  </a:lnTo>
                  <a:lnTo>
                    <a:pt x="780" y="788"/>
                  </a:lnTo>
                  <a:lnTo>
                    <a:pt x="818" y="770"/>
                  </a:lnTo>
                  <a:lnTo>
                    <a:pt x="857" y="750"/>
                  </a:lnTo>
                  <a:lnTo>
                    <a:pt x="895" y="731"/>
                  </a:lnTo>
                  <a:lnTo>
                    <a:pt x="933" y="710"/>
                  </a:lnTo>
                  <a:lnTo>
                    <a:pt x="979" y="684"/>
                  </a:lnTo>
                  <a:lnTo>
                    <a:pt x="1025" y="656"/>
                  </a:lnTo>
                  <a:lnTo>
                    <a:pt x="1071" y="626"/>
                  </a:lnTo>
                  <a:lnTo>
                    <a:pt x="1116" y="595"/>
                  </a:lnTo>
                  <a:lnTo>
                    <a:pt x="1159" y="563"/>
                  </a:lnTo>
                  <a:lnTo>
                    <a:pt x="1202" y="530"/>
                  </a:lnTo>
                  <a:lnTo>
                    <a:pt x="1245" y="496"/>
                  </a:lnTo>
                  <a:lnTo>
                    <a:pt x="1285" y="461"/>
                  </a:lnTo>
                  <a:lnTo>
                    <a:pt x="1324" y="426"/>
                  </a:lnTo>
                  <a:lnTo>
                    <a:pt x="1362" y="391"/>
                  </a:lnTo>
                  <a:lnTo>
                    <a:pt x="1397" y="355"/>
                  </a:lnTo>
                  <a:lnTo>
                    <a:pt x="1432" y="318"/>
                  </a:lnTo>
                  <a:lnTo>
                    <a:pt x="1465" y="283"/>
                  </a:lnTo>
                  <a:lnTo>
                    <a:pt x="1497" y="247"/>
                  </a:lnTo>
                  <a:lnTo>
                    <a:pt x="1530" y="211"/>
                  </a:lnTo>
                  <a:lnTo>
                    <a:pt x="1563" y="176"/>
                  </a:lnTo>
                  <a:lnTo>
                    <a:pt x="1597" y="141"/>
                  </a:lnTo>
                  <a:lnTo>
                    <a:pt x="1634" y="108"/>
                  </a:lnTo>
                  <a:lnTo>
                    <a:pt x="1657" y="90"/>
                  </a:lnTo>
                  <a:lnTo>
                    <a:pt x="1681" y="70"/>
                  </a:lnTo>
                  <a:lnTo>
                    <a:pt x="1705" y="53"/>
                  </a:lnTo>
                  <a:lnTo>
                    <a:pt x="1732" y="35"/>
                  </a:lnTo>
                  <a:lnTo>
                    <a:pt x="1761" y="17"/>
                  </a:lnTo>
                  <a:lnTo>
                    <a:pt x="1789"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80" name="Google Shape;880;p17"/>
            <p:cNvSpPr/>
            <p:nvPr/>
          </p:nvSpPr>
          <p:spPr>
            <a:xfrm>
              <a:off x="1585" y="3346"/>
              <a:ext cx="245" cy="170"/>
            </a:xfrm>
            <a:custGeom>
              <a:avLst/>
              <a:gdLst/>
              <a:ahLst/>
              <a:cxnLst/>
              <a:rect l="l" t="t" r="r" b="b"/>
              <a:pathLst>
                <a:path w="1224" h="850" extrusionOk="0">
                  <a:moveTo>
                    <a:pt x="0" y="850"/>
                  </a:moveTo>
                  <a:lnTo>
                    <a:pt x="26" y="844"/>
                  </a:lnTo>
                  <a:lnTo>
                    <a:pt x="51" y="837"/>
                  </a:lnTo>
                  <a:lnTo>
                    <a:pt x="77" y="829"/>
                  </a:lnTo>
                  <a:lnTo>
                    <a:pt x="100" y="821"/>
                  </a:lnTo>
                  <a:lnTo>
                    <a:pt x="123" y="811"/>
                  </a:lnTo>
                  <a:lnTo>
                    <a:pt x="146" y="801"/>
                  </a:lnTo>
                  <a:lnTo>
                    <a:pt x="166" y="789"/>
                  </a:lnTo>
                  <a:lnTo>
                    <a:pt x="200" y="770"/>
                  </a:lnTo>
                  <a:lnTo>
                    <a:pt x="232" y="748"/>
                  </a:lnTo>
                  <a:lnTo>
                    <a:pt x="263" y="724"/>
                  </a:lnTo>
                  <a:lnTo>
                    <a:pt x="293" y="701"/>
                  </a:lnTo>
                  <a:lnTo>
                    <a:pt x="324" y="675"/>
                  </a:lnTo>
                  <a:lnTo>
                    <a:pt x="354" y="650"/>
                  </a:lnTo>
                  <a:lnTo>
                    <a:pt x="385" y="626"/>
                  </a:lnTo>
                  <a:lnTo>
                    <a:pt x="416" y="601"/>
                  </a:lnTo>
                  <a:lnTo>
                    <a:pt x="449" y="578"/>
                  </a:lnTo>
                  <a:lnTo>
                    <a:pt x="503" y="541"/>
                  </a:lnTo>
                  <a:lnTo>
                    <a:pt x="560" y="508"/>
                  </a:lnTo>
                  <a:lnTo>
                    <a:pt x="619" y="474"/>
                  </a:lnTo>
                  <a:lnTo>
                    <a:pt x="679" y="442"/>
                  </a:lnTo>
                  <a:lnTo>
                    <a:pt x="737" y="411"/>
                  </a:lnTo>
                  <a:lnTo>
                    <a:pt x="795" y="380"/>
                  </a:lnTo>
                  <a:lnTo>
                    <a:pt x="850" y="348"/>
                  </a:lnTo>
                  <a:lnTo>
                    <a:pt x="902" y="316"/>
                  </a:lnTo>
                  <a:lnTo>
                    <a:pt x="931" y="296"/>
                  </a:lnTo>
                  <a:lnTo>
                    <a:pt x="958" y="276"/>
                  </a:lnTo>
                  <a:lnTo>
                    <a:pt x="983" y="255"/>
                  </a:lnTo>
                  <a:lnTo>
                    <a:pt x="1008" y="234"/>
                  </a:lnTo>
                  <a:lnTo>
                    <a:pt x="1032" y="211"/>
                  </a:lnTo>
                  <a:lnTo>
                    <a:pt x="1055" y="188"/>
                  </a:lnTo>
                  <a:lnTo>
                    <a:pt x="1078" y="165"/>
                  </a:lnTo>
                  <a:lnTo>
                    <a:pt x="1101" y="140"/>
                  </a:lnTo>
                  <a:lnTo>
                    <a:pt x="1124" y="115"/>
                  </a:lnTo>
                  <a:lnTo>
                    <a:pt x="1156" y="78"/>
                  </a:lnTo>
                  <a:lnTo>
                    <a:pt x="1189" y="40"/>
                  </a:lnTo>
                  <a:lnTo>
                    <a:pt x="1224"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81" name="Google Shape;881;p17"/>
            <p:cNvSpPr/>
            <p:nvPr/>
          </p:nvSpPr>
          <p:spPr>
            <a:xfrm>
              <a:off x="1710" y="3461"/>
              <a:ext cx="107" cy="72"/>
            </a:xfrm>
            <a:custGeom>
              <a:avLst/>
              <a:gdLst/>
              <a:ahLst/>
              <a:cxnLst/>
              <a:rect l="l" t="t" r="r" b="b"/>
              <a:pathLst>
                <a:path w="533" h="356" extrusionOk="0">
                  <a:moveTo>
                    <a:pt x="0" y="356"/>
                  </a:moveTo>
                  <a:lnTo>
                    <a:pt x="38" y="329"/>
                  </a:lnTo>
                  <a:lnTo>
                    <a:pt x="74" y="303"/>
                  </a:lnTo>
                  <a:lnTo>
                    <a:pt x="108" y="276"/>
                  </a:lnTo>
                  <a:lnTo>
                    <a:pt x="143" y="249"/>
                  </a:lnTo>
                  <a:lnTo>
                    <a:pt x="176" y="222"/>
                  </a:lnTo>
                  <a:lnTo>
                    <a:pt x="209" y="196"/>
                  </a:lnTo>
                  <a:lnTo>
                    <a:pt x="241" y="170"/>
                  </a:lnTo>
                  <a:lnTo>
                    <a:pt x="275" y="144"/>
                  </a:lnTo>
                  <a:lnTo>
                    <a:pt x="308" y="120"/>
                  </a:lnTo>
                  <a:lnTo>
                    <a:pt x="343" y="96"/>
                  </a:lnTo>
                  <a:lnTo>
                    <a:pt x="368" y="80"/>
                  </a:lnTo>
                  <a:lnTo>
                    <a:pt x="393" y="65"/>
                  </a:lnTo>
                  <a:lnTo>
                    <a:pt x="420" y="50"/>
                  </a:lnTo>
                  <a:lnTo>
                    <a:pt x="447" y="36"/>
                  </a:lnTo>
                  <a:lnTo>
                    <a:pt x="475" y="24"/>
                  </a:lnTo>
                  <a:lnTo>
                    <a:pt x="504" y="11"/>
                  </a:lnTo>
                  <a:lnTo>
                    <a:pt x="533"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82" name="Google Shape;882;p17"/>
            <p:cNvSpPr/>
            <p:nvPr/>
          </p:nvSpPr>
          <p:spPr>
            <a:xfrm>
              <a:off x="3649" y="3287"/>
              <a:ext cx="264" cy="211"/>
            </a:xfrm>
            <a:custGeom>
              <a:avLst/>
              <a:gdLst/>
              <a:ahLst/>
              <a:cxnLst/>
              <a:rect l="l" t="t" r="r" b="b"/>
              <a:pathLst>
                <a:path w="1323" h="1067" extrusionOk="0">
                  <a:moveTo>
                    <a:pt x="1323" y="1067"/>
                  </a:moveTo>
                  <a:lnTo>
                    <a:pt x="1316" y="1058"/>
                  </a:lnTo>
                  <a:lnTo>
                    <a:pt x="1308" y="1048"/>
                  </a:lnTo>
                  <a:lnTo>
                    <a:pt x="1300" y="1041"/>
                  </a:lnTo>
                  <a:lnTo>
                    <a:pt x="1290" y="1033"/>
                  </a:lnTo>
                  <a:lnTo>
                    <a:pt x="1281" y="1028"/>
                  </a:lnTo>
                  <a:lnTo>
                    <a:pt x="1271" y="1022"/>
                  </a:lnTo>
                  <a:lnTo>
                    <a:pt x="1250" y="1010"/>
                  </a:lnTo>
                  <a:lnTo>
                    <a:pt x="1228" y="1000"/>
                  </a:lnTo>
                  <a:lnTo>
                    <a:pt x="1208" y="991"/>
                  </a:lnTo>
                  <a:lnTo>
                    <a:pt x="1187" y="982"/>
                  </a:lnTo>
                  <a:lnTo>
                    <a:pt x="1168" y="971"/>
                  </a:lnTo>
                  <a:lnTo>
                    <a:pt x="1150" y="956"/>
                  </a:lnTo>
                  <a:lnTo>
                    <a:pt x="1135" y="938"/>
                  </a:lnTo>
                  <a:lnTo>
                    <a:pt x="1125" y="919"/>
                  </a:lnTo>
                  <a:lnTo>
                    <a:pt x="1117" y="898"/>
                  </a:lnTo>
                  <a:lnTo>
                    <a:pt x="1109" y="876"/>
                  </a:lnTo>
                  <a:lnTo>
                    <a:pt x="1100" y="855"/>
                  </a:lnTo>
                  <a:lnTo>
                    <a:pt x="1089" y="836"/>
                  </a:lnTo>
                  <a:lnTo>
                    <a:pt x="1078" y="817"/>
                  </a:lnTo>
                  <a:lnTo>
                    <a:pt x="1065" y="799"/>
                  </a:lnTo>
                  <a:lnTo>
                    <a:pt x="1050" y="782"/>
                  </a:lnTo>
                  <a:lnTo>
                    <a:pt x="1034" y="766"/>
                  </a:lnTo>
                  <a:lnTo>
                    <a:pt x="1017" y="750"/>
                  </a:lnTo>
                  <a:lnTo>
                    <a:pt x="990" y="728"/>
                  </a:lnTo>
                  <a:lnTo>
                    <a:pt x="962" y="708"/>
                  </a:lnTo>
                  <a:lnTo>
                    <a:pt x="931" y="689"/>
                  </a:lnTo>
                  <a:lnTo>
                    <a:pt x="900" y="670"/>
                  </a:lnTo>
                  <a:lnTo>
                    <a:pt x="867" y="652"/>
                  </a:lnTo>
                  <a:lnTo>
                    <a:pt x="834" y="635"/>
                  </a:lnTo>
                  <a:lnTo>
                    <a:pt x="800" y="618"/>
                  </a:lnTo>
                  <a:lnTo>
                    <a:pt x="766" y="600"/>
                  </a:lnTo>
                  <a:lnTo>
                    <a:pt x="732" y="583"/>
                  </a:lnTo>
                  <a:lnTo>
                    <a:pt x="698" y="566"/>
                  </a:lnTo>
                  <a:lnTo>
                    <a:pt x="665" y="548"/>
                  </a:lnTo>
                  <a:lnTo>
                    <a:pt x="623" y="522"/>
                  </a:lnTo>
                  <a:lnTo>
                    <a:pt x="581" y="495"/>
                  </a:lnTo>
                  <a:lnTo>
                    <a:pt x="543" y="467"/>
                  </a:lnTo>
                  <a:lnTo>
                    <a:pt x="505" y="437"/>
                  </a:lnTo>
                  <a:lnTo>
                    <a:pt x="470" y="407"/>
                  </a:lnTo>
                  <a:lnTo>
                    <a:pt x="435" y="377"/>
                  </a:lnTo>
                  <a:lnTo>
                    <a:pt x="401" y="346"/>
                  </a:lnTo>
                  <a:lnTo>
                    <a:pt x="367" y="317"/>
                  </a:lnTo>
                  <a:lnTo>
                    <a:pt x="333" y="287"/>
                  </a:lnTo>
                  <a:lnTo>
                    <a:pt x="297" y="258"/>
                  </a:lnTo>
                  <a:lnTo>
                    <a:pt x="262" y="229"/>
                  </a:lnTo>
                  <a:lnTo>
                    <a:pt x="225" y="203"/>
                  </a:lnTo>
                  <a:lnTo>
                    <a:pt x="188" y="175"/>
                  </a:lnTo>
                  <a:lnTo>
                    <a:pt x="151" y="149"/>
                  </a:lnTo>
                  <a:lnTo>
                    <a:pt x="116" y="121"/>
                  </a:lnTo>
                  <a:lnTo>
                    <a:pt x="81" y="91"/>
                  </a:lnTo>
                  <a:lnTo>
                    <a:pt x="66" y="78"/>
                  </a:lnTo>
                  <a:lnTo>
                    <a:pt x="51" y="63"/>
                  </a:lnTo>
                  <a:lnTo>
                    <a:pt x="38" y="48"/>
                  </a:lnTo>
                  <a:lnTo>
                    <a:pt x="24" y="33"/>
                  </a:lnTo>
                  <a:lnTo>
                    <a:pt x="11" y="17"/>
                  </a:lnTo>
                  <a:lnTo>
                    <a:pt x="0"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83" name="Google Shape;883;p17"/>
            <p:cNvSpPr/>
            <p:nvPr/>
          </p:nvSpPr>
          <p:spPr>
            <a:xfrm>
              <a:off x="3646" y="3381"/>
              <a:ext cx="162" cy="130"/>
            </a:xfrm>
            <a:custGeom>
              <a:avLst/>
              <a:gdLst/>
              <a:ahLst/>
              <a:cxnLst/>
              <a:rect l="l" t="t" r="r" b="b"/>
              <a:pathLst>
                <a:path w="810" h="652" extrusionOk="0">
                  <a:moveTo>
                    <a:pt x="810" y="652"/>
                  </a:moveTo>
                  <a:lnTo>
                    <a:pt x="796" y="635"/>
                  </a:lnTo>
                  <a:lnTo>
                    <a:pt x="782" y="617"/>
                  </a:lnTo>
                  <a:lnTo>
                    <a:pt x="766" y="601"/>
                  </a:lnTo>
                  <a:lnTo>
                    <a:pt x="750" y="586"/>
                  </a:lnTo>
                  <a:lnTo>
                    <a:pt x="733" y="571"/>
                  </a:lnTo>
                  <a:lnTo>
                    <a:pt x="714" y="558"/>
                  </a:lnTo>
                  <a:lnTo>
                    <a:pt x="695" y="544"/>
                  </a:lnTo>
                  <a:lnTo>
                    <a:pt x="675" y="531"/>
                  </a:lnTo>
                  <a:lnTo>
                    <a:pt x="656" y="517"/>
                  </a:lnTo>
                  <a:lnTo>
                    <a:pt x="616" y="494"/>
                  </a:lnTo>
                  <a:lnTo>
                    <a:pt x="575" y="473"/>
                  </a:lnTo>
                  <a:lnTo>
                    <a:pt x="533" y="450"/>
                  </a:lnTo>
                  <a:lnTo>
                    <a:pt x="491" y="428"/>
                  </a:lnTo>
                  <a:lnTo>
                    <a:pt x="449" y="405"/>
                  </a:lnTo>
                  <a:lnTo>
                    <a:pt x="408" y="382"/>
                  </a:lnTo>
                  <a:lnTo>
                    <a:pt x="367" y="357"/>
                  </a:lnTo>
                  <a:lnTo>
                    <a:pt x="328" y="330"/>
                  </a:lnTo>
                  <a:lnTo>
                    <a:pt x="299" y="307"/>
                  </a:lnTo>
                  <a:lnTo>
                    <a:pt x="271" y="282"/>
                  </a:lnTo>
                  <a:lnTo>
                    <a:pt x="244" y="255"/>
                  </a:lnTo>
                  <a:lnTo>
                    <a:pt x="220" y="228"/>
                  </a:lnTo>
                  <a:lnTo>
                    <a:pt x="197" y="200"/>
                  </a:lnTo>
                  <a:lnTo>
                    <a:pt x="174" y="172"/>
                  </a:lnTo>
                  <a:lnTo>
                    <a:pt x="154" y="143"/>
                  </a:lnTo>
                  <a:lnTo>
                    <a:pt x="132" y="116"/>
                  </a:lnTo>
                  <a:lnTo>
                    <a:pt x="111" y="90"/>
                  </a:lnTo>
                  <a:lnTo>
                    <a:pt x="90" y="66"/>
                  </a:lnTo>
                  <a:lnTo>
                    <a:pt x="80" y="56"/>
                  </a:lnTo>
                  <a:lnTo>
                    <a:pt x="68" y="45"/>
                  </a:lnTo>
                  <a:lnTo>
                    <a:pt x="58" y="35"/>
                  </a:lnTo>
                  <a:lnTo>
                    <a:pt x="47" y="27"/>
                  </a:lnTo>
                  <a:lnTo>
                    <a:pt x="35" y="19"/>
                  </a:lnTo>
                  <a:lnTo>
                    <a:pt x="24" y="11"/>
                  </a:lnTo>
                  <a:lnTo>
                    <a:pt x="12" y="5"/>
                  </a:lnTo>
                  <a:lnTo>
                    <a:pt x="0"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84" name="Google Shape;884;p17"/>
            <p:cNvSpPr/>
            <p:nvPr/>
          </p:nvSpPr>
          <p:spPr>
            <a:xfrm>
              <a:off x="3608" y="3451"/>
              <a:ext cx="91" cy="75"/>
            </a:xfrm>
            <a:custGeom>
              <a:avLst/>
              <a:gdLst/>
              <a:ahLst/>
              <a:cxnLst/>
              <a:rect l="l" t="t" r="r" b="b"/>
              <a:pathLst>
                <a:path w="454" h="375" extrusionOk="0">
                  <a:moveTo>
                    <a:pt x="454" y="375"/>
                  </a:moveTo>
                  <a:lnTo>
                    <a:pt x="439" y="367"/>
                  </a:lnTo>
                  <a:lnTo>
                    <a:pt x="425" y="359"/>
                  </a:lnTo>
                  <a:lnTo>
                    <a:pt x="414" y="350"/>
                  </a:lnTo>
                  <a:lnTo>
                    <a:pt x="404" y="341"/>
                  </a:lnTo>
                  <a:lnTo>
                    <a:pt x="394" y="330"/>
                  </a:lnTo>
                  <a:lnTo>
                    <a:pt x="385" y="320"/>
                  </a:lnTo>
                  <a:lnTo>
                    <a:pt x="378" y="309"/>
                  </a:lnTo>
                  <a:lnTo>
                    <a:pt x="369" y="294"/>
                  </a:lnTo>
                  <a:lnTo>
                    <a:pt x="362" y="276"/>
                  </a:lnTo>
                  <a:lnTo>
                    <a:pt x="355" y="260"/>
                  </a:lnTo>
                  <a:lnTo>
                    <a:pt x="348" y="244"/>
                  </a:lnTo>
                  <a:lnTo>
                    <a:pt x="343" y="228"/>
                  </a:lnTo>
                  <a:lnTo>
                    <a:pt x="336" y="212"/>
                  </a:lnTo>
                  <a:lnTo>
                    <a:pt x="329" y="196"/>
                  </a:lnTo>
                  <a:lnTo>
                    <a:pt x="321" y="182"/>
                  </a:lnTo>
                  <a:lnTo>
                    <a:pt x="312" y="168"/>
                  </a:lnTo>
                  <a:lnTo>
                    <a:pt x="301" y="156"/>
                  </a:lnTo>
                  <a:lnTo>
                    <a:pt x="289" y="146"/>
                  </a:lnTo>
                  <a:lnTo>
                    <a:pt x="273" y="134"/>
                  </a:lnTo>
                  <a:lnTo>
                    <a:pt x="254" y="125"/>
                  </a:lnTo>
                  <a:lnTo>
                    <a:pt x="235" y="117"/>
                  </a:lnTo>
                  <a:lnTo>
                    <a:pt x="215" y="109"/>
                  </a:lnTo>
                  <a:lnTo>
                    <a:pt x="193" y="101"/>
                  </a:lnTo>
                  <a:lnTo>
                    <a:pt x="171" y="94"/>
                  </a:lnTo>
                  <a:lnTo>
                    <a:pt x="150" y="87"/>
                  </a:lnTo>
                  <a:lnTo>
                    <a:pt x="128" y="80"/>
                  </a:lnTo>
                  <a:lnTo>
                    <a:pt x="106" y="73"/>
                  </a:lnTo>
                  <a:lnTo>
                    <a:pt x="85" y="65"/>
                  </a:lnTo>
                  <a:lnTo>
                    <a:pt x="71" y="59"/>
                  </a:lnTo>
                  <a:lnTo>
                    <a:pt x="59" y="52"/>
                  </a:lnTo>
                  <a:lnTo>
                    <a:pt x="47" y="46"/>
                  </a:lnTo>
                  <a:lnTo>
                    <a:pt x="36" y="38"/>
                  </a:lnTo>
                  <a:lnTo>
                    <a:pt x="24" y="29"/>
                  </a:lnTo>
                  <a:lnTo>
                    <a:pt x="15" y="20"/>
                  </a:lnTo>
                  <a:lnTo>
                    <a:pt x="7" y="11"/>
                  </a:lnTo>
                  <a:lnTo>
                    <a:pt x="0"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885" name="Google Shape;885;p17"/>
            <p:cNvSpPr/>
            <p:nvPr/>
          </p:nvSpPr>
          <p:spPr>
            <a:xfrm>
              <a:off x="1875" y="3198"/>
              <a:ext cx="667" cy="1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050" b="1">
                  <a:solidFill>
                    <a:schemeClr val="dk1"/>
                  </a:solidFill>
                  <a:latin typeface="Arial"/>
                  <a:ea typeface="Arial"/>
                  <a:cs typeface="Arial"/>
                  <a:sym typeface="Arial"/>
                </a:rPr>
                <a:t>Shear Cracks</a:t>
              </a:r>
              <a:endParaRPr sz="1800">
                <a:solidFill>
                  <a:schemeClr val="dk1"/>
                </a:solidFill>
                <a:latin typeface="Arial"/>
                <a:ea typeface="Arial"/>
                <a:cs typeface="Arial"/>
                <a:sym typeface="Arial"/>
              </a:endParaRPr>
            </a:p>
          </p:txBody>
        </p:sp>
      </p:grpSp>
      <p:sp>
        <p:nvSpPr>
          <p:cNvPr id="886" name="Google Shape;886;p17"/>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18"/>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42863" lvl="0" indent="0" algn="l" rtl="0">
              <a:spcBef>
                <a:spcPts val="0"/>
              </a:spcBef>
              <a:spcAft>
                <a:spcPts val="0"/>
              </a:spcAft>
              <a:buClr>
                <a:schemeClr val="dk1"/>
              </a:buClr>
              <a:buSzPts val="1800"/>
              <a:buNone/>
            </a:pPr>
            <a:r>
              <a:rPr lang="en-US" dirty="0"/>
              <a:t>Non-Structural Cracks</a:t>
            </a:r>
            <a:endParaRPr dirty="0"/>
          </a:p>
          <a:p>
            <a:pPr marL="257175" lvl="0" indent="-257175" algn="l" rtl="0">
              <a:spcBef>
                <a:spcPts val="360"/>
              </a:spcBef>
              <a:spcAft>
                <a:spcPts val="0"/>
              </a:spcAft>
              <a:buClr>
                <a:schemeClr val="dk1"/>
              </a:buClr>
              <a:buSzPts val="1800"/>
              <a:buChar char="•"/>
            </a:pPr>
            <a:r>
              <a:rPr lang="en-US" dirty="0"/>
              <a:t>Crazing cracks (surface shrinkage)</a:t>
            </a:r>
            <a:endParaRPr dirty="0"/>
          </a:p>
          <a:p>
            <a:pPr marL="257175" lvl="0" indent="-257175" algn="l" rtl="0">
              <a:spcBef>
                <a:spcPts val="360"/>
              </a:spcBef>
              <a:spcAft>
                <a:spcPts val="0"/>
              </a:spcAft>
              <a:buClr>
                <a:schemeClr val="dk1"/>
              </a:buClr>
              <a:buSzPts val="1800"/>
              <a:buChar char="•"/>
            </a:pPr>
            <a:r>
              <a:rPr lang="en-US" dirty="0"/>
              <a:t>Temperature cracks (thermal restraint)</a:t>
            </a:r>
            <a:endParaRPr dirty="0"/>
          </a:p>
          <a:p>
            <a:pPr marL="257175" lvl="0" indent="-257175" algn="l" rtl="0">
              <a:spcBef>
                <a:spcPts val="360"/>
              </a:spcBef>
              <a:spcAft>
                <a:spcPts val="0"/>
              </a:spcAft>
              <a:buClr>
                <a:schemeClr val="dk1"/>
              </a:buClr>
              <a:buSzPts val="1800"/>
              <a:buChar char="•"/>
            </a:pPr>
            <a:r>
              <a:rPr lang="en-US" dirty="0"/>
              <a:t>Shrinkage cracks</a:t>
            </a:r>
            <a:endParaRPr dirty="0"/>
          </a:p>
          <a:p>
            <a:pPr marL="857250" lvl="2" indent="-104775" algn="l" rtl="0">
              <a:spcBef>
                <a:spcPts val="210"/>
              </a:spcBef>
              <a:spcAft>
                <a:spcPts val="0"/>
              </a:spcAft>
              <a:buClr>
                <a:schemeClr val="dk1"/>
              </a:buClr>
              <a:buSzPts val="1050"/>
              <a:buNone/>
            </a:pPr>
            <a:endParaRPr dirty="0"/>
          </a:p>
          <a:p>
            <a:pPr marL="42863" lvl="0" indent="0" algn="l" rtl="0">
              <a:spcBef>
                <a:spcPts val="360"/>
              </a:spcBef>
              <a:spcAft>
                <a:spcPts val="0"/>
              </a:spcAft>
              <a:buClr>
                <a:schemeClr val="dk1"/>
              </a:buClr>
              <a:buSzPts val="1800"/>
              <a:buNone/>
            </a:pPr>
            <a:r>
              <a:rPr lang="en-US" dirty="0"/>
              <a:t>Crack Size</a:t>
            </a:r>
            <a:endParaRPr dirty="0"/>
          </a:p>
          <a:p>
            <a:pPr marL="257175" lvl="0" indent="-257175" algn="l" rtl="0">
              <a:spcBef>
                <a:spcPts val="360"/>
              </a:spcBef>
              <a:spcAft>
                <a:spcPts val="0"/>
              </a:spcAft>
              <a:buClr>
                <a:schemeClr val="dk1"/>
              </a:buClr>
              <a:buSzPts val="1800"/>
              <a:buChar char="•"/>
            </a:pPr>
            <a:r>
              <a:rPr lang="en-US" dirty="0"/>
              <a:t>Hairline 	less than 0.1 mm</a:t>
            </a:r>
            <a:endParaRPr dirty="0"/>
          </a:p>
          <a:p>
            <a:pPr marL="257175" lvl="0" indent="-257175" algn="l" rtl="0">
              <a:spcBef>
                <a:spcPts val="360"/>
              </a:spcBef>
              <a:spcAft>
                <a:spcPts val="0"/>
              </a:spcAft>
              <a:buClr>
                <a:schemeClr val="dk1"/>
              </a:buClr>
              <a:buSzPts val="1800"/>
              <a:buChar char="•"/>
            </a:pPr>
            <a:r>
              <a:rPr lang="en-US" dirty="0"/>
              <a:t>Narrow	≥ 0.1 mm &lt; 0.3 mm</a:t>
            </a:r>
            <a:endParaRPr dirty="0"/>
          </a:p>
          <a:p>
            <a:pPr marL="257175" lvl="0" indent="-257175" algn="l" rtl="0">
              <a:spcBef>
                <a:spcPts val="360"/>
              </a:spcBef>
              <a:spcAft>
                <a:spcPts val="0"/>
              </a:spcAft>
              <a:buClr>
                <a:schemeClr val="dk1"/>
              </a:buClr>
              <a:buSzPts val="1800"/>
              <a:buChar char="•"/>
            </a:pPr>
            <a:r>
              <a:rPr lang="en-US" dirty="0"/>
              <a:t>Medium	≥ 0.3 mm &lt; 1.0 mm</a:t>
            </a:r>
            <a:endParaRPr dirty="0"/>
          </a:p>
          <a:p>
            <a:pPr marL="257175" lvl="0" indent="-257175" algn="l" rtl="0">
              <a:spcBef>
                <a:spcPts val="360"/>
              </a:spcBef>
              <a:spcAft>
                <a:spcPts val="0"/>
              </a:spcAft>
              <a:buClr>
                <a:schemeClr val="dk1"/>
              </a:buClr>
              <a:buSzPts val="1800"/>
              <a:buChar char="•"/>
            </a:pPr>
            <a:r>
              <a:rPr lang="en-US" dirty="0"/>
              <a:t>Wide		≥ 1.0 mm</a:t>
            </a:r>
            <a:endParaRPr dirty="0"/>
          </a:p>
          <a:p>
            <a:pPr marL="857250" lvl="2" indent="-104775" algn="l" rtl="0">
              <a:spcBef>
                <a:spcPts val="210"/>
              </a:spcBef>
              <a:spcAft>
                <a:spcPts val="0"/>
              </a:spcAft>
              <a:buClr>
                <a:schemeClr val="dk1"/>
              </a:buClr>
              <a:buSzPts val="1050"/>
              <a:buNone/>
            </a:pPr>
            <a:endParaRPr dirty="0"/>
          </a:p>
          <a:p>
            <a:pPr marL="257175" lvl="0" indent="-142875" algn="l" rtl="0">
              <a:spcBef>
                <a:spcPts val="360"/>
              </a:spcBef>
              <a:spcAft>
                <a:spcPts val="0"/>
              </a:spcAft>
              <a:buClr>
                <a:schemeClr val="dk1"/>
              </a:buClr>
              <a:buSzPts val="1800"/>
              <a:buNone/>
            </a:pPr>
            <a:endParaRPr dirty="0"/>
          </a:p>
        </p:txBody>
      </p:sp>
      <p:sp>
        <p:nvSpPr>
          <p:cNvPr id="892" name="Google Shape;892;p1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Concrete Damage &amp; Deterioration</a:t>
            </a:r>
            <a:endParaRPr/>
          </a:p>
        </p:txBody>
      </p:sp>
      <p:pic>
        <p:nvPicPr>
          <p:cNvPr id="893" name="Google Shape;893;p18" descr="A picture containing map&#10;&#10;Description automatically generated"/>
          <p:cNvPicPr preferRelativeResize="0"/>
          <p:nvPr/>
        </p:nvPicPr>
        <p:blipFill rotWithShape="1">
          <a:blip r:embed="rId3">
            <a:alphaModFix/>
          </a:blip>
          <a:srcRect/>
          <a:stretch/>
        </p:blipFill>
        <p:spPr>
          <a:xfrm>
            <a:off x="4572000" y="800100"/>
            <a:ext cx="3943349" cy="3943349"/>
          </a:xfrm>
          <a:prstGeom prst="rect">
            <a:avLst/>
          </a:prstGeom>
          <a:noFill/>
          <a:ln>
            <a:noFill/>
          </a:ln>
        </p:spPr>
      </p:pic>
      <p:sp>
        <p:nvSpPr>
          <p:cNvPr id="894" name="Google Shape;894;p18"/>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900" name="Google Shape;900;p19"/>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19</a:t>
            </a:fld>
            <a:endParaRPr/>
          </a:p>
        </p:txBody>
      </p:sp>
      <p:sp>
        <p:nvSpPr>
          <p:cNvPr id="901" name="Google Shape;901;p1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b="1" dirty="0">
                <a:solidFill>
                  <a:schemeClr val="accent2"/>
                </a:solidFill>
                <a:latin typeface="Arial"/>
                <a:ea typeface="Arial"/>
                <a:cs typeface="Arial"/>
                <a:sym typeface="Arial"/>
              </a:rPr>
              <a:t>Map Cracking in Concrete Deck</a:t>
            </a:r>
            <a:br>
              <a:rPr lang="en-US" b="1" dirty="0">
                <a:solidFill>
                  <a:schemeClr val="accent2"/>
                </a:solidFill>
                <a:latin typeface="Arial"/>
                <a:ea typeface="Arial"/>
                <a:cs typeface="Arial"/>
                <a:sym typeface="Arial"/>
              </a:rPr>
            </a:br>
            <a:endParaRPr dirty="0"/>
          </a:p>
        </p:txBody>
      </p:sp>
      <p:pic>
        <p:nvPicPr>
          <p:cNvPr id="3" name="Picture 2">
            <a:extLst>
              <a:ext uri="{FF2B5EF4-FFF2-40B4-BE49-F238E27FC236}">
                <a16:creationId xmlns:a16="http://schemas.microsoft.com/office/drawing/2014/main" id="{22BFE636-CC94-3B93-391F-4E653E502362}"/>
              </a:ext>
            </a:extLst>
          </p:cNvPr>
          <p:cNvPicPr>
            <a:picLocks noChangeAspect="1"/>
          </p:cNvPicPr>
          <p:nvPr/>
        </p:nvPicPr>
        <p:blipFill>
          <a:blip r:embed="rId3"/>
          <a:srcRect/>
          <a:stretch/>
        </p:blipFill>
        <p:spPr>
          <a:xfrm>
            <a:off x="1907177" y="859414"/>
            <a:ext cx="5329646" cy="399723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
          <p:cNvSpPr txBox="1">
            <a:spLocks noGrp="1"/>
          </p:cNvSpPr>
          <p:nvPr>
            <p:ph type="ctrTitle"/>
          </p:nvPr>
        </p:nvSpPr>
        <p:spPr>
          <a:xfrm>
            <a:off x="685800" y="679289"/>
            <a:ext cx="7772400" cy="1643037"/>
          </a:xfrm>
          <a:prstGeom prst="rect">
            <a:avLst/>
          </a:prstGeom>
          <a:noFill/>
          <a:ln>
            <a:noFill/>
          </a:ln>
        </p:spPr>
        <p:txBody>
          <a:bodyPr spcFirstLastPara="1" wrap="square" lIns="0" tIns="0" rIns="0" bIns="0" anchor="b" anchorCtr="0">
            <a:normAutofit/>
          </a:bodyPr>
          <a:lstStyle/>
          <a:p>
            <a:pPr marL="0" lvl="0" indent="0" algn="ctr" rtl="0">
              <a:spcBef>
                <a:spcPts val="0"/>
              </a:spcBef>
              <a:spcAft>
                <a:spcPts val="0"/>
              </a:spcAft>
              <a:buNone/>
            </a:pPr>
            <a:r>
              <a:rPr lang="en-US"/>
              <a:t>CONCRETE</a:t>
            </a:r>
            <a:endParaRPr/>
          </a:p>
        </p:txBody>
      </p:sp>
      <p:sp>
        <p:nvSpPr>
          <p:cNvPr id="131" name="Google Shape;131;p2"/>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900" name="Google Shape;900;p19"/>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20</a:t>
            </a:fld>
            <a:endParaRPr/>
          </a:p>
        </p:txBody>
      </p:sp>
      <p:sp>
        <p:nvSpPr>
          <p:cNvPr id="901" name="Google Shape;901;p1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b="1" dirty="0">
                <a:solidFill>
                  <a:schemeClr val="accent2"/>
                </a:solidFill>
                <a:latin typeface="Arial"/>
                <a:ea typeface="Arial"/>
                <a:cs typeface="Arial"/>
                <a:sym typeface="Arial"/>
              </a:rPr>
              <a:t>Shrinkage Cracks in Concrete Curb</a:t>
            </a:r>
            <a:br>
              <a:rPr lang="en-US" b="1" dirty="0">
                <a:solidFill>
                  <a:schemeClr val="accent2"/>
                </a:solidFill>
                <a:latin typeface="Arial"/>
                <a:ea typeface="Arial"/>
                <a:cs typeface="Arial"/>
                <a:sym typeface="Arial"/>
              </a:rPr>
            </a:br>
            <a:endParaRPr dirty="0"/>
          </a:p>
        </p:txBody>
      </p:sp>
      <p:pic>
        <p:nvPicPr>
          <p:cNvPr id="3" name="Picture 2">
            <a:extLst>
              <a:ext uri="{FF2B5EF4-FFF2-40B4-BE49-F238E27FC236}">
                <a16:creationId xmlns:a16="http://schemas.microsoft.com/office/drawing/2014/main" id="{22BFE636-CC94-3B93-391F-4E653E502362}"/>
              </a:ext>
            </a:extLst>
          </p:cNvPr>
          <p:cNvPicPr>
            <a:picLocks noChangeAspect="1"/>
          </p:cNvPicPr>
          <p:nvPr/>
        </p:nvPicPr>
        <p:blipFill>
          <a:blip r:embed="rId3"/>
          <a:srcRect/>
          <a:stretch/>
        </p:blipFill>
        <p:spPr>
          <a:xfrm>
            <a:off x="1715807" y="937387"/>
            <a:ext cx="5307437" cy="3997234"/>
          </a:xfrm>
          <a:prstGeom prst="rect">
            <a:avLst/>
          </a:prstGeom>
        </p:spPr>
      </p:pic>
    </p:spTree>
    <p:extLst>
      <p:ext uri="{BB962C8B-B14F-4D97-AF65-F5344CB8AC3E}">
        <p14:creationId xmlns:p14="http://schemas.microsoft.com/office/powerpoint/2010/main" val="133632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900" name="Google Shape;900;p19"/>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21</a:t>
            </a:fld>
            <a:endParaRPr/>
          </a:p>
        </p:txBody>
      </p:sp>
      <p:sp>
        <p:nvSpPr>
          <p:cNvPr id="901" name="Google Shape;901;p1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b="1" dirty="0">
                <a:solidFill>
                  <a:schemeClr val="accent2"/>
                </a:solidFill>
                <a:latin typeface="Arial"/>
                <a:ea typeface="Arial"/>
                <a:cs typeface="Arial"/>
                <a:sym typeface="Arial"/>
              </a:rPr>
              <a:t>Hairline Transverse Crack in Sidewalk</a:t>
            </a:r>
            <a:br>
              <a:rPr lang="en-US" b="1" dirty="0">
                <a:solidFill>
                  <a:schemeClr val="accent2"/>
                </a:solidFill>
                <a:latin typeface="Arial"/>
                <a:ea typeface="Arial"/>
                <a:cs typeface="Arial"/>
                <a:sym typeface="Arial"/>
              </a:rPr>
            </a:br>
            <a:endParaRPr dirty="0"/>
          </a:p>
        </p:txBody>
      </p:sp>
      <p:pic>
        <p:nvPicPr>
          <p:cNvPr id="3" name="Picture 2">
            <a:extLst>
              <a:ext uri="{FF2B5EF4-FFF2-40B4-BE49-F238E27FC236}">
                <a16:creationId xmlns:a16="http://schemas.microsoft.com/office/drawing/2014/main" id="{22BFE636-CC94-3B93-391F-4E653E502362}"/>
              </a:ext>
            </a:extLst>
          </p:cNvPr>
          <p:cNvPicPr>
            <a:picLocks noChangeAspect="1"/>
          </p:cNvPicPr>
          <p:nvPr/>
        </p:nvPicPr>
        <p:blipFill>
          <a:blip r:embed="rId3"/>
          <a:srcRect/>
          <a:stretch/>
        </p:blipFill>
        <p:spPr>
          <a:xfrm>
            <a:off x="1907177" y="919618"/>
            <a:ext cx="5329646" cy="3997234"/>
          </a:xfrm>
          <a:prstGeom prst="rect">
            <a:avLst/>
          </a:prstGeom>
        </p:spPr>
      </p:pic>
    </p:spTree>
    <p:extLst>
      <p:ext uri="{BB962C8B-B14F-4D97-AF65-F5344CB8AC3E}">
        <p14:creationId xmlns:p14="http://schemas.microsoft.com/office/powerpoint/2010/main" val="575490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20"/>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2"/>
              </a:buClr>
              <a:buSzPts val="1800"/>
              <a:buNone/>
            </a:pPr>
            <a:r>
              <a:rPr lang="en-US" b="1" dirty="0">
                <a:solidFill>
                  <a:schemeClr val="accent2"/>
                </a:solidFill>
              </a:rPr>
              <a:t>2. SCALING</a:t>
            </a:r>
            <a:endParaRPr dirty="0"/>
          </a:p>
          <a:p>
            <a:pPr marL="0" lvl="0" indent="0" algn="l" rtl="0">
              <a:spcBef>
                <a:spcPts val="360"/>
              </a:spcBef>
              <a:spcAft>
                <a:spcPts val="0"/>
              </a:spcAft>
              <a:buClr>
                <a:schemeClr val="dk1"/>
              </a:buClr>
              <a:buSzPts val="1800"/>
              <a:buNone/>
            </a:pPr>
            <a:r>
              <a:rPr lang="en-US" dirty="0"/>
              <a:t>Scaling is a gradual loss of mortar and aggregate </a:t>
            </a:r>
            <a:endParaRPr dirty="0"/>
          </a:p>
          <a:p>
            <a:pPr marL="0" lvl="0" indent="0" algn="l" rtl="0">
              <a:spcBef>
                <a:spcPts val="360"/>
              </a:spcBef>
              <a:spcAft>
                <a:spcPts val="0"/>
              </a:spcAft>
              <a:buClr>
                <a:schemeClr val="dk1"/>
              </a:buClr>
              <a:buSzPts val="1800"/>
              <a:buNone/>
            </a:pPr>
            <a:endParaRPr dirty="0"/>
          </a:p>
          <a:p>
            <a:pPr marL="0" lvl="0" indent="0" algn="l" rtl="0">
              <a:spcBef>
                <a:spcPts val="360"/>
              </a:spcBef>
              <a:spcAft>
                <a:spcPts val="0"/>
              </a:spcAft>
              <a:buClr>
                <a:schemeClr val="dk1"/>
              </a:buClr>
              <a:buSzPts val="1800"/>
              <a:buNone/>
            </a:pPr>
            <a:r>
              <a:rPr lang="en-US" dirty="0"/>
              <a:t>Categories of Scaling</a:t>
            </a:r>
            <a:endParaRPr dirty="0"/>
          </a:p>
          <a:p>
            <a:pPr marL="257175" lvl="0" indent="-257175" algn="l" rtl="0">
              <a:spcBef>
                <a:spcPts val="360"/>
              </a:spcBef>
              <a:spcAft>
                <a:spcPts val="0"/>
              </a:spcAft>
              <a:buClr>
                <a:schemeClr val="dk1"/>
              </a:buClr>
              <a:buSzPts val="1800"/>
              <a:buChar char="•"/>
            </a:pPr>
            <a:r>
              <a:rPr lang="en-US" dirty="0"/>
              <a:t>Light scaling		loss of surface mortar 6 mm deep</a:t>
            </a:r>
            <a:endParaRPr dirty="0"/>
          </a:p>
          <a:p>
            <a:pPr marL="257175" lvl="0" indent="-257175" algn="l" rtl="0">
              <a:spcBef>
                <a:spcPts val="360"/>
              </a:spcBef>
              <a:spcAft>
                <a:spcPts val="0"/>
              </a:spcAft>
              <a:buClr>
                <a:schemeClr val="dk1"/>
              </a:buClr>
              <a:buSzPts val="1800"/>
              <a:buChar char="•"/>
            </a:pPr>
            <a:r>
              <a:rPr lang="en-US" dirty="0"/>
              <a:t>Medium Scaling	loss of surface mortar 6 to 13 mm deep</a:t>
            </a:r>
            <a:endParaRPr dirty="0"/>
          </a:p>
          <a:p>
            <a:pPr marL="257175" lvl="0" indent="-257175" algn="l" rtl="0">
              <a:spcBef>
                <a:spcPts val="360"/>
              </a:spcBef>
              <a:spcAft>
                <a:spcPts val="0"/>
              </a:spcAft>
              <a:buClr>
                <a:schemeClr val="dk1"/>
              </a:buClr>
              <a:buSzPts val="1800"/>
              <a:buChar char="•"/>
            </a:pPr>
            <a:r>
              <a:rPr lang="en-US" dirty="0"/>
              <a:t>Heavy scaling		coarse aggregate exposed</a:t>
            </a:r>
            <a:endParaRPr dirty="0"/>
          </a:p>
          <a:p>
            <a:pPr marL="257175" lvl="0" indent="-257175" algn="l" rtl="0">
              <a:spcBef>
                <a:spcPts val="360"/>
              </a:spcBef>
              <a:spcAft>
                <a:spcPts val="0"/>
              </a:spcAft>
              <a:buClr>
                <a:schemeClr val="dk1"/>
              </a:buClr>
              <a:buSzPts val="1800"/>
              <a:buChar char="•"/>
            </a:pPr>
            <a:r>
              <a:rPr lang="en-US" dirty="0"/>
              <a:t>Severe scaling		loss of coarse aggregate		</a:t>
            </a:r>
            <a:endParaRPr dirty="0"/>
          </a:p>
          <a:p>
            <a:pPr marL="257175" lvl="0" indent="-142875" algn="l" rtl="0">
              <a:spcBef>
                <a:spcPts val="360"/>
              </a:spcBef>
              <a:spcAft>
                <a:spcPts val="0"/>
              </a:spcAft>
              <a:buClr>
                <a:schemeClr val="dk1"/>
              </a:buClr>
              <a:buSzPts val="1800"/>
              <a:buNone/>
            </a:pPr>
            <a:endParaRPr dirty="0"/>
          </a:p>
        </p:txBody>
      </p:sp>
      <p:sp>
        <p:nvSpPr>
          <p:cNvPr id="907" name="Google Shape;907;p20"/>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Concrete Damage &amp; Deterioration</a:t>
            </a:r>
            <a:endParaRPr/>
          </a:p>
        </p:txBody>
      </p:sp>
      <p:sp>
        <p:nvSpPr>
          <p:cNvPr id="908" name="Google Shape;908;p20"/>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21"/>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Light Scaling</a:t>
            </a:r>
            <a:endParaRPr/>
          </a:p>
        </p:txBody>
      </p:sp>
      <p:pic>
        <p:nvPicPr>
          <p:cNvPr id="914" name="Google Shape;914;p21" descr="5"/>
          <p:cNvPicPr preferRelativeResize="0"/>
          <p:nvPr/>
        </p:nvPicPr>
        <p:blipFill rotWithShape="1">
          <a:blip r:embed="rId3">
            <a:alphaModFix/>
          </a:blip>
          <a:srcRect/>
          <a:stretch/>
        </p:blipFill>
        <p:spPr>
          <a:xfrm>
            <a:off x="2457450" y="1185863"/>
            <a:ext cx="4000500" cy="300037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915" name="Google Shape;915;p21"/>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22"/>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Medium Scaling</a:t>
            </a:r>
            <a:endParaRPr/>
          </a:p>
        </p:txBody>
      </p:sp>
      <p:pic>
        <p:nvPicPr>
          <p:cNvPr id="921" name="Google Shape;921;p22"/>
          <p:cNvPicPr preferRelativeResize="0"/>
          <p:nvPr/>
        </p:nvPicPr>
        <p:blipFill>
          <a:blip r:embed="rId3"/>
          <a:srcRect/>
          <a:stretch/>
        </p:blipFill>
        <p:spPr>
          <a:xfrm>
            <a:off x="1912434" y="1008350"/>
            <a:ext cx="5045927" cy="379564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922" name="Google Shape;922;p22"/>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2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Heavy &amp; Severe Scaling</a:t>
            </a:r>
            <a:endParaRPr dirty="0"/>
          </a:p>
        </p:txBody>
      </p:sp>
      <p:sp>
        <p:nvSpPr>
          <p:cNvPr id="928" name="Google Shape;928;p23"/>
          <p:cNvSpPr/>
          <p:nvPr/>
        </p:nvSpPr>
        <p:spPr>
          <a:xfrm>
            <a:off x="1143000" y="1130478"/>
            <a:ext cx="137122" cy="275076"/>
          </a:xfrm>
          <a:prstGeom prst="rect">
            <a:avLst/>
          </a:prstGeom>
          <a:noFill/>
          <a:ln>
            <a:noFill/>
          </a:ln>
        </p:spPr>
        <p:txBody>
          <a:bodyPr spcFirstLastPara="1" wrap="square" lIns="67850" tIns="33325" rIns="67850" bIns="33325" anchor="ctr" anchorCtr="0">
            <a:sp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pic>
        <p:nvPicPr>
          <p:cNvPr id="929" name="Google Shape;929;p23"/>
          <p:cNvPicPr preferRelativeResize="0"/>
          <p:nvPr/>
        </p:nvPicPr>
        <p:blipFill>
          <a:blip r:embed="rId3"/>
          <a:srcRect/>
          <a:stretch/>
        </p:blipFill>
        <p:spPr>
          <a:xfrm>
            <a:off x="1963398" y="1021739"/>
            <a:ext cx="5217203" cy="363824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930" name="Google Shape;930;p2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pic>
        <p:nvPicPr>
          <p:cNvPr id="935" name="Google Shape;935;p24"/>
          <p:cNvPicPr preferRelativeResize="0"/>
          <p:nvPr/>
        </p:nvPicPr>
        <p:blipFill>
          <a:blip r:embed="rId3"/>
          <a:srcRect/>
          <a:stretch/>
        </p:blipFill>
        <p:spPr>
          <a:xfrm>
            <a:off x="1614116" y="1208598"/>
            <a:ext cx="6090698" cy="320437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936" name="Google Shape;936;p24"/>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Freeze/Thaw Deterioration of Deck</a:t>
            </a:r>
            <a:br>
              <a:rPr lang="en-US"/>
            </a:br>
            <a:endParaRPr/>
          </a:p>
        </p:txBody>
      </p:sp>
      <p:sp>
        <p:nvSpPr>
          <p:cNvPr id="937" name="Google Shape;937;p24"/>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25"/>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2"/>
              </a:buClr>
              <a:buSzPts val="1800"/>
              <a:buNone/>
            </a:pPr>
            <a:r>
              <a:rPr lang="en-US" b="1" dirty="0">
                <a:solidFill>
                  <a:schemeClr val="accent2"/>
                </a:solidFill>
              </a:rPr>
              <a:t>3. POP-OUTS</a:t>
            </a:r>
            <a:endParaRPr dirty="0"/>
          </a:p>
          <a:p>
            <a:pPr marL="0" lvl="0" indent="0" algn="l" rtl="0">
              <a:spcBef>
                <a:spcPts val="360"/>
              </a:spcBef>
              <a:spcAft>
                <a:spcPts val="0"/>
              </a:spcAft>
              <a:buClr>
                <a:schemeClr val="dk1"/>
              </a:buClr>
              <a:buSzPts val="1800"/>
              <a:buNone/>
            </a:pPr>
            <a:r>
              <a:rPr lang="en-US" dirty="0"/>
              <a:t>Due to porous aggregate </a:t>
            </a:r>
            <a:endParaRPr dirty="0"/>
          </a:p>
          <a:p>
            <a:pPr marL="0" lvl="0" indent="0" algn="l" rtl="0">
              <a:spcBef>
                <a:spcPts val="210"/>
              </a:spcBef>
              <a:spcAft>
                <a:spcPts val="0"/>
              </a:spcAft>
              <a:buClr>
                <a:schemeClr val="dk1"/>
              </a:buClr>
              <a:buSzPts val="1050"/>
              <a:buNone/>
            </a:pPr>
            <a:endParaRPr sz="1050" dirty="0"/>
          </a:p>
          <a:p>
            <a:pPr marL="0" lvl="0" indent="0" algn="l" rtl="0">
              <a:spcBef>
                <a:spcPts val="360"/>
              </a:spcBef>
              <a:spcAft>
                <a:spcPts val="0"/>
              </a:spcAft>
              <a:buClr>
                <a:schemeClr val="accent2"/>
              </a:buClr>
              <a:buSzPts val="1800"/>
              <a:buNone/>
            </a:pPr>
            <a:r>
              <a:rPr lang="en-US" b="1" dirty="0">
                <a:solidFill>
                  <a:schemeClr val="accent2"/>
                </a:solidFill>
              </a:rPr>
              <a:t>4. ABRASION</a:t>
            </a:r>
            <a:endParaRPr dirty="0"/>
          </a:p>
          <a:p>
            <a:pPr marL="0" lvl="0" indent="0" algn="l" rtl="0">
              <a:spcBef>
                <a:spcPts val="360"/>
              </a:spcBef>
              <a:spcAft>
                <a:spcPts val="0"/>
              </a:spcAft>
              <a:buClr>
                <a:schemeClr val="dk1"/>
              </a:buClr>
              <a:buSzPts val="1800"/>
              <a:buNone/>
            </a:pPr>
            <a:r>
              <a:rPr lang="en-US" dirty="0"/>
              <a:t>Due to wheel wear</a:t>
            </a:r>
            <a:endParaRPr dirty="0"/>
          </a:p>
          <a:p>
            <a:pPr marL="257175" lvl="0" indent="-190500" algn="l" rtl="0">
              <a:spcBef>
                <a:spcPts val="210"/>
              </a:spcBef>
              <a:spcAft>
                <a:spcPts val="0"/>
              </a:spcAft>
              <a:buClr>
                <a:schemeClr val="dk1"/>
              </a:buClr>
              <a:buSzPts val="1050"/>
              <a:buNone/>
            </a:pPr>
            <a:endParaRPr sz="1050" dirty="0"/>
          </a:p>
          <a:p>
            <a:pPr marL="257175" lvl="0" indent="-142875" algn="l" rtl="0">
              <a:spcBef>
                <a:spcPts val="360"/>
              </a:spcBef>
              <a:spcAft>
                <a:spcPts val="0"/>
              </a:spcAft>
              <a:buClr>
                <a:schemeClr val="dk1"/>
              </a:buClr>
              <a:buSzPts val="1800"/>
              <a:buNone/>
            </a:pPr>
            <a:endParaRPr dirty="0"/>
          </a:p>
        </p:txBody>
      </p:sp>
      <p:sp>
        <p:nvSpPr>
          <p:cNvPr id="943" name="Google Shape;943;p25"/>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Concrete Damage &amp; Deterioration</a:t>
            </a:r>
            <a:endParaRPr/>
          </a:p>
        </p:txBody>
      </p:sp>
      <p:sp>
        <p:nvSpPr>
          <p:cNvPr id="944" name="Google Shape;944;p25"/>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pic>
        <p:nvPicPr>
          <p:cNvPr id="949" name="Google Shape;949;p26" descr="5"/>
          <p:cNvPicPr preferRelativeResize="0"/>
          <p:nvPr/>
        </p:nvPicPr>
        <p:blipFill rotWithShape="1">
          <a:blip r:embed="rId3">
            <a:alphaModFix/>
          </a:blip>
          <a:srcRect/>
          <a:stretch/>
        </p:blipFill>
        <p:spPr>
          <a:xfrm>
            <a:off x="2000250" y="1143001"/>
            <a:ext cx="5143500" cy="324207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950" name="Google Shape;950;p26"/>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Expansive Aggregate Pop-out</a:t>
            </a:r>
            <a:endParaRPr/>
          </a:p>
        </p:txBody>
      </p:sp>
      <p:sp>
        <p:nvSpPr>
          <p:cNvPr id="951" name="Google Shape;951;p26"/>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pic>
        <p:nvPicPr>
          <p:cNvPr id="956" name="Google Shape;956;p27"/>
          <p:cNvPicPr preferRelativeResize="0"/>
          <p:nvPr/>
        </p:nvPicPr>
        <p:blipFill>
          <a:blip r:embed="rId3"/>
          <a:srcRect/>
          <a:stretch/>
        </p:blipFill>
        <p:spPr>
          <a:xfrm>
            <a:off x="2069824" y="1025160"/>
            <a:ext cx="4927324" cy="369549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957" name="Google Shape;957;p27"/>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Abrasion Damaged Girders</a:t>
            </a:r>
            <a:endParaRPr/>
          </a:p>
        </p:txBody>
      </p:sp>
      <p:sp>
        <p:nvSpPr>
          <p:cNvPr id="958" name="Google Shape;958;p27"/>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3"/>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Clr>
                <a:schemeClr val="dk1"/>
              </a:buClr>
              <a:buSzPts val="1800"/>
              <a:buChar char="•"/>
            </a:pPr>
            <a:r>
              <a:rPr lang="en-US" dirty="0"/>
              <a:t>A mixture of various components which chemically react to form a strong construction material</a:t>
            </a:r>
            <a:endParaRPr dirty="0"/>
          </a:p>
          <a:p>
            <a:pPr marL="257175" lvl="0" indent="-257175" algn="l" rtl="0">
              <a:spcBef>
                <a:spcPts val="360"/>
              </a:spcBef>
              <a:spcAft>
                <a:spcPts val="0"/>
              </a:spcAft>
              <a:buClr>
                <a:schemeClr val="dk1"/>
              </a:buClr>
              <a:buSzPts val="1800"/>
              <a:buChar char="•"/>
            </a:pPr>
            <a:r>
              <a:rPr lang="en-US" dirty="0"/>
              <a:t>Unit Weight – normal 2400 kg/m</a:t>
            </a:r>
            <a:r>
              <a:rPr lang="en-US" baseline="30000" dirty="0"/>
              <a:t>3 </a:t>
            </a:r>
            <a:r>
              <a:rPr lang="en-US" dirty="0"/>
              <a:t> or  semi 1900 kg/m</a:t>
            </a:r>
            <a:r>
              <a:rPr lang="en-US" baseline="30000" dirty="0"/>
              <a:t>3</a:t>
            </a:r>
            <a:endParaRPr dirty="0"/>
          </a:p>
          <a:p>
            <a:pPr marL="257175" lvl="0" indent="-257175" algn="l" rtl="0">
              <a:spcBef>
                <a:spcPts val="360"/>
              </a:spcBef>
              <a:spcAft>
                <a:spcPts val="0"/>
              </a:spcAft>
              <a:buClr>
                <a:schemeClr val="dk1"/>
              </a:buClr>
              <a:buSzPts val="1800"/>
              <a:buChar char="•"/>
            </a:pPr>
            <a:r>
              <a:rPr lang="en-US" dirty="0"/>
              <a:t>Component Ratios:</a:t>
            </a:r>
            <a:endParaRPr dirty="0"/>
          </a:p>
          <a:p>
            <a:pPr marL="557213" lvl="1" indent="-214312" algn="l" rtl="0">
              <a:spcBef>
                <a:spcPts val="300"/>
              </a:spcBef>
              <a:spcAft>
                <a:spcPts val="0"/>
              </a:spcAft>
              <a:buClr>
                <a:schemeClr val="dk1"/>
              </a:buClr>
              <a:buSzPts val="1500"/>
              <a:buChar char="–"/>
            </a:pPr>
            <a:r>
              <a:rPr lang="en-US" dirty="0"/>
              <a:t>Cement	(10 to 15%)</a:t>
            </a:r>
            <a:endParaRPr dirty="0"/>
          </a:p>
          <a:p>
            <a:pPr marL="557213" lvl="1" indent="-214312" algn="l" rtl="0">
              <a:spcBef>
                <a:spcPts val="300"/>
              </a:spcBef>
              <a:spcAft>
                <a:spcPts val="0"/>
              </a:spcAft>
              <a:buClr>
                <a:schemeClr val="dk1"/>
              </a:buClr>
              <a:buSzPts val="1500"/>
              <a:buChar char="–"/>
            </a:pPr>
            <a:r>
              <a:rPr lang="en-US" dirty="0"/>
              <a:t>Aggregate	(75 to 80%)</a:t>
            </a:r>
            <a:endParaRPr dirty="0"/>
          </a:p>
          <a:p>
            <a:pPr marL="557213" lvl="1" indent="-214312" algn="l" rtl="0">
              <a:spcBef>
                <a:spcPts val="300"/>
              </a:spcBef>
              <a:spcAft>
                <a:spcPts val="0"/>
              </a:spcAft>
              <a:buClr>
                <a:schemeClr val="dk1"/>
              </a:buClr>
              <a:buSzPts val="1500"/>
              <a:buChar char="–"/>
            </a:pPr>
            <a:r>
              <a:rPr lang="en-US" dirty="0"/>
              <a:t>Water and Air	(remainder)</a:t>
            </a:r>
            <a:endParaRPr dirty="0"/>
          </a:p>
          <a:p>
            <a:pPr marL="557213" lvl="1" indent="-214312" algn="l" rtl="0">
              <a:spcBef>
                <a:spcPts val="300"/>
              </a:spcBef>
              <a:spcAft>
                <a:spcPts val="0"/>
              </a:spcAft>
              <a:buClr>
                <a:schemeClr val="dk1"/>
              </a:buClr>
              <a:buSzPts val="1500"/>
              <a:buChar char="–"/>
            </a:pPr>
            <a:r>
              <a:rPr lang="en-US" dirty="0"/>
              <a:t>Admixtures</a:t>
            </a:r>
            <a:endParaRPr dirty="0"/>
          </a:p>
          <a:p>
            <a:pPr marL="557213" lvl="1" indent="-214312" algn="l" rtl="0">
              <a:spcBef>
                <a:spcPts val="300"/>
              </a:spcBef>
              <a:spcAft>
                <a:spcPts val="0"/>
              </a:spcAft>
              <a:buClr>
                <a:schemeClr val="dk1"/>
              </a:buClr>
              <a:buSzPts val="1500"/>
              <a:buNone/>
            </a:pPr>
            <a:endParaRPr dirty="0"/>
          </a:p>
          <a:p>
            <a:pPr marL="557213" lvl="1" indent="-214312" algn="l" rtl="0">
              <a:spcBef>
                <a:spcPts val="300"/>
              </a:spcBef>
              <a:spcAft>
                <a:spcPts val="0"/>
              </a:spcAft>
              <a:buClr>
                <a:schemeClr val="dk1"/>
              </a:buClr>
              <a:buSzPts val="1500"/>
              <a:buNone/>
            </a:pPr>
            <a:endParaRPr dirty="0"/>
          </a:p>
          <a:p>
            <a:pPr marL="557213" lvl="1" indent="-214312" algn="l" rtl="0">
              <a:spcBef>
                <a:spcPts val="300"/>
              </a:spcBef>
              <a:spcAft>
                <a:spcPts val="0"/>
              </a:spcAft>
              <a:buClr>
                <a:schemeClr val="dk1"/>
              </a:buClr>
              <a:buSzPts val="1500"/>
              <a:buNone/>
            </a:pPr>
            <a:endParaRPr dirty="0"/>
          </a:p>
          <a:p>
            <a:pPr marL="257175" lvl="0" indent="-142875" algn="l" rtl="0">
              <a:spcBef>
                <a:spcPts val="360"/>
              </a:spcBef>
              <a:spcAft>
                <a:spcPts val="0"/>
              </a:spcAft>
              <a:buClr>
                <a:schemeClr val="dk1"/>
              </a:buClr>
              <a:buSzPts val="1800"/>
              <a:buNone/>
            </a:pPr>
            <a:endParaRPr dirty="0"/>
          </a:p>
        </p:txBody>
      </p:sp>
      <p:sp>
        <p:nvSpPr>
          <p:cNvPr id="138" name="Google Shape;138;p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What is Concrete?</a:t>
            </a:r>
            <a:br>
              <a:rPr lang="en-US" dirty="0"/>
            </a:br>
            <a:endParaRPr dirty="0"/>
          </a:p>
        </p:txBody>
      </p:sp>
      <p:sp>
        <p:nvSpPr>
          <p:cNvPr id="139" name="Google Shape;139;p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a:t>
            </a:fld>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28"/>
          <p:cNvSpPr txBox="1">
            <a:spLocks noGrp="1"/>
          </p:cNvSpPr>
          <p:nvPr>
            <p:ph type="body" idx="1"/>
          </p:nvPr>
        </p:nvSpPr>
        <p:spPr>
          <a:xfrm>
            <a:off x="457200" y="1135464"/>
            <a:ext cx="8229600" cy="366177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2"/>
              </a:buClr>
              <a:buSzPts val="1800"/>
              <a:buNone/>
            </a:pPr>
            <a:r>
              <a:rPr lang="en-US" b="1" dirty="0">
                <a:solidFill>
                  <a:schemeClr val="accent2"/>
                </a:solidFill>
              </a:rPr>
              <a:t>5. &amp; 6. DELAMINATION &amp; SPALLING</a:t>
            </a:r>
            <a:endParaRPr dirty="0"/>
          </a:p>
          <a:p>
            <a:pPr marL="0" lvl="0" indent="0" algn="l" rtl="0">
              <a:spcBef>
                <a:spcPts val="360"/>
              </a:spcBef>
              <a:spcAft>
                <a:spcPts val="0"/>
              </a:spcAft>
              <a:buClr>
                <a:schemeClr val="dk1"/>
              </a:buClr>
              <a:buSzPts val="1800"/>
              <a:buNone/>
            </a:pPr>
            <a:r>
              <a:rPr lang="en-US" sz="1400" dirty="0"/>
              <a:t>Delamination is the separation of the paste layer within concrete (i.e. an internal crack). Delamination leads to spalling. Typically caused by the volumetric expansion of corroding rebar.</a:t>
            </a:r>
          </a:p>
          <a:p>
            <a:pPr marL="0" lvl="0" indent="0" algn="l" rtl="0">
              <a:spcBef>
                <a:spcPts val="360"/>
              </a:spcBef>
              <a:spcAft>
                <a:spcPts val="0"/>
              </a:spcAft>
              <a:buClr>
                <a:schemeClr val="dk1"/>
              </a:buClr>
              <a:buSzPts val="1800"/>
              <a:buNone/>
            </a:pPr>
            <a:endParaRPr sz="1400" dirty="0"/>
          </a:p>
          <a:p>
            <a:pPr marL="0" lvl="0" indent="0" algn="l" rtl="0">
              <a:spcBef>
                <a:spcPts val="360"/>
              </a:spcBef>
              <a:spcAft>
                <a:spcPts val="0"/>
              </a:spcAft>
              <a:buClr>
                <a:schemeClr val="accent2"/>
              </a:buClr>
              <a:buSzPts val="1800"/>
              <a:buNone/>
            </a:pPr>
            <a:r>
              <a:rPr lang="en-US" b="1" dirty="0">
                <a:solidFill>
                  <a:schemeClr val="accent2"/>
                </a:solidFill>
              </a:rPr>
              <a:t>7. STAINING</a:t>
            </a:r>
            <a:endParaRPr dirty="0"/>
          </a:p>
          <a:p>
            <a:pPr marL="0" lvl="0" indent="0" algn="l" rtl="0">
              <a:spcBef>
                <a:spcPts val="360"/>
              </a:spcBef>
              <a:spcAft>
                <a:spcPts val="0"/>
              </a:spcAft>
              <a:buClr>
                <a:schemeClr val="dk1"/>
              </a:buClr>
              <a:buSzPts val="1800"/>
              <a:buNone/>
            </a:pPr>
            <a:r>
              <a:rPr lang="en-US" sz="1400" dirty="0"/>
              <a:t>Includes rust, efflorescence, or water stains leaching through cracks</a:t>
            </a:r>
            <a:endParaRPr sz="1400" dirty="0"/>
          </a:p>
          <a:p>
            <a:pPr marL="0" lvl="0" indent="0" algn="l" rtl="0">
              <a:spcBef>
                <a:spcPts val="360"/>
              </a:spcBef>
              <a:spcAft>
                <a:spcPts val="0"/>
              </a:spcAft>
              <a:buClr>
                <a:schemeClr val="accent2"/>
              </a:buClr>
              <a:buSzPts val="1800"/>
              <a:buNone/>
            </a:pPr>
            <a:endParaRPr lang="en-US" b="1" dirty="0">
              <a:solidFill>
                <a:schemeClr val="accent2"/>
              </a:solidFill>
            </a:endParaRPr>
          </a:p>
          <a:p>
            <a:pPr marL="0" lvl="0" indent="0" algn="l" rtl="0">
              <a:spcBef>
                <a:spcPts val="360"/>
              </a:spcBef>
              <a:spcAft>
                <a:spcPts val="0"/>
              </a:spcAft>
              <a:buClr>
                <a:schemeClr val="accent2"/>
              </a:buClr>
              <a:buSzPts val="1800"/>
              <a:buNone/>
            </a:pPr>
            <a:r>
              <a:rPr lang="en-US" b="1" dirty="0">
                <a:solidFill>
                  <a:schemeClr val="accent2"/>
                </a:solidFill>
              </a:rPr>
              <a:t>8. ALKALAI AGGREGATE REACTION </a:t>
            </a:r>
          </a:p>
          <a:p>
            <a:pPr marL="0" lvl="0" indent="0" algn="l" rtl="0">
              <a:spcBef>
                <a:spcPts val="360"/>
              </a:spcBef>
              <a:spcAft>
                <a:spcPts val="0"/>
              </a:spcAft>
              <a:buClr>
                <a:schemeClr val="accent2"/>
              </a:buClr>
              <a:buSzPts val="1800"/>
              <a:buNone/>
            </a:pPr>
            <a:endParaRPr b="1" dirty="0">
              <a:solidFill>
                <a:schemeClr val="accent2"/>
              </a:solidFill>
            </a:endParaRPr>
          </a:p>
          <a:p>
            <a:pPr marL="0" lvl="0" indent="0" algn="l" rtl="0">
              <a:spcBef>
                <a:spcPts val="360"/>
              </a:spcBef>
              <a:spcAft>
                <a:spcPts val="0"/>
              </a:spcAft>
              <a:buClr>
                <a:schemeClr val="accent2"/>
              </a:buClr>
              <a:buSzPts val="1800"/>
              <a:buNone/>
            </a:pPr>
            <a:r>
              <a:rPr lang="en-US" b="1" dirty="0">
                <a:solidFill>
                  <a:schemeClr val="accent2"/>
                </a:solidFill>
              </a:rPr>
              <a:t>9. CARBONATION </a:t>
            </a:r>
          </a:p>
          <a:p>
            <a:pPr marL="0" lvl="0" indent="0" algn="l" rtl="0">
              <a:spcBef>
                <a:spcPts val="360"/>
              </a:spcBef>
              <a:spcAft>
                <a:spcPts val="0"/>
              </a:spcAft>
              <a:buClr>
                <a:schemeClr val="accent2"/>
              </a:buClr>
              <a:buSzPts val="1800"/>
              <a:buNone/>
            </a:pPr>
            <a:endParaRPr lang="en-US" b="1" dirty="0">
              <a:solidFill>
                <a:schemeClr val="accent2"/>
              </a:solidFill>
            </a:endParaRPr>
          </a:p>
          <a:p>
            <a:pPr marL="0" indent="0">
              <a:buClr>
                <a:schemeClr val="accent2"/>
              </a:buClr>
              <a:buNone/>
            </a:pPr>
            <a:r>
              <a:rPr lang="en-US" b="1" dirty="0">
                <a:solidFill>
                  <a:schemeClr val="accent2"/>
                </a:solidFill>
              </a:rPr>
              <a:t>10. EFFLORESCENCE</a:t>
            </a:r>
          </a:p>
          <a:p>
            <a:pPr marL="0" lvl="0" indent="0" algn="l" rtl="0">
              <a:spcBef>
                <a:spcPts val="360"/>
              </a:spcBef>
              <a:spcAft>
                <a:spcPts val="0"/>
              </a:spcAft>
              <a:buClr>
                <a:schemeClr val="accent2"/>
              </a:buClr>
              <a:buSzPts val="1800"/>
              <a:buNone/>
            </a:pPr>
            <a:endParaRPr lang="en-US" b="1" dirty="0">
              <a:solidFill>
                <a:schemeClr val="accent2"/>
              </a:solidFill>
            </a:endParaRPr>
          </a:p>
          <a:p>
            <a:pPr marL="0" lvl="0" indent="0" algn="l" rtl="0">
              <a:spcBef>
                <a:spcPts val="360"/>
              </a:spcBef>
              <a:spcAft>
                <a:spcPts val="0"/>
              </a:spcAft>
              <a:buClr>
                <a:schemeClr val="accent2"/>
              </a:buClr>
              <a:buSzPts val="1800"/>
              <a:buNone/>
            </a:pPr>
            <a:endParaRPr dirty="0"/>
          </a:p>
        </p:txBody>
      </p:sp>
      <p:sp>
        <p:nvSpPr>
          <p:cNvPr id="964" name="Google Shape;964;p2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Concrete Damage &amp; Deterioration</a:t>
            </a:r>
            <a:endParaRPr/>
          </a:p>
        </p:txBody>
      </p:sp>
      <p:sp>
        <p:nvSpPr>
          <p:cNvPr id="965" name="Google Shape;965;p28"/>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29"/>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Delamination &amp; Spalling Mechanism</a:t>
            </a:r>
            <a:br>
              <a:rPr lang="en-US" dirty="0"/>
            </a:br>
            <a:r>
              <a:rPr lang="en-US" sz="2000" dirty="0"/>
              <a:t>(corrosion driven)</a:t>
            </a:r>
            <a:br>
              <a:rPr lang="en-US" dirty="0"/>
            </a:br>
            <a:endParaRPr dirty="0"/>
          </a:p>
        </p:txBody>
      </p:sp>
      <p:sp>
        <p:nvSpPr>
          <p:cNvPr id="971" name="Google Shape;971;p29"/>
          <p:cNvSpPr/>
          <p:nvPr/>
        </p:nvSpPr>
        <p:spPr>
          <a:xfrm>
            <a:off x="1600200" y="1543050"/>
            <a:ext cx="5943600" cy="18526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972" name="Google Shape;972;p29"/>
          <p:cNvCxnSpPr/>
          <p:nvPr/>
        </p:nvCxnSpPr>
        <p:spPr>
          <a:xfrm rot="10800000" flipH="1">
            <a:off x="5241133" y="2563417"/>
            <a:ext cx="136922" cy="164306"/>
          </a:xfrm>
          <a:prstGeom prst="straightConnector1">
            <a:avLst/>
          </a:prstGeom>
          <a:noFill/>
          <a:ln w="11100" cap="flat" cmpd="sng">
            <a:solidFill>
              <a:srgbClr val="000000"/>
            </a:solidFill>
            <a:prstDash val="solid"/>
            <a:round/>
            <a:headEnd type="none" w="med" len="med"/>
            <a:tailEnd type="none" w="med" len="med"/>
          </a:ln>
        </p:spPr>
      </p:cxnSp>
      <p:sp>
        <p:nvSpPr>
          <p:cNvPr id="973" name="Google Shape;973;p29"/>
          <p:cNvSpPr/>
          <p:nvPr/>
        </p:nvSpPr>
        <p:spPr>
          <a:xfrm>
            <a:off x="4727974" y="1620442"/>
            <a:ext cx="1725215" cy="1125140"/>
          </a:xfrm>
          <a:custGeom>
            <a:avLst/>
            <a:gdLst/>
            <a:ahLst/>
            <a:cxnLst/>
            <a:rect l="l" t="t" r="r" b="b"/>
            <a:pathLst>
              <a:path w="5797" h="3778" extrusionOk="0">
                <a:moveTo>
                  <a:pt x="242" y="95"/>
                </a:moveTo>
                <a:lnTo>
                  <a:pt x="260" y="92"/>
                </a:lnTo>
                <a:lnTo>
                  <a:pt x="276" y="89"/>
                </a:lnTo>
                <a:lnTo>
                  <a:pt x="293" y="85"/>
                </a:lnTo>
                <a:lnTo>
                  <a:pt x="309" y="82"/>
                </a:lnTo>
                <a:lnTo>
                  <a:pt x="329" y="76"/>
                </a:lnTo>
                <a:lnTo>
                  <a:pt x="349" y="70"/>
                </a:lnTo>
                <a:lnTo>
                  <a:pt x="369" y="66"/>
                </a:lnTo>
                <a:lnTo>
                  <a:pt x="391" y="60"/>
                </a:lnTo>
                <a:lnTo>
                  <a:pt x="411" y="57"/>
                </a:lnTo>
                <a:lnTo>
                  <a:pt x="432" y="55"/>
                </a:lnTo>
                <a:lnTo>
                  <a:pt x="454" y="55"/>
                </a:lnTo>
                <a:lnTo>
                  <a:pt x="477" y="55"/>
                </a:lnTo>
                <a:lnTo>
                  <a:pt x="500" y="57"/>
                </a:lnTo>
                <a:lnTo>
                  <a:pt x="524" y="60"/>
                </a:lnTo>
                <a:lnTo>
                  <a:pt x="547" y="65"/>
                </a:lnTo>
                <a:lnTo>
                  <a:pt x="571" y="69"/>
                </a:lnTo>
                <a:lnTo>
                  <a:pt x="593" y="75"/>
                </a:lnTo>
                <a:lnTo>
                  <a:pt x="617" y="82"/>
                </a:lnTo>
                <a:lnTo>
                  <a:pt x="650" y="91"/>
                </a:lnTo>
                <a:lnTo>
                  <a:pt x="683" y="101"/>
                </a:lnTo>
                <a:lnTo>
                  <a:pt x="714" y="112"/>
                </a:lnTo>
                <a:lnTo>
                  <a:pt x="747" y="122"/>
                </a:lnTo>
                <a:lnTo>
                  <a:pt x="769" y="130"/>
                </a:lnTo>
                <a:lnTo>
                  <a:pt x="791" y="137"/>
                </a:lnTo>
                <a:lnTo>
                  <a:pt x="815" y="144"/>
                </a:lnTo>
                <a:lnTo>
                  <a:pt x="838" y="150"/>
                </a:lnTo>
                <a:lnTo>
                  <a:pt x="862" y="156"/>
                </a:lnTo>
                <a:lnTo>
                  <a:pt x="886" y="159"/>
                </a:lnTo>
                <a:lnTo>
                  <a:pt x="918" y="163"/>
                </a:lnTo>
                <a:lnTo>
                  <a:pt x="948" y="166"/>
                </a:lnTo>
                <a:lnTo>
                  <a:pt x="980" y="167"/>
                </a:lnTo>
                <a:lnTo>
                  <a:pt x="1012" y="168"/>
                </a:lnTo>
                <a:lnTo>
                  <a:pt x="1043" y="168"/>
                </a:lnTo>
                <a:lnTo>
                  <a:pt x="1074" y="169"/>
                </a:lnTo>
                <a:lnTo>
                  <a:pt x="1124" y="170"/>
                </a:lnTo>
                <a:lnTo>
                  <a:pt x="1172" y="171"/>
                </a:lnTo>
                <a:lnTo>
                  <a:pt x="1221" y="171"/>
                </a:lnTo>
                <a:lnTo>
                  <a:pt x="1269" y="171"/>
                </a:lnTo>
                <a:lnTo>
                  <a:pt x="1317" y="169"/>
                </a:lnTo>
                <a:lnTo>
                  <a:pt x="1358" y="167"/>
                </a:lnTo>
                <a:lnTo>
                  <a:pt x="1397" y="162"/>
                </a:lnTo>
                <a:lnTo>
                  <a:pt x="1436" y="158"/>
                </a:lnTo>
                <a:lnTo>
                  <a:pt x="1476" y="153"/>
                </a:lnTo>
                <a:lnTo>
                  <a:pt x="1515" y="148"/>
                </a:lnTo>
                <a:lnTo>
                  <a:pt x="1580" y="140"/>
                </a:lnTo>
                <a:lnTo>
                  <a:pt x="1646" y="134"/>
                </a:lnTo>
                <a:lnTo>
                  <a:pt x="1714" y="130"/>
                </a:lnTo>
                <a:lnTo>
                  <a:pt x="1781" y="125"/>
                </a:lnTo>
                <a:lnTo>
                  <a:pt x="1847" y="122"/>
                </a:lnTo>
                <a:lnTo>
                  <a:pt x="1914" y="120"/>
                </a:lnTo>
                <a:lnTo>
                  <a:pt x="1982" y="117"/>
                </a:lnTo>
                <a:lnTo>
                  <a:pt x="2067" y="115"/>
                </a:lnTo>
                <a:lnTo>
                  <a:pt x="2153" y="114"/>
                </a:lnTo>
                <a:lnTo>
                  <a:pt x="2239" y="113"/>
                </a:lnTo>
                <a:lnTo>
                  <a:pt x="2325" y="113"/>
                </a:lnTo>
                <a:lnTo>
                  <a:pt x="2411" y="113"/>
                </a:lnTo>
                <a:lnTo>
                  <a:pt x="2477" y="113"/>
                </a:lnTo>
                <a:lnTo>
                  <a:pt x="2544" y="113"/>
                </a:lnTo>
                <a:lnTo>
                  <a:pt x="2610" y="114"/>
                </a:lnTo>
                <a:lnTo>
                  <a:pt x="2676" y="114"/>
                </a:lnTo>
                <a:lnTo>
                  <a:pt x="2742" y="114"/>
                </a:lnTo>
                <a:lnTo>
                  <a:pt x="2808" y="114"/>
                </a:lnTo>
                <a:lnTo>
                  <a:pt x="2874" y="111"/>
                </a:lnTo>
                <a:lnTo>
                  <a:pt x="2906" y="109"/>
                </a:lnTo>
                <a:lnTo>
                  <a:pt x="2937" y="105"/>
                </a:lnTo>
                <a:lnTo>
                  <a:pt x="2968" y="102"/>
                </a:lnTo>
                <a:lnTo>
                  <a:pt x="2997" y="98"/>
                </a:lnTo>
                <a:lnTo>
                  <a:pt x="3043" y="94"/>
                </a:lnTo>
                <a:lnTo>
                  <a:pt x="3088" y="89"/>
                </a:lnTo>
                <a:lnTo>
                  <a:pt x="3132" y="84"/>
                </a:lnTo>
                <a:lnTo>
                  <a:pt x="3178" y="77"/>
                </a:lnTo>
                <a:lnTo>
                  <a:pt x="3216" y="73"/>
                </a:lnTo>
                <a:lnTo>
                  <a:pt x="3255" y="67"/>
                </a:lnTo>
                <a:lnTo>
                  <a:pt x="3294" y="63"/>
                </a:lnTo>
                <a:lnTo>
                  <a:pt x="3334" y="59"/>
                </a:lnTo>
                <a:lnTo>
                  <a:pt x="3361" y="58"/>
                </a:lnTo>
                <a:lnTo>
                  <a:pt x="3388" y="57"/>
                </a:lnTo>
                <a:lnTo>
                  <a:pt x="3415" y="57"/>
                </a:lnTo>
                <a:lnTo>
                  <a:pt x="3443" y="57"/>
                </a:lnTo>
                <a:lnTo>
                  <a:pt x="3470" y="59"/>
                </a:lnTo>
                <a:lnTo>
                  <a:pt x="3495" y="62"/>
                </a:lnTo>
                <a:lnTo>
                  <a:pt x="3521" y="65"/>
                </a:lnTo>
                <a:lnTo>
                  <a:pt x="3545" y="69"/>
                </a:lnTo>
                <a:lnTo>
                  <a:pt x="3579" y="78"/>
                </a:lnTo>
                <a:lnTo>
                  <a:pt x="3613" y="87"/>
                </a:lnTo>
                <a:lnTo>
                  <a:pt x="3647" y="96"/>
                </a:lnTo>
                <a:lnTo>
                  <a:pt x="3681" y="105"/>
                </a:lnTo>
                <a:lnTo>
                  <a:pt x="3720" y="114"/>
                </a:lnTo>
                <a:lnTo>
                  <a:pt x="3763" y="122"/>
                </a:lnTo>
                <a:lnTo>
                  <a:pt x="3806" y="129"/>
                </a:lnTo>
                <a:lnTo>
                  <a:pt x="3849" y="135"/>
                </a:lnTo>
                <a:lnTo>
                  <a:pt x="3891" y="143"/>
                </a:lnTo>
                <a:lnTo>
                  <a:pt x="3922" y="150"/>
                </a:lnTo>
                <a:lnTo>
                  <a:pt x="3952" y="156"/>
                </a:lnTo>
                <a:lnTo>
                  <a:pt x="3983" y="161"/>
                </a:lnTo>
                <a:lnTo>
                  <a:pt x="4015" y="166"/>
                </a:lnTo>
                <a:lnTo>
                  <a:pt x="4046" y="170"/>
                </a:lnTo>
                <a:lnTo>
                  <a:pt x="4072" y="172"/>
                </a:lnTo>
                <a:lnTo>
                  <a:pt x="4099" y="173"/>
                </a:lnTo>
                <a:lnTo>
                  <a:pt x="4127" y="173"/>
                </a:lnTo>
                <a:lnTo>
                  <a:pt x="4156" y="172"/>
                </a:lnTo>
                <a:lnTo>
                  <a:pt x="4184" y="170"/>
                </a:lnTo>
                <a:lnTo>
                  <a:pt x="4211" y="167"/>
                </a:lnTo>
                <a:lnTo>
                  <a:pt x="4238" y="162"/>
                </a:lnTo>
                <a:lnTo>
                  <a:pt x="4271" y="154"/>
                </a:lnTo>
                <a:lnTo>
                  <a:pt x="4304" y="147"/>
                </a:lnTo>
                <a:lnTo>
                  <a:pt x="4335" y="140"/>
                </a:lnTo>
                <a:lnTo>
                  <a:pt x="4369" y="134"/>
                </a:lnTo>
                <a:lnTo>
                  <a:pt x="4394" y="131"/>
                </a:lnTo>
                <a:lnTo>
                  <a:pt x="4421" y="129"/>
                </a:lnTo>
                <a:lnTo>
                  <a:pt x="4449" y="129"/>
                </a:lnTo>
                <a:lnTo>
                  <a:pt x="4477" y="130"/>
                </a:lnTo>
                <a:lnTo>
                  <a:pt x="4506" y="131"/>
                </a:lnTo>
                <a:lnTo>
                  <a:pt x="4535" y="132"/>
                </a:lnTo>
                <a:lnTo>
                  <a:pt x="4564" y="133"/>
                </a:lnTo>
                <a:lnTo>
                  <a:pt x="4593" y="134"/>
                </a:lnTo>
                <a:lnTo>
                  <a:pt x="4630" y="134"/>
                </a:lnTo>
                <a:lnTo>
                  <a:pt x="4667" y="134"/>
                </a:lnTo>
                <a:lnTo>
                  <a:pt x="4703" y="134"/>
                </a:lnTo>
                <a:lnTo>
                  <a:pt x="4739" y="133"/>
                </a:lnTo>
                <a:lnTo>
                  <a:pt x="4774" y="131"/>
                </a:lnTo>
                <a:lnTo>
                  <a:pt x="4806" y="128"/>
                </a:lnTo>
                <a:lnTo>
                  <a:pt x="4837" y="124"/>
                </a:lnTo>
                <a:lnTo>
                  <a:pt x="4868" y="119"/>
                </a:lnTo>
                <a:lnTo>
                  <a:pt x="4897" y="113"/>
                </a:lnTo>
                <a:lnTo>
                  <a:pt x="4927" y="106"/>
                </a:lnTo>
                <a:lnTo>
                  <a:pt x="4958" y="100"/>
                </a:lnTo>
                <a:lnTo>
                  <a:pt x="4994" y="93"/>
                </a:lnTo>
                <a:lnTo>
                  <a:pt x="5031" y="87"/>
                </a:lnTo>
                <a:lnTo>
                  <a:pt x="5068" y="81"/>
                </a:lnTo>
                <a:lnTo>
                  <a:pt x="5104" y="75"/>
                </a:lnTo>
                <a:lnTo>
                  <a:pt x="5146" y="69"/>
                </a:lnTo>
                <a:lnTo>
                  <a:pt x="5188" y="65"/>
                </a:lnTo>
                <a:lnTo>
                  <a:pt x="5229" y="60"/>
                </a:lnTo>
                <a:lnTo>
                  <a:pt x="5273" y="57"/>
                </a:lnTo>
                <a:lnTo>
                  <a:pt x="5318" y="56"/>
                </a:lnTo>
                <a:lnTo>
                  <a:pt x="5366" y="55"/>
                </a:lnTo>
                <a:lnTo>
                  <a:pt x="5416" y="54"/>
                </a:lnTo>
                <a:lnTo>
                  <a:pt x="5465" y="55"/>
                </a:lnTo>
                <a:lnTo>
                  <a:pt x="5516" y="56"/>
                </a:lnTo>
                <a:lnTo>
                  <a:pt x="5538" y="57"/>
                </a:lnTo>
                <a:lnTo>
                  <a:pt x="5561" y="58"/>
                </a:lnTo>
                <a:lnTo>
                  <a:pt x="5582" y="59"/>
                </a:lnTo>
                <a:lnTo>
                  <a:pt x="5603" y="60"/>
                </a:lnTo>
                <a:lnTo>
                  <a:pt x="5624" y="62"/>
                </a:lnTo>
                <a:lnTo>
                  <a:pt x="5646" y="62"/>
                </a:lnTo>
                <a:lnTo>
                  <a:pt x="5666" y="60"/>
                </a:lnTo>
                <a:lnTo>
                  <a:pt x="5687" y="56"/>
                </a:lnTo>
                <a:lnTo>
                  <a:pt x="5698" y="53"/>
                </a:lnTo>
                <a:lnTo>
                  <a:pt x="5708" y="49"/>
                </a:lnTo>
                <a:lnTo>
                  <a:pt x="5719" y="46"/>
                </a:lnTo>
                <a:lnTo>
                  <a:pt x="5730" y="42"/>
                </a:lnTo>
                <a:lnTo>
                  <a:pt x="5739" y="40"/>
                </a:lnTo>
                <a:lnTo>
                  <a:pt x="5749" y="38"/>
                </a:lnTo>
                <a:lnTo>
                  <a:pt x="5756" y="37"/>
                </a:lnTo>
                <a:lnTo>
                  <a:pt x="5765" y="37"/>
                </a:lnTo>
                <a:lnTo>
                  <a:pt x="5772" y="38"/>
                </a:lnTo>
                <a:lnTo>
                  <a:pt x="5778" y="41"/>
                </a:lnTo>
                <a:lnTo>
                  <a:pt x="5783" y="45"/>
                </a:lnTo>
                <a:lnTo>
                  <a:pt x="5788" y="50"/>
                </a:lnTo>
                <a:lnTo>
                  <a:pt x="5791" y="56"/>
                </a:lnTo>
                <a:lnTo>
                  <a:pt x="5793" y="63"/>
                </a:lnTo>
                <a:lnTo>
                  <a:pt x="5796" y="70"/>
                </a:lnTo>
                <a:lnTo>
                  <a:pt x="5797" y="78"/>
                </a:lnTo>
                <a:lnTo>
                  <a:pt x="5797" y="86"/>
                </a:lnTo>
                <a:lnTo>
                  <a:pt x="5796" y="94"/>
                </a:lnTo>
                <a:lnTo>
                  <a:pt x="5793" y="102"/>
                </a:lnTo>
                <a:lnTo>
                  <a:pt x="5788" y="111"/>
                </a:lnTo>
                <a:lnTo>
                  <a:pt x="5781" y="120"/>
                </a:lnTo>
                <a:lnTo>
                  <a:pt x="5773" y="128"/>
                </a:lnTo>
                <a:lnTo>
                  <a:pt x="5764" y="134"/>
                </a:lnTo>
                <a:lnTo>
                  <a:pt x="5754" y="141"/>
                </a:lnTo>
                <a:lnTo>
                  <a:pt x="5744" y="148"/>
                </a:lnTo>
                <a:lnTo>
                  <a:pt x="5734" y="153"/>
                </a:lnTo>
                <a:lnTo>
                  <a:pt x="5724" y="159"/>
                </a:lnTo>
                <a:lnTo>
                  <a:pt x="5715" y="165"/>
                </a:lnTo>
                <a:lnTo>
                  <a:pt x="5696" y="176"/>
                </a:lnTo>
                <a:lnTo>
                  <a:pt x="5679" y="186"/>
                </a:lnTo>
                <a:lnTo>
                  <a:pt x="5662" y="197"/>
                </a:lnTo>
                <a:lnTo>
                  <a:pt x="5646" y="208"/>
                </a:lnTo>
                <a:lnTo>
                  <a:pt x="5630" y="220"/>
                </a:lnTo>
                <a:lnTo>
                  <a:pt x="5613" y="234"/>
                </a:lnTo>
                <a:lnTo>
                  <a:pt x="5595" y="248"/>
                </a:lnTo>
                <a:lnTo>
                  <a:pt x="5577" y="263"/>
                </a:lnTo>
                <a:lnTo>
                  <a:pt x="5558" y="276"/>
                </a:lnTo>
                <a:lnTo>
                  <a:pt x="5542" y="287"/>
                </a:lnTo>
                <a:lnTo>
                  <a:pt x="5525" y="295"/>
                </a:lnTo>
                <a:lnTo>
                  <a:pt x="5507" y="302"/>
                </a:lnTo>
                <a:lnTo>
                  <a:pt x="5490" y="310"/>
                </a:lnTo>
                <a:lnTo>
                  <a:pt x="5474" y="318"/>
                </a:lnTo>
                <a:lnTo>
                  <a:pt x="5453" y="329"/>
                </a:lnTo>
                <a:lnTo>
                  <a:pt x="5433" y="342"/>
                </a:lnTo>
                <a:lnTo>
                  <a:pt x="5412" y="356"/>
                </a:lnTo>
                <a:lnTo>
                  <a:pt x="5389" y="369"/>
                </a:lnTo>
                <a:lnTo>
                  <a:pt x="5345" y="396"/>
                </a:lnTo>
                <a:lnTo>
                  <a:pt x="5299" y="424"/>
                </a:lnTo>
                <a:lnTo>
                  <a:pt x="5255" y="450"/>
                </a:lnTo>
                <a:lnTo>
                  <a:pt x="5230" y="467"/>
                </a:lnTo>
                <a:lnTo>
                  <a:pt x="5206" y="482"/>
                </a:lnTo>
                <a:lnTo>
                  <a:pt x="5182" y="498"/>
                </a:lnTo>
                <a:lnTo>
                  <a:pt x="5158" y="514"/>
                </a:lnTo>
                <a:lnTo>
                  <a:pt x="5124" y="533"/>
                </a:lnTo>
                <a:lnTo>
                  <a:pt x="5088" y="552"/>
                </a:lnTo>
                <a:lnTo>
                  <a:pt x="5054" y="571"/>
                </a:lnTo>
                <a:lnTo>
                  <a:pt x="5021" y="589"/>
                </a:lnTo>
                <a:lnTo>
                  <a:pt x="4986" y="610"/>
                </a:lnTo>
                <a:lnTo>
                  <a:pt x="4953" y="629"/>
                </a:lnTo>
                <a:lnTo>
                  <a:pt x="4920" y="649"/>
                </a:lnTo>
                <a:lnTo>
                  <a:pt x="4892" y="665"/>
                </a:lnTo>
                <a:lnTo>
                  <a:pt x="4861" y="682"/>
                </a:lnTo>
                <a:lnTo>
                  <a:pt x="4829" y="697"/>
                </a:lnTo>
                <a:lnTo>
                  <a:pt x="4796" y="714"/>
                </a:lnTo>
                <a:lnTo>
                  <a:pt x="4764" y="729"/>
                </a:lnTo>
                <a:lnTo>
                  <a:pt x="4732" y="744"/>
                </a:lnTo>
                <a:lnTo>
                  <a:pt x="4701" y="759"/>
                </a:lnTo>
                <a:lnTo>
                  <a:pt x="4676" y="771"/>
                </a:lnTo>
                <a:lnTo>
                  <a:pt x="4652" y="784"/>
                </a:lnTo>
                <a:lnTo>
                  <a:pt x="4628" y="796"/>
                </a:lnTo>
                <a:lnTo>
                  <a:pt x="4606" y="809"/>
                </a:lnTo>
                <a:lnTo>
                  <a:pt x="4585" y="823"/>
                </a:lnTo>
                <a:lnTo>
                  <a:pt x="4558" y="841"/>
                </a:lnTo>
                <a:lnTo>
                  <a:pt x="4532" y="859"/>
                </a:lnTo>
                <a:lnTo>
                  <a:pt x="4506" y="875"/>
                </a:lnTo>
                <a:lnTo>
                  <a:pt x="4483" y="890"/>
                </a:lnTo>
                <a:lnTo>
                  <a:pt x="4458" y="903"/>
                </a:lnTo>
                <a:lnTo>
                  <a:pt x="4433" y="917"/>
                </a:lnTo>
                <a:lnTo>
                  <a:pt x="4408" y="930"/>
                </a:lnTo>
                <a:lnTo>
                  <a:pt x="4381" y="945"/>
                </a:lnTo>
                <a:lnTo>
                  <a:pt x="4355" y="960"/>
                </a:lnTo>
                <a:lnTo>
                  <a:pt x="4328" y="976"/>
                </a:lnTo>
                <a:lnTo>
                  <a:pt x="4300" y="992"/>
                </a:lnTo>
                <a:lnTo>
                  <a:pt x="4273" y="1009"/>
                </a:lnTo>
                <a:lnTo>
                  <a:pt x="4248" y="1024"/>
                </a:lnTo>
                <a:lnTo>
                  <a:pt x="4222" y="1041"/>
                </a:lnTo>
                <a:lnTo>
                  <a:pt x="4198" y="1058"/>
                </a:lnTo>
                <a:lnTo>
                  <a:pt x="4178" y="1072"/>
                </a:lnTo>
                <a:lnTo>
                  <a:pt x="4158" y="1088"/>
                </a:lnTo>
                <a:lnTo>
                  <a:pt x="4139" y="1104"/>
                </a:lnTo>
                <a:lnTo>
                  <a:pt x="4119" y="1120"/>
                </a:lnTo>
                <a:lnTo>
                  <a:pt x="4099" y="1138"/>
                </a:lnTo>
                <a:lnTo>
                  <a:pt x="4070" y="1166"/>
                </a:lnTo>
                <a:lnTo>
                  <a:pt x="4038" y="1197"/>
                </a:lnTo>
                <a:lnTo>
                  <a:pt x="4007" y="1228"/>
                </a:lnTo>
                <a:lnTo>
                  <a:pt x="3979" y="1257"/>
                </a:lnTo>
                <a:lnTo>
                  <a:pt x="3961" y="1277"/>
                </a:lnTo>
                <a:lnTo>
                  <a:pt x="3944" y="1295"/>
                </a:lnTo>
                <a:lnTo>
                  <a:pt x="3928" y="1313"/>
                </a:lnTo>
                <a:lnTo>
                  <a:pt x="3908" y="1332"/>
                </a:lnTo>
                <a:lnTo>
                  <a:pt x="3885" y="1353"/>
                </a:lnTo>
                <a:lnTo>
                  <a:pt x="3860" y="1376"/>
                </a:lnTo>
                <a:lnTo>
                  <a:pt x="3833" y="1398"/>
                </a:lnTo>
                <a:lnTo>
                  <a:pt x="3810" y="1419"/>
                </a:lnTo>
                <a:lnTo>
                  <a:pt x="3789" y="1441"/>
                </a:lnTo>
                <a:lnTo>
                  <a:pt x="3772" y="1460"/>
                </a:lnTo>
                <a:lnTo>
                  <a:pt x="3756" y="1478"/>
                </a:lnTo>
                <a:lnTo>
                  <a:pt x="3739" y="1495"/>
                </a:lnTo>
                <a:lnTo>
                  <a:pt x="3723" y="1513"/>
                </a:lnTo>
                <a:lnTo>
                  <a:pt x="3707" y="1528"/>
                </a:lnTo>
                <a:lnTo>
                  <a:pt x="3690" y="1541"/>
                </a:lnTo>
                <a:lnTo>
                  <a:pt x="3671" y="1556"/>
                </a:lnTo>
                <a:lnTo>
                  <a:pt x="3651" y="1570"/>
                </a:lnTo>
                <a:lnTo>
                  <a:pt x="3634" y="1583"/>
                </a:lnTo>
                <a:lnTo>
                  <a:pt x="3622" y="1592"/>
                </a:lnTo>
                <a:lnTo>
                  <a:pt x="3611" y="1602"/>
                </a:lnTo>
                <a:lnTo>
                  <a:pt x="3601" y="1612"/>
                </a:lnTo>
                <a:lnTo>
                  <a:pt x="3589" y="1623"/>
                </a:lnTo>
                <a:lnTo>
                  <a:pt x="3573" y="1642"/>
                </a:lnTo>
                <a:lnTo>
                  <a:pt x="3555" y="1662"/>
                </a:lnTo>
                <a:lnTo>
                  <a:pt x="3537" y="1685"/>
                </a:lnTo>
                <a:lnTo>
                  <a:pt x="3518" y="1706"/>
                </a:lnTo>
                <a:lnTo>
                  <a:pt x="3499" y="1728"/>
                </a:lnTo>
                <a:lnTo>
                  <a:pt x="3480" y="1748"/>
                </a:lnTo>
                <a:lnTo>
                  <a:pt x="3461" y="1770"/>
                </a:lnTo>
                <a:lnTo>
                  <a:pt x="3441" y="1790"/>
                </a:lnTo>
                <a:lnTo>
                  <a:pt x="3423" y="1808"/>
                </a:lnTo>
                <a:lnTo>
                  <a:pt x="3404" y="1825"/>
                </a:lnTo>
                <a:lnTo>
                  <a:pt x="3384" y="1843"/>
                </a:lnTo>
                <a:lnTo>
                  <a:pt x="3363" y="1860"/>
                </a:lnTo>
                <a:lnTo>
                  <a:pt x="3338" y="1881"/>
                </a:lnTo>
                <a:lnTo>
                  <a:pt x="3311" y="1902"/>
                </a:lnTo>
                <a:lnTo>
                  <a:pt x="3284" y="1923"/>
                </a:lnTo>
                <a:lnTo>
                  <a:pt x="3254" y="1948"/>
                </a:lnTo>
                <a:lnTo>
                  <a:pt x="3225" y="1973"/>
                </a:lnTo>
                <a:lnTo>
                  <a:pt x="3197" y="1997"/>
                </a:lnTo>
                <a:lnTo>
                  <a:pt x="3182" y="2009"/>
                </a:lnTo>
                <a:lnTo>
                  <a:pt x="3169" y="2022"/>
                </a:lnTo>
                <a:lnTo>
                  <a:pt x="3155" y="2034"/>
                </a:lnTo>
                <a:lnTo>
                  <a:pt x="3143" y="2046"/>
                </a:lnTo>
                <a:lnTo>
                  <a:pt x="3132" y="2060"/>
                </a:lnTo>
                <a:lnTo>
                  <a:pt x="3121" y="2073"/>
                </a:lnTo>
                <a:lnTo>
                  <a:pt x="3112" y="2087"/>
                </a:lnTo>
                <a:lnTo>
                  <a:pt x="3103" y="2101"/>
                </a:lnTo>
                <a:lnTo>
                  <a:pt x="3095" y="2117"/>
                </a:lnTo>
                <a:lnTo>
                  <a:pt x="3087" y="2132"/>
                </a:lnTo>
                <a:lnTo>
                  <a:pt x="3078" y="2148"/>
                </a:lnTo>
                <a:lnTo>
                  <a:pt x="3068" y="2164"/>
                </a:lnTo>
                <a:lnTo>
                  <a:pt x="3056" y="2178"/>
                </a:lnTo>
                <a:lnTo>
                  <a:pt x="3044" y="2191"/>
                </a:lnTo>
                <a:lnTo>
                  <a:pt x="3031" y="2202"/>
                </a:lnTo>
                <a:lnTo>
                  <a:pt x="3019" y="2213"/>
                </a:lnTo>
                <a:lnTo>
                  <a:pt x="3006" y="2223"/>
                </a:lnTo>
                <a:lnTo>
                  <a:pt x="2994" y="2233"/>
                </a:lnTo>
                <a:lnTo>
                  <a:pt x="2987" y="2238"/>
                </a:lnTo>
                <a:lnTo>
                  <a:pt x="2982" y="2242"/>
                </a:lnTo>
                <a:lnTo>
                  <a:pt x="2977" y="2246"/>
                </a:lnTo>
                <a:lnTo>
                  <a:pt x="2972" y="2250"/>
                </a:lnTo>
                <a:lnTo>
                  <a:pt x="2967" y="2254"/>
                </a:lnTo>
                <a:lnTo>
                  <a:pt x="2963" y="2258"/>
                </a:lnTo>
                <a:lnTo>
                  <a:pt x="2957" y="2261"/>
                </a:lnTo>
                <a:lnTo>
                  <a:pt x="2949" y="2261"/>
                </a:lnTo>
                <a:lnTo>
                  <a:pt x="2944" y="2260"/>
                </a:lnTo>
                <a:lnTo>
                  <a:pt x="2938" y="2259"/>
                </a:lnTo>
                <a:lnTo>
                  <a:pt x="2931" y="2258"/>
                </a:lnTo>
                <a:lnTo>
                  <a:pt x="2925" y="2257"/>
                </a:lnTo>
                <a:lnTo>
                  <a:pt x="2919" y="2256"/>
                </a:lnTo>
                <a:lnTo>
                  <a:pt x="2913" y="2257"/>
                </a:lnTo>
                <a:lnTo>
                  <a:pt x="2909" y="2259"/>
                </a:lnTo>
                <a:lnTo>
                  <a:pt x="2906" y="2261"/>
                </a:lnTo>
                <a:lnTo>
                  <a:pt x="2901" y="2267"/>
                </a:lnTo>
                <a:lnTo>
                  <a:pt x="2897" y="2273"/>
                </a:lnTo>
                <a:lnTo>
                  <a:pt x="2894" y="2281"/>
                </a:lnTo>
                <a:lnTo>
                  <a:pt x="2892" y="2290"/>
                </a:lnTo>
                <a:lnTo>
                  <a:pt x="2890" y="2298"/>
                </a:lnTo>
                <a:lnTo>
                  <a:pt x="2887" y="2307"/>
                </a:lnTo>
                <a:lnTo>
                  <a:pt x="2884" y="2314"/>
                </a:lnTo>
                <a:lnTo>
                  <a:pt x="2879" y="2322"/>
                </a:lnTo>
                <a:lnTo>
                  <a:pt x="2873" y="2326"/>
                </a:lnTo>
                <a:lnTo>
                  <a:pt x="2865" y="2329"/>
                </a:lnTo>
                <a:lnTo>
                  <a:pt x="2857" y="2332"/>
                </a:lnTo>
                <a:lnTo>
                  <a:pt x="2850" y="2333"/>
                </a:lnTo>
                <a:lnTo>
                  <a:pt x="2843" y="2335"/>
                </a:lnTo>
                <a:lnTo>
                  <a:pt x="2835" y="2338"/>
                </a:lnTo>
                <a:lnTo>
                  <a:pt x="2829" y="2342"/>
                </a:lnTo>
                <a:lnTo>
                  <a:pt x="2824" y="2346"/>
                </a:lnTo>
                <a:lnTo>
                  <a:pt x="2816" y="2354"/>
                </a:lnTo>
                <a:lnTo>
                  <a:pt x="2810" y="2364"/>
                </a:lnTo>
                <a:lnTo>
                  <a:pt x="2805" y="2374"/>
                </a:lnTo>
                <a:lnTo>
                  <a:pt x="2799" y="2385"/>
                </a:lnTo>
                <a:lnTo>
                  <a:pt x="2794" y="2397"/>
                </a:lnTo>
                <a:lnTo>
                  <a:pt x="2788" y="2408"/>
                </a:lnTo>
                <a:lnTo>
                  <a:pt x="2782" y="2418"/>
                </a:lnTo>
                <a:lnTo>
                  <a:pt x="2774" y="2430"/>
                </a:lnTo>
                <a:lnTo>
                  <a:pt x="2762" y="2441"/>
                </a:lnTo>
                <a:lnTo>
                  <a:pt x="2752" y="2453"/>
                </a:lnTo>
                <a:lnTo>
                  <a:pt x="2741" y="2462"/>
                </a:lnTo>
                <a:lnTo>
                  <a:pt x="2730" y="2472"/>
                </a:lnTo>
                <a:lnTo>
                  <a:pt x="2719" y="2482"/>
                </a:lnTo>
                <a:lnTo>
                  <a:pt x="2709" y="2493"/>
                </a:lnTo>
                <a:lnTo>
                  <a:pt x="2699" y="2507"/>
                </a:lnTo>
                <a:lnTo>
                  <a:pt x="2690" y="2523"/>
                </a:lnTo>
                <a:lnTo>
                  <a:pt x="2681" y="2538"/>
                </a:lnTo>
                <a:lnTo>
                  <a:pt x="2672" y="2553"/>
                </a:lnTo>
                <a:lnTo>
                  <a:pt x="2662" y="2568"/>
                </a:lnTo>
                <a:lnTo>
                  <a:pt x="2650" y="2581"/>
                </a:lnTo>
                <a:lnTo>
                  <a:pt x="2637" y="2594"/>
                </a:lnTo>
                <a:lnTo>
                  <a:pt x="2622" y="2605"/>
                </a:lnTo>
                <a:lnTo>
                  <a:pt x="2606" y="2615"/>
                </a:lnTo>
                <a:lnTo>
                  <a:pt x="2589" y="2626"/>
                </a:lnTo>
                <a:lnTo>
                  <a:pt x="2572" y="2636"/>
                </a:lnTo>
                <a:lnTo>
                  <a:pt x="2555" y="2650"/>
                </a:lnTo>
                <a:lnTo>
                  <a:pt x="2540" y="2663"/>
                </a:lnTo>
                <a:lnTo>
                  <a:pt x="2524" y="2680"/>
                </a:lnTo>
                <a:lnTo>
                  <a:pt x="2508" y="2698"/>
                </a:lnTo>
                <a:lnTo>
                  <a:pt x="2494" y="2716"/>
                </a:lnTo>
                <a:lnTo>
                  <a:pt x="2480" y="2734"/>
                </a:lnTo>
                <a:lnTo>
                  <a:pt x="2468" y="2751"/>
                </a:lnTo>
                <a:lnTo>
                  <a:pt x="2456" y="2769"/>
                </a:lnTo>
                <a:lnTo>
                  <a:pt x="2440" y="2791"/>
                </a:lnTo>
                <a:lnTo>
                  <a:pt x="2425" y="2807"/>
                </a:lnTo>
                <a:lnTo>
                  <a:pt x="2411" y="2823"/>
                </a:lnTo>
                <a:lnTo>
                  <a:pt x="2396" y="2840"/>
                </a:lnTo>
                <a:lnTo>
                  <a:pt x="2384" y="2854"/>
                </a:lnTo>
                <a:lnTo>
                  <a:pt x="2372" y="2869"/>
                </a:lnTo>
                <a:lnTo>
                  <a:pt x="2358" y="2884"/>
                </a:lnTo>
                <a:lnTo>
                  <a:pt x="2345" y="2897"/>
                </a:lnTo>
                <a:lnTo>
                  <a:pt x="2333" y="2908"/>
                </a:lnTo>
                <a:lnTo>
                  <a:pt x="2319" y="2918"/>
                </a:lnTo>
                <a:lnTo>
                  <a:pt x="2307" y="2928"/>
                </a:lnTo>
                <a:lnTo>
                  <a:pt x="2293" y="2938"/>
                </a:lnTo>
                <a:lnTo>
                  <a:pt x="2281" y="2951"/>
                </a:lnTo>
                <a:lnTo>
                  <a:pt x="2270" y="2963"/>
                </a:lnTo>
                <a:lnTo>
                  <a:pt x="2259" y="2976"/>
                </a:lnTo>
                <a:lnTo>
                  <a:pt x="2247" y="2991"/>
                </a:lnTo>
                <a:lnTo>
                  <a:pt x="2236" y="3004"/>
                </a:lnTo>
                <a:lnTo>
                  <a:pt x="2224" y="3017"/>
                </a:lnTo>
                <a:lnTo>
                  <a:pt x="2211" y="3028"/>
                </a:lnTo>
                <a:lnTo>
                  <a:pt x="2197" y="3037"/>
                </a:lnTo>
                <a:lnTo>
                  <a:pt x="2185" y="3044"/>
                </a:lnTo>
                <a:lnTo>
                  <a:pt x="2170" y="3050"/>
                </a:lnTo>
                <a:lnTo>
                  <a:pt x="2157" y="3056"/>
                </a:lnTo>
                <a:lnTo>
                  <a:pt x="2144" y="3063"/>
                </a:lnTo>
                <a:lnTo>
                  <a:pt x="2130" y="3071"/>
                </a:lnTo>
                <a:lnTo>
                  <a:pt x="2118" y="3079"/>
                </a:lnTo>
                <a:lnTo>
                  <a:pt x="2106" y="3091"/>
                </a:lnTo>
                <a:lnTo>
                  <a:pt x="2095" y="3101"/>
                </a:lnTo>
                <a:lnTo>
                  <a:pt x="2083" y="3112"/>
                </a:lnTo>
                <a:lnTo>
                  <a:pt x="2072" y="3123"/>
                </a:lnTo>
                <a:lnTo>
                  <a:pt x="2059" y="3133"/>
                </a:lnTo>
                <a:lnTo>
                  <a:pt x="2037" y="3153"/>
                </a:lnTo>
                <a:lnTo>
                  <a:pt x="2012" y="3175"/>
                </a:lnTo>
                <a:lnTo>
                  <a:pt x="1988" y="3195"/>
                </a:lnTo>
                <a:lnTo>
                  <a:pt x="1963" y="3215"/>
                </a:lnTo>
                <a:lnTo>
                  <a:pt x="1937" y="3235"/>
                </a:lnTo>
                <a:lnTo>
                  <a:pt x="1912" y="3256"/>
                </a:lnTo>
                <a:lnTo>
                  <a:pt x="1885" y="3278"/>
                </a:lnTo>
                <a:lnTo>
                  <a:pt x="1859" y="3299"/>
                </a:lnTo>
                <a:lnTo>
                  <a:pt x="1832" y="3322"/>
                </a:lnTo>
                <a:lnTo>
                  <a:pt x="1808" y="3347"/>
                </a:lnTo>
                <a:lnTo>
                  <a:pt x="1791" y="3366"/>
                </a:lnTo>
                <a:lnTo>
                  <a:pt x="1774" y="3385"/>
                </a:lnTo>
                <a:lnTo>
                  <a:pt x="1758" y="3405"/>
                </a:lnTo>
                <a:lnTo>
                  <a:pt x="1744" y="3424"/>
                </a:lnTo>
                <a:lnTo>
                  <a:pt x="1729" y="3443"/>
                </a:lnTo>
                <a:lnTo>
                  <a:pt x="1723" y="3453"/>
                </a:lnTo>
                <a:lnTo>
                  <a:pt x="1717" y="3462"/>
                </a:lnTo>
                <a:lnTo>
                  <a:pt x="1710" y="3472"/>
                </a:lnTo>
                <a:lnTo>
                  <a:pt x="1705" y="3481"/>
                </a:lnTo>
                <a:lnTo>
                  <a:pt x="1699" y="3489"/>
                </a:lnTo>
                <a:lnTo>
                  <a:pt x="1693" y="3498"/>
                </a:lnTo>
                <a:lnTo>
                  <a:pt x="1687" y="3505"/>
                </a:lnTo>
                <a:lnTo>
                  <a:pt x="1677" y="3510"/>
                </a:lnTo>
                <a:lnTo>
                  <a:pt x="1669" y="3514"/>
                </a:lnTo>
                <a:lnTo>
                  <a:pt x="1662" y="3517"/>
                </a:lnTo>
                <a:lnTo>
                  <a:pt x="1654" y="3519"/>
                </a:lnTo>
                <a:lnTo>
                  <a:pt x="1646" y="3524"/>
                </a:lnTo>
                <a:lnTo>
                  <a:pt x="1640" y="3527"/>
                </a:lnTo>
                <a:lnTo>
                  <a:pt x="1634" y="3533"/>
                </a:lnTo>
                <a:lnTo>
                  <a:pt x="1630" y="3538"/>
                </a:lnTo>
                <a:lnTo>
                  <a:pt x="1626" y="3546"/>
                </a:lnTo>
                <a:lnTo>
                  <a:pt x="1623" y="3554"/>
                </a:lnTo>
                <a:lnTo>
                  <a:pt x="1621" y="3562"/>
                </a:lnTo>
                <a:lnTo>
                  <a:pt x="1617" y="3570"/>
                </a:lnTo>
                <a:lnTo>
                  <a:pt x="1614" y="3575"/>
                </a:lnTo>
                <a:lnTo>
                  <a:pt x="1609" y="3581"/>
                </a:lnTo>
                <a:lnTo>
                  <a:pt x="1603" y="3584"/>
                </a:lnTo>
                <a:lnTo>
                  <a:pt x="1595" y="3585"/>
                </a:lnTo>
                <a:lnTo>
                  <a:pt x="1586" y="3588"/>
                </a:lnTo>
                <a:lnTo>
                  <a:pt x="1579" y="3592"/>
                </a:lnTo>
                <a:lnTo>
                  <a:pt x="1573" y="3597"/>
                </a:lnTo>
                <a:lnTo>
                  <a:pt x="1567" y="3603"/>
                </a:lnTo>
                <a:lnTo>
                  <a:pt x="1559" y="3613"/>
                </a:lnTo>
                <a:lnTo>
                  <a:pt x="1552" y="3625"/>
                </a:lnTo>
                <a:lnTo>
                  <a:pt x="1545" y="3636"/>
                </a:lnTo>
                <a:lnTo>
                  <a:pt x="1538" y="3647"/>
                </a:lnTo>
                <a:lnTo>
                  <a:pt x="1530" y="3657"/>
                </a:lnTo>
                <a:lnTo>
                  <a:pt x="1521" y="3665"/>
                </a:lnTo>
                <a:lnTo>
                  <a:pt x="1511" y="3672"/>
                </a:lnTo>
                <a:lnTo>
                  <a:pt x="1500" y="3675"/>
                </a:lnTo>
                <a:lnTo>
                  <a:pt x="1487" y="3677"/>
                </a:lnTo>
                <a:lnTo>
                  <a:pt x="1476" y="3679"/>
                </a:lnTo>
                <a:lnTo>
                  <a:pt x="1464" y="3682"/>
                </a:lnTo>
                <a:lnTo>
                  <a:pt x="1453" y="3685"/>
                </a:lnTo>
                <a:lnTo>
                  <a:pt x="1444" y="3690"/>
                </a:lnTo>
                <a:lnTo>
                  <a:pt x="1438" y="3695"/>
                </a:lnTo>
                <a:lnTo>
                  <a:pt x="1434" y="3703"/>
                </a:lnTo>
                <a:lnTo>
                  <a:pt x="1429" y="3711"/>
                </a:lnTo>
                <a:lnTo>
                  <a:pt x="1426" y="3720"/>
                </a:lnTo>
                <a:lnTo>
                  <a:pt x="1423" y="3729"/>
                </a:lnTo>
                <a:lnTo>
                  <a:pt x="1418" y="3737"/>
                </a:lnTo>
                <a:lnTo>
                  <a:pt x="1412" y="3742"/>
                </a:lnTo>
                <a:lnTo>
                  <a:pt x="1408" y="3744"/>
                </a:lnTo>
                <a:lnTo>
                  <a:pt x="1401" y="3746"/>
                </a:lnTo>
                <a:lnTo>
                  <a:pt x="1395" y="3746"/>
                </a:lnTo>
                <a:lnTo>
                  <a:pt x="1388" y="3746"/>
                </a:lnTo>
                <a:lnTo>
                  <a:pt x="1381" y="3746"/>
                </a:lnTo>
                <a:lnTo>
                  <a:pt x="1376" y="3746"/>
                </a:lnTo>
                <a:lnTo>
                  <a:pt x="1372" y="3748"/>
                </a:lnTo>
                <a:lnTo>
                  <a:pt x="1369" y="3752"/>
                </a:lnTo>
                <a:lnTo>
                  <a:pt x="1368" y="3757"/>
                </a:lnTo>
                <a:lnTo>
                  <a:pt x="1365" y="3761"/>
                </a:lnTo>
                <a:lnTo>
                  <a:pt x="1362" y="3766"/>
                </a:lnTo>
                <a:lnTo>
                  <a:pt x="1358" y="3769"/>
                </a:lnTo>
                <a:lnTo>
                  <a:pt x="1353" y="3772"/>
                </a:lnTo>
                <a:lnTo>
                  <a:pt x="1342" y="3776"/>
                </a:lnTo>
                <a:lnTo>
                  <a:pt x="1329" y="3778"/>
                </a:lnTo>
                <a:lnTo>
                  <a:pt x="1315" y="3778"/>
                </a:lnTo>
                <a:lnTo>
                  <a:pt x="1301" y="3778"/>
                </a:lnTo>
                <a:lnTo>
                  <a:pt x="1286" y="3776"/>
                </a:lnTo>
                <a:lnTo>
                  <a:pt x="1271" y="3774"/>
                </a:lnTo>
                <a:lnTo>
                  <a:pt x="1259" y="3770"/>
                </a:lnTo>
                <a:lnTo>
                  <a:pt x="1247" y="3766"/>
                </a:lnTo>
                <a:lnTo>
                  <a:pt x="1236" y="3761"/>
                </a:lnTo>
                <a:lnTo>
                  <a:pt x="1224" y="3756"/>
                </a:lnTo>
                <a:lnTo>
                  <a:pt x="1215" y="3749"/>
                </a:lnTo>
                <a:lnTo>
                  <a:pt x="1205" y="3742"/>
                </a:lnTo>
                <a:lnTo>
                  <a:pt x="1198" y="3734"/>
                </a:lnTo>
                <a:lnTo>
                  <a:pt x="1185" y="3721"/>
                </a:lnTo>
                <a:lnTo>
                  <a:pt x="1174" y="3706"/>
                </a:lnTo>
                <a:lnTo>
                  <a:pt x="1164" y="3691"/>
                </a:lnTo>
                <a:lnTo>
                  <a:pt x="1155" y="3675"/>
                </a:lnTo>
                <a:lnTo>
                  <a:pt x="1147" y="3658"/>
                </a:lnTo>
                <a:lnTo>
                  <a:pt x="1139" y="3640"/>
                </a:lnTo>
                <a:lnTo>
                  <a:pt x="1133" y="3622"/>
                </a:lnTo>
                <a:lnTo>
                  <a:pt x="1125" y="3604"/>
                </a:lnTo>
                <a:lnTo>
                  <a:pt x="1118" y="3587"/>
                </a:lnTo>
                <a:lnTo>
                  <a:pt x="1111" y="3569"/>
                </a:lnTo>
                <a:lnTo>
                  <a:pt x="1101" y="3547"/>
                </a:lnTo>
                <a:lnTo>
                  <a:pt x="1091" y="3527"/>
                </a:lnTo>
                <a:lnTo>
                  <a:pt x="1080" y="3507"/>
                </a:lnTo>
                <a:lnTo>
                  <a:pt x="1067" y="3489"/>
                </a:lnTo>
                <a:lnTo>
                  <a:pt x="1051" y="3472"/>
                </a:lnTo>
                <a:lnTo>
                  <a:pt x="1036" y="3457"/>
                </a:lnTo>
                <a:lnTo>
                  <a:pt x="1021" y="3440"/>
                </a:lnTo>
                <a:lnTo>
                  <a:pt x="1007" y="3422"/>
                </a:lnTo>
                <a:lnTo>
                  <a:pt x="997" y="3406"/>
                </a:lnTo>
                <a:lnTo>
                  <a:pt x="987" y="3390"/>
                </a:lnTo>
                <a:lnTo>
                  <a:pt x="978" y="3372"/>
                </a:lnTo>
                <a:lnTo>
                  <a:pt x="969" y="3354"/>
                </a:lnTo>
                <a:lnTo>
                  <a:pt x="959" y="3336"/>
                </a:lnTo>
                <a:lnTo>
                  <a:pt x="948" y="3320"/>
                </a:lnTo>
                <a:lnTo>
                  <a:pt x="936" y="3304"/>
                </a:lnTo>
                <a:lnTo>
                  <a:pt x="922" y="3291"/>
                </a:lnTo>
                <a:lnTo>
                  <a:pt x="909" y="3278"/>
                </a:lnTo>
                <a:lnTo>
                  <a:pt x="885" y="3260"/>
                </a:lnTo>
                <a:lnTo>
                  <a:pt x="862" y="3242"/>
                </a:lnTo>
                <a:lnTo>
                  <a:pt x="837" y="3226"/>
                </a:lnTo>
                <a:lnTo>
                  <a:pt x="813" y="3210"/>
                </a:lnTo>
                <a:lnTo>
                  <a:pt x="789" y="3194"/>
                </a:lnTo>
                <a:lnTo>
                  <a:pt x="766" y="3177"/>
                </a:lnTo>
                <a:lnTo>
                  <a:pt x="745" y="3161"/>
                </a:lnTo>
                <a:lnTo>
                  <a:pt x="726" y="3146"/>
                </a:lnTo>
                <a:lnTo>
                  <a:pt x="711" y="3126"/>
                </a:lnTo>
                <a:lnTo>
                  <a:pt x="696" y="3107"/>
                </a:lnTo>
                <a:lnTo>
                  <a:pt x="682" y="3087"/>
                </a:lnTo>
                <a:lnTo>
                  <a:pt x="668" y="3068"/>
                </a:lnTo>
                <a:lnTo>
                  <a:pt x="652" y="3049"/>
                </a:lnTo>
                <a:lnTo>
                  <a:pt x="637" y="3031"/>
                </a:lnTo>
                <a:lnTo>
                  <a:pt x="620" y="3016"/>
                </a:lnTo>
                <a:lnTo>
                  <a:pt x="602" y="3000"/>
                </a:lnTo>
                <a:lnTo>
                  <a:pt x="583" y="2987"/>
                </a:lnTo>
                <a:lnTo>
                  <a:pt x="563" y="2974"/>
                </a:lnTo>
                <a:lnTo>
                  <a:pt x="544" y="2962"/>
                </a:lnTo>
                <a:lnTo>
                  <a:pt x="524" y="2951"/>
                </a:lnTo>
                <a:lnTo>
                  <a:pt x="504" y="2940"/>
                </a:lnTo>
                <a:lnTo>
                  <a:pt x="469" y="2923"/>
                </a:lnTo>
                <a:lnTo>
                  <a:pt x="436" y="2907"/>
                </a:lnTo>
                <a:lnTo>
                  <a:pt x="403" y="2893"/>
                </a:lnTo>
                <a:lnTo>
                  <a:pt x="370" y="2877"/>
                </a:lnTo>
                <a:lnTo>
                  <a:pt x="356" y="2869"/>
                </a:lnTo>
                <a:lnTo>
                  <a:pt x="341" y="2861"/>
                </a:lnTo>
                <a:lnTo>
                  <a:pt x="328" y="2853"/>
                </a:lnTo>
                <a:lnTo>
                  <a:pt x="312" y="2846"/>
                </a:lnTo>
                <a:lnTo>
                  <a:pt x="298" y="2839"/>
                </a:lnTo>
                <a:lnTo>
                  <a:pt x="281" y="2833"/>
                </a:lnTo>
                <a:lnTo>
                  <a:pt x="263" y="2829"/>
                </a:lnTo>
                <a:lnTo>
                  <a:pt x="248" y="2828"/>
                </a:lnTo>
                <a:lnTo>
                  <a:pt x="234" y="2826"/>
                </a:lnTo>
                <a:lnTo>
                  <a:pt x="218" y="2826"/>
                </a:lnTo>
                <a:lnTo>
                  <a:pt x="204" y="2826"/>
                </a:lnTo>
                <a:lnTo>
                  <a:pt x="189" y="2825"/>
                </a:lnTo>
                <a:lnTo>
                  <a:pt x="176" y="2824"/>
                </a:lnTo>
                <a:lnTo>
                  <a:pt x="163" y="2822"/>
                </a:lnTo>
                <a:lnTo>
                  <a:pt x="153" y="2819"/>
                </a:lnTo>
                <a:lnTo>
                  <a:pt x="143" y="2814"/>
                </a:lnTo>
                <a:lnTo>
                  <a:pt x="134" y="2807"/>
                </a:lnTo>
                <a:lnTo>
                  <a:pt x="125" y="2802"/>
                </a:lnTo>
                <a:lnTo>
                  <a:pt x="114" y="2796"/>
                </a:lnTo>
                <a:lnTo>
                  <a:pt x="103" y="2791"/>
                </a:lnTo>
                <a:lnTo>
                  <a:pt x="89" y="2785"/>
                </a:lnTo>
                <a:lnTo>
                  <a:pt x="81" y="2783"/>
                </a:lnTo>
                <a:lnTo>
                  <a:pt x="70" y="2782"/>
                </a:lnTo>
                <a:lnTo>
                  <a:pt x="59" y="2781"/>
                </a:lnTo>
                <a:lnTo>
                  <a:pt x="47" y="2779"/>
                </a:lnTo>
                <a:lnTo>
                  <a:pt x="34" y="2779"/>
                </a:lnTo>
                <a:lnTo>
                  <a:pt x="20" y="2781"/>
                </a:lnTo>
                <a:lnTo>
                  <a:pt x="8" y="2782"/>
                </a:lnTo>
                <a:lnTo>
                  <a:pt x="1" y="2783"/>
                </a:lnTo>
                <a:lnTo>
                  <a:pt x="0" y="2784"/>
                </a:lnTo>
                <a:lnTo>
                  <a:pt x="0" y="2785"/>
                </a:lnTo>
                <a:lnTo>
                  <a:pt x="2" y="2786"/>
                </a:lnTo>
                <a:lnTo>
                  <a:pt x="4" y="2787"/>
                </a:lnTo>
                <a:lnTo>
                  <a:pt x="8" y="2788"/>
                </a:lnTo>
                <a:lnTo>
                  <a:pt x="11" y="2788"/>
                </a:lnTo>
                <a:lnTo>
                  <a:pt x="14" y="2790"/>
                </a:lnTo>
                <a:lnTo>
                  <a:pt x="18" y="2791"/>
                </a:lnTo>
                <a:lnTo>
                  <a:pt x="21" y="2792"/>
                </a:lnTo>
                <a:lnTo>
                  <a:pt x="26" y="2793"/>
                </a:lnTo>
                <a:lnTo>
                  <a:pt x="29" y="2794"/>
                </a:lnTo>
                <a:lnTo>
                  <a:pt x="32" y="2795"/>
                </a:lnTo>
                <a:lnTo>
                  <a:pt x="36" y="2796"/>
                </a:lnTo>
                <a:lnTo>
                  <a:pt x="39" y="2797"/>
                </a:lnTo>
                <a:lnTo>
                  <a:pt x="42" y="2799"/>
                </a:lnTo>
                <a:lnTo>
                  <a:pt x="46" y="2800"/>
                </a:lnTo>
                <a:lnTo>
                  <a:pt x="49" y="2801"/>
                </a:lnTo>
                <a:lnTo>
                  <a:pt x="54" y="2802"/>
                </a:lnTo>
                <a:lnTo>
                  <a:pt x="57" y="2803"/>
                </a:lnTo>
                <a:lnTo>
                  <a:pt x="60" y="2804"/>
                </a:lnTo>
                <a:lnTo>
                  <a:pt x="64" y="2805"/>
                </a:lnTo>
                <a:lnTo>
                  <a:pt x="67" y="2806"/>
                </a:lnTo>
                <a:lnTo>
                  <a:pt x="70" y="2807"/>
                </a:lnTo>
                <a:lnTo>
                  <a:pt x="74" y="2810"/>
                </a:lnTo>
                <a:lnTo>
                  <a:pt x="77" y="2811"/>
                </a:lnTo>
                <a:lnTo>
                  <a:pt x="81" y="2812"/>
                </a:lnTo>
                <a:lnTo>
                  <a:pt x="84" y="2813"/>
                </a:lnTo>
                <a:lnTo>
                  <a:pt x="87" y="2814"/>
                </a:lnTo>
                <a:lnTo>
                  <a:pt x="91" y="2815"/>
                </a:lnTo>
                <a:lnTo>
                  <a:pt x="94" y="2816"/>
                </a:lnTo>
                <a:lnTo>
                  <a:pt x="97" y="2818"/>
                </a:lnTo>
                <a:lnTo>
                  <a:pt x="101" y="2818"/>
                </a:lnTo>
                <a:lnTo>
                  <a:pt x="113" y="2822"/>
                </a:lnTo>
                <a:lnTo>
                  <a:pt x="124" y="2825"/>
                </a:lnTo>
                <a:lnTo>
                  <a:pt x="135" y="2829"/>
                </a:lnTo>
                <a:lnTo>
                  <a:pt x="147" y="2831"/>
                </a:lnTo>
                <a:lnTo>
                  <a:pt x="158" y="2833"/>
                </a:lnTo>
                <a:lnTo>
                  <a:pt x="168" y="2834"/>
                </a:lnTo>
                <a:lnTo>
                  <a:pt x="178" y="2834"/>
                </a:lnTo>
                <a:lnTo>
                  <a:pt x="187" y="2833"/>
                </a:lnTo>
                <a:lnTo>
                  <a:pt x="196" y="2832"/>
                </a:lnTo>
                <a:lnTo>
                  <a:pt x="204" y="2830"/>
                </a:lnTo>
                <a:lnTo>
                  <a:pt x="210" y="2825"/>
                </a:lnTo>
                <a:lnTo>
                  <a:pt x="217" y="2821"/>
                </a:lnTo>
                <a:lnTo>
                  <a:pt x="224" y="2814"/>
                </a:lnTo>
                <a:lnTo>
                  <a:pt x="228" y="2805"/>
                </a:lnTo>
                <a:lnTo>
                  <a:pt x="233" y="2796"/>
                </a:lnTo>
                <a:lnTo>
                  <a:pt x="236" y="2784"/>
                </a:lnTo>
                <a:lnTo>
                  <a:pt x="239" y="2772"/>
                </a:lnTo>
                <a:lnTo>
                  <a:pt x="242" y="2758"/>
                </a:lnTo>
                <a:lnTo>
                  <a:pt x="243" y="2744"/>
                </a:lnTo>
                <a:lnTo>
                  <a:pt x="245" y="2728"/>
                </a:lnTo>
                <a:lnTo>
                  <a:pt x="246" y="2713"/>
                </a:lnTo>
                <a:lnTo>
                  <a:pt x="248" y="2698"/>
                </a:lnTo>
                <a:lnTo>
                  <a:pt x="250" y="2684"/>
                </a:lnTo>
                <a:lnTo>
                  <a:pt x="252" y="2671"/>
                </a:lnTo>
                <a:lnTo>
                  <a:pt x="255" y="2656"/>
                </a:lnTo>
                <a:lnTo>
                  <a:pt x="260" y="2644"/>
                </a:lnTo>
                <a:lnTo>
                  <a:pt x="265" y="2634"/>
                </a:lnTo>
                <a:lnTo>
                  <a:pt x="272" y="2627"/>
                </a:lnTo>
                <a:lnTo>
                  <a:pt x="278" y="2618"/>
                </a:lnTo>
                <a:lnTo>
                  <a:pt x="282" y="2608"/>
                </a:lnTo>
                <a:lnTo>
                  <a:pt x="283" y="2596"/>
                </a:lnTo>
                <a:lnTo>
                  <a:pt x="283" y="2580"/>
                </a:lnTo>
                <a:lnTo>
                  <a:pt x="282" y="2565"/>
                </a:lnTo>
                <a:lnTo>
                  <a:pt x="281" y="2549"/>
                </a:lnTo>
                <a:lnTo>
                  <a:pt x="280" y="2532"/>
                </a:lnTo>
                <a:lnTo>
                  <a:pt x="280" y="2516"/>
                </a:lnTo>
                <a:lnTo>
                  <a:pt x="280" y="2472"/>
                </a:lnTo>
                <a:lnTo>
                  <a:pt x="281" y="2428"/>
                </a:lnTo>
                <a:lnTo>
                  <a:pt x="283" y="2385"/>
                </a:lnTo>
                <a:lnTo>
                  <a:pt x="282" y="2342"/>
                </a:lnTo>
                <a:lnTo>
                  <a:pt x="281" y="2303"/>
                </a:lnTo>
                <a:lnTo>
                  <a:pt x="280" y="2262"/>
                </a:lnTo>
                <a:lnTo>
                  <a:pt x="278" y="2223"/>
                </a:lnTo>
                <a:lnTo>
                  <a:pt x="276" y="2183"/>
                </a:lnTo>
                <a:lnTo>
                  <a:pt x="275" y="2143"/>
                </a:lnTo>
                <a:lnTo>
                  <a:pt x="276" y="2103"/>
                </a:lnTo>
                <a:lnTo>
                  <a:pt x="280" y="2063"/>
                </a:lnTo>
                <a:lnTo>
                  <a:pt x="284" y="2019"/>
                </a:lnTo>
                <a:lnTo>
                  <a:pt x="291" y="1976"/>
                </a:lnTo>
                <a:lnTo>
                  <a:pt x="298" y="1932"/>
                </a:lnTo>
                <a:lnTo>
                  <a:pt x="304" y="1888"/>
                </a:lnTo>
                <a:lnTo>
                  <a:pt x="310" y="1845"/>
                </a:lnTo>
                <a:lnTo>
                  <a:pt x="314" y="1802"/>
                </a:lnTo>
                <a:lnTo>
                  <a:pt x="317" y="1771"/>
                </a:lnTo>
                <a:lnTo>
                  <a:pt x="317" y="1740"/>
                </a:lnTo>
                <a:lnTo>
                  <a:pt x="314" y="1708"/>
                </a:lnTo>
                <a:lnTo>
                  <a:pt x="311" y="1677"/>
                </a:lnTo>
                <a:lnTo>
                  <a:pt x="307" y="1645"/>
                </a:lnTo>
                <a:lnTo>
                  <a:pt x="302" y="1613"/>
                </a:lnTo>
                <a:lnTo>
                  <a:pt x="298" y="1582"/>
                </a:lnTo>
                <a:lnTo>
                  <a:pt x="294" y="1550"/>
                </a:lnTo>
                <a:lnTo>
                  <a:pt x="292" y="1509"/>
                </a:lnTo>
                <a:lnTo>
                  <a:pt x="290" y="1468"/>
                </a:lnTo>
                <a:lnTo>
                  <a:pt x="288" y="1426"/>
                </a:lnTo>
                <a:lnTo>
                  <a:pt x="284" y="1386"/>
                </a:lnTo>
                <a:lnTo>
                  <a:pt x="280" y="1341"/>
                </a:lnTo>
                <a:lnTo>
                  <a:pt x="273" y="1295"/>
                </a:lnTo>
                <a:lnTo>
                  <a:pt x="264" y="1251"/>
                </a:lnTo>
                <a:lnTo>
                  <a:pt x="256" y="1207"/>
                </a:lnTo>
                <a:lnTo>
                  <a:pt x="248" y="1162"/>
                </a:lnTo>
                <a:lnTo>
                  <a:pt x="242" y="1117"/>
                </a:lnTo>
                <a:lnTo>
                  <a:pt x="235" y="1071"/>
                </a:lnTo>
                <a:lnTo>
                  <a:pt x="231" y="1026"/>
                </a:lnTo>
                <a:lnTo>
                  <a:pt x="226" y="979"/>
                </a:lnTo>
                <a:lnTo>
                  <a:pt x="223" y="934"/>
                </a:lnTo>
                <a:lnTo>
                  <a:pt x="220" y="887"/>
                </a:lnTo>
                <a:lnTo>
                  <a:pt x="219" y="845"/>
                </a:lnTo>
                <a:lnTo>
                  <a:pt x="218" y="804"/>
                </a:lnTo>
                <a:lnTo>
                  <a:pt x="219" y="762"/>
                </a:lnTo>
                <a:lnTo>
                  <a:pt x="220" y="720"/>
                </a:lnTo>
                <a:lnTo>
                  <a:pt x="223" y="678"/>
                </a:lnTo>
                <a:lnTo>
                  <a:pt x="226" y="637"/>
                </a:lnTo>
                <a:lnTo>
                  <a:pt x="231" y="581"/>
                </a:lnTo>
                <a:lnTo>
                  <a:pt x="236" y="526"/>
                </a:lnTo>
                <a:lnTo>
                  <a:pt x="241" y="470"/>
                </a:lnTo>
                <a:lnTo>
                  <a:pt x="244" y="429"/>
                </a:lnTo>
                <a:lnTo>
                  <a:pt x="247" y="387"/>
                </a:lnTo>
                <a:lnTo>
                  <a:pt x="250" y="346"/>
                </a:lnTo>
                <a:lnTo>
                  <a:pt x="254" y="303"/>
                </a:lnTo>
                <a:lnTo>
                  <a:pt x="258" y="261"/>
                </a:lnTo>
                <a:lnTo>
                  <a:pt x="261" y="243"/>
                </a:lnTo>
                <a:lnTo>
                  <a:pt x="264" y="225"/>
                </a:lnTo>
                <a:lnTo>
                  <a:pt x="266" y="207"/>
                </a:lnTo>
                <a:lnTo>
                  <a:pt x="271" y="189"/>
                </a:lnTo>
                <a:lnTo>
                  <a:pt x="274" y="172"/>
                </a:lnTo>
                <a:lnTo>
                  <a:pt x="280" y="156"/>
                </a:lnTo>
                <a:lnTo>
                  <a:pt x="284" y="140"/>
                </a:lnTo>
                <a:lnTo>
                  <a:pt x="291" y="124"/>
                </a:lnTo>
                <a:lnTo>
                  <a:pt x="298" y="111"/>
                </a:lnTo>
                <a:lnTo>
                  <a:pt x="306" y="97"/>
                </a:lnTo>
                <a:lnTo>
                  <a:pt x="313" y="86"/>
                </a:lnTo>
                <a:lnTo>
                  <a:pt x="323" y="75"/>
                </a:lnTo>
                <a:lnTo>
                  <a:pt x="333" y="66"/>
                </a:lnTo>
                <a:lnTo>
                  <a:pt x="346" y="58"/>
                </a:lnTo>
                <a:lnTo>
                  <a:pt x="359" y="51"/>
                </a:lnTo>
                <a:lnTo>
                  <a:pt x="374" y="46"/>
                </a:lnTo>
                <a:lnTo>
                  <a:pt x="389" y="41"/>
                </a:lnTo>
                <a:lnTo>
                  <a:pt x="405" y="38"/>
                </a:lnTo>
                <a:lnTo>
                  <a:pt x="422" y="35"/>
                </a:lnTo>
                <a:lnTo>
                  <a:pt x="438" y="31"/>
                </a:lnTo>
                <a:lnTo>
                  <a:pt x="453" y="27"/>
                </a:lnTo>
                <a:lnTo>
                  <a:pt x="463" y="23"/>
                </a:lnTo>
                <a:lnTo>
                  <a:pt x="472" y="20"/>
                </a:lnTo>
                <a:lnTo>
                  <a:pt x="481" y="17"/>
                </a:lnTo>
                <a:lnTo>
                  <a:pt x="490" y="12"/>
                </a:lnTo>
                <a:lnTo>
                  <a:pt x="498" y="7"/>
                </a:lnTo>
                <a:lnTo>
                  <a:pt x="506"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74" name="Google Shape;974;p29"/>
          <p:cNvSpPr/>
          <p:nvPr/>
        </p:nvSpPr>
        <p:spPr>
          <a:xfrm>
            <a:off x="4805364" y="1635919"/>
            <a:ext cx="2040731" cy="1396604"/>
          </a:xfrm>
          <a:custGeom>
            <a:avLst/>
            <a:gdLst/>
            <a:ahLst/>
            <a:cxnLst/>
            <a:rect l="l" t="t" r="r" b="b"/>
            <a:pathLst>
              <a:path w="6854" h="4694" extrusionOk="0">
                <a:moveTo>
                  <a:pt x="0" y="4667"/>
                </a:moveTo>
                <a:lnTo>
                  <a:pt x="3" y="4669"/>
                </a:lnTo>
                <a:lnTo>
                  <a:pt x="9" y="4670"/>
                </a:lnTo>
                <a:lnTo>
                  <a:pt x="15" y="4673"/>
                </a:lnTo>
                <a:lnTo>
                  <a:pt x="24" y="4675"/>
                </a:lnTo>
                <a:lnTo>
                  <a:pt x="34" y="4677"/>
                </a:lnTo>
                <a:lnTo>
                  <a:pt x="47" y="4679"/>
                </a:lnTo>
                <a:lnTo>
                  <a:pt x="59" y="4682"/>
                </a:lnTo>
                <a:lnTo>
                  <a:pt x="86" y="4686"/>
                </a:lnTo>
                <a:lnTo>
                  <a:pt x="116" y="4689"/>
                </a:lnTo>
                <a:lnTo>
                  <a:pt x="149" y="4692"/>
                </a:lnTo>
                <a:lnTo>
                  <a:pt x="182" y="4694"/>
                </a:lnTo>
                <a:lnTo>
                  <a:pt x="215" y="4694"/>
                </a:lnTo>
                <a:lnTo>
                  <a:pt x="247" y="4694"/>
                </a:lnTo>
                <a:lnTo>
                  <a:pt x="275" y="4692"/>
                </a:lnTo>
                <a:lnTo>
                  <a:pt x="302" y="4687"/>
                </a:lnTo>
                <a:lnTo>
                  <a:pt x="325" y="4682"/>
                </a:lnTo>
                <a:lnTo>
                  <a:pt x="347" y="4675"/>
                </a:lnTo>
                <a:lnTo>
                  <a:pt x="367" y="4668"/>
                </a:lnTo>
                <a:lnTo>
                  <a:pt x="387" y="4659"/>
                </a:lnTo>
                <a:lnTo>
                  <a:pt x="406" y="4650"/>
                </a:lnTo>
                <a:lnTo>
                  <a:pt x="425" y="4641"/>
                </a:lnTo>
                <a:lnTo>
                  <a:pt x="445" y="4632"/>
                </a:lnTo>
                <a:lnTo>
                  <a:pt x="472" y="4621"/>
                </a:lnTo>
                <a:lnTo>
                  <a:pt x="501" y="4611"/>
                </a:lnTo>
                <a:lnTo>
                  <a:pt x="530" y="4601"/>
                </a:lnTo>
                <a:lnTo>
                  <a:pt x="560" y="4591"/>
                </a:lnTo>
                <a:lnTo>
                  <a:pt x="592" y="4582"/>
                </a:lnTo>
                <a:lnTo>
                  <a:pt x="622" y="4572"/>
                </a:lnTo>
                <a:lnTo>
                  <a:pt x="652" y="4562"/>
                </a:lnTo>
                <a:lnTo>
                  <a:pt x="682" y="4552"/>
                </a:lnTo>
                <a:lnTo>
                  <a:pt x="712" y="4542"/>
                </a:lnTo>
                <a:lnTo>
                  <a:pt x="740" y="4531"/>
                </a:lnTo>
                <a:lnTo>
                  <a:pt x="768" y="4518"/>
                </a:lnTo>
                <a:lnTo>
                  <a:pt x="793" y="4505"/>
                </a:lnTo>
                <a:lnTo>
                  <a:pt x="819" y="4491"/>
                </a:lnTo>
                <a:lnTo>
                  <a:pt x="844" y="4476"/>
                </a:lnTo>
                <a:lnTo>
                  <a:pt x="868" y="4459"/>
                </a:lnTo>
                <a:lnTo>
                  <a:pt x="891" y="4441"/>
                </a:lnTo>
                <a:lnTo>
                  <a:pt x="913" y="4423"/>
                </a:lnTo>
                <a:lnTo>
                  <a:pt x="934" y="4403"/>
                </a:lnTo>
                <a:lnTo>
                  <a:pt x="962" y="4374"/>
                </a:lnTo>
                <a:lnTo>
                  <a:pt x="990" y="4344"/>
                </a:lnTo>
                <a:lnTo>
                  <a:pt x="1017" y="4312"/>
                </a:lnTo>
                <a:lnTo>
                  <a:pt x="1043" y="4279"/>
                </a:lnTo>
                <a:lnTo>
                  <a:pt x="1068" y="4245"/>
                </a:lnTo>
                <a:lnTo>
                  <a:pt x="1092" y="4211"/>
                </a:lnTo>
                <a:lnTo>
                  <a:pt x="1116" y="4177"/>
                </a:lnTo>
                <a:lnTo>
                  <a:pt x="1139" y="4141"/>
                </a:lnTo>
                <a:lnTo>
                  <a:pt x="1163" y="4106"/>
                </a:lnTo>
                <a:lnTo>
                  <a:pt x="1186" y="4072"/>
                </a:lnTo>
                <a:lnTo>
                  <a:pt x="1226" y="4013"/>
                </a:lnTo>
                <a:lnTo>
                  <a:pt x="1267" y="3957"/>
                </a:lnTo>
                <a:lnTo>
                  <a:pt x="1309" y="3903"/>
                </a:lnTo>
                <a:lnTo>
                  <a:pt x="1353" y="3850"/>
                </a:lnTo>
                <a:lnTo>
                  <a:pt x="1394" y="3798"/>
                </a:lnTo>
                <a:lnTo>
                  <a:pt x="1435" y="3746"/>
                </a:lnTo>
                <a:lnTo>
                  <a:pt x="1473" y="3692"/>
                </a:lnTo>
                <a:lnTo>
                  <a:pt x="1495" y="3657"/>
                </a:lnTo>
                <a:lnTo>
                  <a:pt x="1516" y="3622"/>
                </a:lnTo>
                <a:lnTo>
                  <a:pt x="1537" y="3587"/>
                </a:lnTo>
                <a:lnTo>
                  <a:pt x="1558" y="3551"/>
                </a:lnTo>
                <a:lnTo>
                  <a:pt x="1579" y="3516"/>
                </a:lnTo>
                <a:lnTo>
                  <a:pt x="1600" y="3483"/>
                </a:lnTo>
                <a:lnTo>
                  <a:pt x="1624" y="3449"/>
                </a:lnTo>
                <a:lnTo>
                  <a:pt x="1648" y="3418"/>
                </a:lnTo>
                <a:lnTo>
                  <a:pt x="1678" y="3384"/>
                </a:lnTo>
                <a:lnTo>
                  <a:pt x="1709" y="3352"/>
                </a:lnTo>
                <a:lnTo>
                  <a:pt x="1741" y="3322"/>
                </a:lnTo>
                <a:lnTo>
                  <a:pt x="1776" y="3291"/>
                </a:lnTo>
                <a:lnTo>
                  <a:pt x="1812" y="3261"/>
                </a:lnTo>
                <a:lnTo>
                  <a:pt x="1847" y="3231"/>
                </a:lnTo>
                <a:lnTo>
                  <a:pt x="1880" y="3200"/>
                </a:lnTo>
                <a:lnTo>
                  <a:pt x="1914" y="3167"/>
                </a:lnTo>
                <a:lnTo>
                  <a:pt x="1946" y="3133"/>
                </a:lnTo>
                <a:lnTo>
                  <a:pt x="1980" y="3094"/>
                </a:lnTo>
                <a:lnTo>
                  <a:pt x="2014" y="3055"/>
                </a:lnTo>
                <a:lnTo>
                  <a:pt x="2049" y="3015"/>
                </a:lnTo>
                <a:lnTo>
                  <a:pt x="2084" y="2975"/>
                </a:lnTo>
                <a:lnTo>
                  <a:pt x="2120" y="2933"/>
                </a:lnTo>
                <a:lnTo>
                  <a:pt x="2157" y="2894"/>
                </a:lnTo>
                <a:lnTo>
                  <a:pt x="2196" y="2854"/>
                </a:lnTo>
                <a:lnTo>
                  <a:pt x="2225" y="2827"/>
                </a:lnTo>
                <a:lnTo>
                  <a:pt x="2256" y="2800"/>
                </a:lnTo>
                <a:lnTo>
                  <a:pt x="2288" y="2773"/>
                </a:lnTo>
                <a:lnTo>
                  <a:pt x="2322" y="2748"/>
                </a:lnTo>
                <a:lnTo>
                  <a:pt x="2357" y="2724"/>
                </a:lnTo>
                <a:lnTo>
                  <a:pt x="2392" y="2698"/>
                </a:lnTo>
                <a:lnTo>
                  <a:pt x="2425" y="2672"/>
                </a:lnTo>
                <a:lnTo>
                  <a:pt x="2458" y="2645"/>
                </a:lnTo>
                <a:lnTo>
                  <a:pt x="2487" y="2616"/>
                </a:lnTo>
                <a:lnTo>
                  <a:pt x="2506" y="2593"/>
                </a:lnTo>
                <a:lnTo>
                  <a:pt x="2524" y="2568"/>
                </a:lnTo>
                <a:lnTo>
                  <a:pt x="2539" y="2542"/>
                </a:lnTo>
                <a:lnTo>
                  <a:pt x="2555" y="2517"/>
                </a:lnTo>
                <a:lnTo>
                  <a:pt x="2570" y="2490"/>
                </a:lnTo>
                <a:lnTo>
                  <a:pt x="2585" y="2463"/>
                </a:lnTo>
                <a:lnTo>
                  <a:pt x="2601" y="2437"/>
                </a:lnTo>
                <a:lnTo>
                  <a:pt x="2618" y="2411"/>
                </a:lnTo>
                <a:lnTo>
                  <a:pt x="2639" y="2381"/>
                </a:lnTo>
                <a:lnTo>
                  <a:pt x="2661" y="2353"/>
                </a:lnTo>
                <a:lnTo>
                  <a:pt x="2686" y="2325"/>
                </a:lnTo>
                <a:lnTo>
                  <a:pt x="2712" y="2298"/>
                </a:lnTo>
                <a:lnTo>
                  <a:pt x="2738" y="2272"/>
                </a:lnTo>
                <a:lnTo>
                  <a:pt x="2764" y="2247"/>
                </a:lnTo>
                <a:lnTo>
                  <a:pt x="2790" y="2221"/>
                </a:lnTo>
                <a:lnTo>
                  <a:pt x="2817" y="2197"/>
                </a:lnTo>
                <a:lnTo>
                  <a:pt x="2910" y="2113"/>
                </a:lnTo>
                <a:lnTo>
                  <a:pt x="3002" y="2031"/>
                </a:lnTo>
                <a:lnTo>
                  <a:pt x="3093" y="1948"/>
                </a:lnTo>
                <a:lnTo>
                  <a:pt x="3185" y="1862"/>
                </a:lnTo>
                <a:lnTo>
                  <a:pt x="3276" y="1774"/>
                </a:lnTo>
                <a:lnTo>
                  <a:pt x="3333" y="1721"/>
                </a:lnTo>
                <a:lnTo>
                  <a:pt x="3389" y="1667"/>
                </a:lnTo>
                <a:lnTo>
                  <a:pt x="3446" y="1612"/>
                </a:lnTo>
                <a:lnTo>
                  <a:pt x="3503" y="1558"/>
                </a:lnTo>
                <a:lnTo>
                  <a:pt x="3560" y="1506"/>
                </a:lnTo>
                <a:lnTo>
                  <a:pt x="3618" y="1452"/>
                </a:lnTo>
                <a:lnTo>
                  <a:pt x="3678" y="1401"/>
                </a:lnTo>
                <a:lnTo>
                  <a:pt x="3737" y="1349"/>
                </a:lnTo>
                <a:lnTo>
                  <a:pt x="3797" y="1299"/>
                </a:lnTo>
                <a:lnTo>
                  <a:pt x="3859" y="1251"/>
                </a:lnTo>
                <a:lnTo>
                  <a:pt x="3921" y="1204"/>
                </a:lnTo>
                <a:lnTo>
                  <a:pt x="3996" y="1151"/>
                </a:lnTo>
                <a:lnTo>
                  <a:pt x="4072" y="1101"/>
                </a:lnTo>
                <a:lnTo>
                  <a:pt x="4149" y="1052"/>
                </a:lnTo>
                <a:lnTo>
                  <a:pt x="4227" y="1007"/>
                </a:lnTo>
                <a:lnTo>
                  <a:pt x="4306" y="962"/>
                </a:lnTo>
                <a:lnTo>
                  <a:pt x="4385" y="917"/>
                </a:lnTo>
                <a:lnTo>
                  <a:pt x="4466" y="873"/>
                </a:lnTo>
                <a:lnTo>
                  <a:pt x="4545" y="830"/>
                </a:lnTo>
                <a:lnTo>
                  <a:pt x="4625" y="785"/>
                </a:lnTo>
                <a:lnTo>
                  <a:pt x="4704" y="739"/>
                </a:lnTo>
                <a:lnTo>
                  <a:pt x="4782" y="690"/>
                </a:lnTo>
                <a:lnTo>
                  <a:pt x="4860" y="639"/>
                </a:lnTo>
                <a:lnTo>
                  <a:pt x="4931" y="589"/>
                </a:lnTo>
                <a:lnTo>
                  <a:pt x="5002" y="538"/>
                </a:lnTo>
                <a:lnTo>
                  <a:pt x="5072" y="486"/>
                </a:lnTo>
                <a:lnTo>
                  <a:pt x="5142" y="433"/>
                </a:lnTo>
                <a:lnTo>
                  <a:pt x="5210" y="382"/>
                </a:lnTo>
                <a:lnTo>
                  <a:pt x="5279" y="332"/>
                </a:lnTo>
                <a:lnTo>
                  <a:pt x="5348" y="282"/>
                </a:lnTo>
                <a:lnTo>
                  <a:pt x="5417" y="235"/>
                </a:lnTo>
                <a:lnTo>
                  <a:pt x="5486" y="191"/>
                </a:lnTo>
                <a:lnTo>
                  <a:pt x="5523" y="168"/>
                </a:lnTo>
                <a:lnTo>
                  <a:pt x="5561" y="147"/>
                </a:lnTo>
                <a:lnTo>
                  <a:pt x="5598" y="127"/>
                </a:lnTo>
                <a:lnTo>
                  <a:pt x="5636" y="108"/>
                </a:lnTo>
                <a:lnTo>
                  <a:pt x="5674" y="90"/>
                </a:lnTo>
                <a:lnTo>
                  <a:pt x="5713" y="74"/>
                </a:lnTo>
                <a:lnTo>
                  <a:pt x="5751" y="60"/>
                </a:lnTo>
                <a:lnTo>
                  <a:pt x="5790" y="47"/>
                </a:lnTo>
                <a:lnTo>
                  <a:pt x="5829" y="35"/>
                </a:lnTo>
                <a:lnTo>
                  <a:pt x="5870" y="26"/>
                </a:lnTo>
                <a:lnTo>
                  <a:pt x="5912" y="17"/>
                </a:lnTo>
                <a:lnTo>
                  <a:pt x="5954" y="11"/>
                </a:lnTo>
                <a:lnTo>
                  <a:pt x="5999" y="6"/>
                </a:lnTo>
                <a:lnTo>
                  <a:pt x="6045" y="2"/>
                </a:lnTo>
                <a:lnTo>
                  <a:pt x="6093" y="1"/>
                </a:lnTo>
                <a:lnTo>
                  <a:pt x="6141" y="0"/>
                </a:lnTo>
                <a:lnTo>
                  <a:pt x="6208" y="1"/>
                </a:lnTo>
                <a:lnTo>
                  <a:pt x="6277" y="4"/>
                </a:lnTo>
                <a:lnTo>
                  <a:pt x="6346" y="7"/>
                </a:lnTo>
                <a:lnTo>
                  <a:pt x="6415" y="10"/>
                </a:lnTo>
                <a:lnTo>
                  <a:pt x="6486" y="16"/>
                </a:lnTo>
                <a:lnTo>
                  <a:pt x="6555" y="20"/>
                </a:lnTo>
                <a:lnTo>
                  <a:pt x="6618" y="25"/>
                </a:lnTo>
                <a:lnTo>
                  <a:pt x="6678" y="28"/>
                </a:lnTo>
                <a:lnTo>
                  <a:pt x="6739" y="32"/>
                </a:lnTo>
                <a:lnTo>
                  <a:pt x="6797" y="34"/>
                </a:lnTo>
                <a:lnTo>
                  <a:pt x="6854" y="3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75" name="Google Shape;975;p29"/>
          <p:cNvSpPr/>
          <p:nvPr/>
        </p:nvSpPr>
        <p:spPr>
          <a:xfrm>
            <a:off x="6846095" y="1601392"/>
            <a:ext cx="526256" cy="44053"/>
          </a:xfrm>
          <a:custGeom>
            <a:avLst/>
            <a:gdLst/>
            <a:ahLst/>
            <a:cxnLst/>
            <a:rect l="l" t="t" r="r" b="b"/>
            <a:pathLst>
              <a:path w="1770" h="150" extrusionOk="0">
                <a:moveTo>
                  <a:pt x="0" y="150"/>
                </a:moveTo>
                <a:lnTo>
                  <a:pt x="25" y="142"/>
                </a:lnTo>
                <a:lnTo>
                  <a:pt x="49" y="135"/>
                </a:lnTo>
                <a:lnTo>
                  <a:pt x="75" y="129"/>
                </a:lnTo>
                <a:lnTo>
                  <a:pt x="102" y="123"/>
                </a:lnTo>
                <a:lnTo>
                  <a:pt x="129" y="118"/>
                </a:lnTo>
                <a:lnTo>
                  <a:pt x="157" y="114"/>
                </a:lnTo>
                <a:lnTo>
                  <a:pt x="211" y="107"/>
                </a:lnTo>
                <a:lnTo>
                  <a:pt x="264" y="103"/>
                </a:lnTo>
                <a:lnTo>
                  <a:pt x="319" y="99"/>
                </a:lnTo>
                <a:lnTo>
                  <a:pt x="374" y="96"/>
                </a:lnTo>
                <a:lnTo>
                  <a:pt x="429" y="93"/>
                </a:lnTo>
                <a:lnTo>
                  <a:pt x="482" y="88"/>
                </a:lnTo>
                <a:lnTo>
                  <a:pt x="546" y="81"/>
                </a:lnTo>
                <a:lnTo>
                  <a:pt x="608" y="73"/>
                </a:lnTo>
                <a:lnTo>
                  <a:pt x="668" y="62"/>
                </a:lnTo>
                <a:lnTo>
                  <a:pt x="728" y="51"/>
                </a:lnTo>
                <a:lnTo>
                  <a:pt x="788" y="41"/>
                </a:lnTo>
                <a:lnTo>
                  <a:pt x="849" y="32"/>
                </a:lnTo>
                <a:lnTo>
                  <a:pt x="910" y="26"/>
                </a:lnTo>
                <a:lnTo>
                  <a:pt x="975" y="21"/>
                </a:lnTo>
                <a:lnTo>
                  <a:pt x="1042" y="18"/>
                </a:lnTo>
                <a:lnTo>
                  <a:pt x="1116" y="17"/>
                </a:lnTo>
                <a:lnTo>
                  <a:pt x="1191" y="18"/>
                </a:lnTo>
                <a:lnTo>
                  <a:pt x="1268" y="19"/>
                </a:lnTo>
                <a:lnTo>
                  <a:pt x="1344" y="20"/>
                </a:lnTo>
                <a:lnTo>
                  <a:pt x="1421" y="20"/>
                </a:lnTo>
                <a:lnTo>
                  <a:pt x="1496" y="20"/>
                </a:lnTo>
                <a:lnTo>
                  <a:pt x="1537" y="20"/>
                </a:lnTo>
                <a:lnTo>
                  <a:pt x="1578" y="19"/>
                </a:lnTo>
                <a:lnTo>
                  <a:pt x="1619" y="17"/>
                </a:lnTo>
                <a:lnTo>
                  <a:pt x="1658" y="13"/>
                </a:lnTo>
                <a:lnTo>
                  <a:pt x="1696" y="10"/>
                </a:lnTo>
                <a:lnTo>
                  <a:pt x="1734" y="5"/>
                </a:lnTo>
                <a:lnTo>
                  <a:pt x="1770"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76" name="Google Shape;976;p29"/>
          <p:cNvSpPr/>
          <p:nvPr/>
        </p:nvSpPr>
        <p:spPr>
          <a:xfrm>
            <a:off x="3018235" y="1628775"/>
            <a:ext cx="1766888" cy="1109663"/>
          </a:xfrm>
          <a:custGeom>
            <a:avLst/>
            <a:gdLst/>
            <a:ahLst/>
            <a:cxnLst/>
            <a:rect l="l" t="t" r="r" b="b"/>
            <a:pathLst>
              <a:path w="5936" h="3728" extrusionOk="0">
                <a:moveTo>
                  <a:pt x="0" y="142"/>
                </a:moveTo>
                <a:lnTo>
                  <a:pt x="19" y="146"/>
                </a:lnTo>
                <a:lnTo>
                  <a:pt x="41" y="151"/>
                </a:lnTo>
                <a:lnTo>
                  <a:pt x="65" y="155"/>
                </a:lnTo>
                <a:lnTo>
                  <a:pt x="88" y="160"/>
                </a:lnTo>
                <a:lnTo>
                  <a:pt x="113" y="163"/>
                </a:lnTo>
                <a:lnTo>
                  <a:pt x="138" y="166"/>
                </a:lnTo>
                <a:lnTo>
                  <a:pt x="163" y="169"/>
                </a:lnTo>
                <a:lnTo>
                  <a:pt x="188" y="170"/>
                </a:lnTo>
                <a:lnTo>
                  <a:pt x="212" y="169"/>
                </a:lnTo>
                <a:lnTo>
                  <a:pt x="235" y="168"/>
                </a:lnTo>
                <a:lnTo>
                  <a:pt x="256" y="164"/>
                </a:lnTo>
                <a:lnTo>
                  <a:pt x="276" y="160"/>
                </a:lnTo>
                <a:lnTo>
                  <a:pt x="294" y="153"/>
                </a:lnTo>
                <a:lnTo>
                  <a:pt x="312" y="147"/>
                </a:lnTo>
                <a:lnTo>
                  <a:pt x="331" y="144"/>
                </a:lnTo>
                <a:lnTo>
                  <a:pt x="341" y="144"/>
                </a:lnTo>
                <a:lnTo>
                  <a:pt x="352" y="145"/>
                </a:lnTo>
                <a:lnTo>
                  <a:pt x="362" y="146"/>
                </a:lnTo>
                <a:lnTo>
                  <a:pt x="374" y="146"/>
                </a:lnTo>
                <a:lnTo>
                  <a:pt x="384" y="145"/>
                </a:lnTo>
                <a:lnTo>
                  <a:pt x="394" y="144"/>
                </a:lnTo>
                <a:lnTo>
                  <a:pt x="401" y="141"/>
                </a:lnTo>
                <a:lnTo>
                  <a:pt x="408" y="136"/>
                </a:lnTo>
                <a:lnTo>
                  <a:pt x="414" y="132"/>
                </a:lnTo>
                <a:lnTo>
                  <a:pt x="421" y="127"/>
                </a:lnTo>
                <a:lnTo>
                  <a:pt x="428" y="123"/>
                </a:lnTo>
                <a:lnTo>
                  <a:pt x="435" y="119"/>
                </a:lnTo>
                <a:lnTo>
                  <a:pt x="444" y="118"/>
                </a:lnTo>
                <a:lnTo>
                  <a:pt x="451" y="118"/>
                </a:lnTo>
                <a:lnTo>
                  <a:pt x="459" y="119"/>
                </a:lnTo>
                <a:lnTo>
                  <a:pt x="466" y="122"/>
                </a:lnTo>
                <a:lnTo>
                  <a:pt x="473" y="123"/>
                </a:lnTo>
                <a:lnTo>
                  <a:pt x="481" y="124"/>
                </a:lnTo>
                <a:lnTo>
                  <a:pt x="487" y="125"/>
                </a:lnTo>
                <a:lnTo>
                  <a:pt x="491" y="124"/>
                </a:lnTo>
                <a:lnTo>
                  <a:pt x="493" y="123"/>
                </a:lnTo>
                <a:lnTo>
                  <a:pt x="494" y="121"/>
                </a:lnTo>
                <a:lnTo>
                  <a:pt x="494" y="117"/>
                </a:lnTo>
                <a:lnTo>
                  <a:pt x="494" y="114"/>
                </a:lnTo>
                <a:lnTo>
                  <a:pt x="494" y="109"/>
                </a:lnTo>
                <a:lnTo>
                  <a:pt x="494" y="105"/>
                </a:lnTo>
                <a:lnTo>
                  <a:pt x="494" y="102"/>
                </a:lnTo>
                <a:lnTo>
                  <a:pt x="494" y="97"/>
                </a:lnTo>
                <a:lnTo>
                  <a:pt x="498" y="94"/>
                </a:lnTo>
                <a:lnTo>
                  <a:pt x="502" y="91"/>
                </a:lnTo>
                <a:lnTo>
                  <a:pt x="507" y="89"/>
                </a:lnTo>
                <a:lnTo>
                  <a:pt x="513" y="88"/>
                </a:lnTo>
                <a:lnTo>
                  <a:pt x="519" y="87"/>
                </a:lnTo>
                <a:lnTo>
                  <a:pt x="525" y="86"/>
                </a:lnTo>
                <a:lnTo>
                  <a:pt x="531" y="85"/>
                </a:lnTo>
                <a:lnTo>
                  <a:pt x="537" y="84"/>
                </a:lnTo>
                <a:lnTo>
                  <a:pt x="543" y="83"/>
                </a:lnTo>
                <a:lnTo>
                  <a:pt x="548" y="81"/>
                </a:lnTo>
                <a:lnTo>
                  <a:pt x="567" y="78"/>
                </a:lnTo>
                <a:lnTo>
                  <a:pt x="586" y="75"/>
                </a:lnTo>
                <a:lnTo>
                  <a:pt x="605" y="71"/>
                </a:lnTo>
                <a:lnTo>
                  <a:pt x="623" y="69"/>
                </a:lnTo>
                <a:lnTo>
                  <a:pt x="643" y="68"/>
                </a:lnTo>
                <a:lnTo>
                  <a:pt x="662" y="68"/>
                </a:lnTo>
                <a:lnTo>
                  <a:pt x="690" y="69"/>
                </a:lnTo>
                <a:lnTo>
                  <a:pt x="718" y="71"/>
                </a:lnTo>
                <a:lnTo>
                  <a:pt x="746" y="74"/>
                </a:lnTo>
                <a:lnTo>
                  <a:pt x="774" y="76"/>
                </a:lnTo>
                <a:lnTo>
                  <a:pt x="802" y="76"/>
                </a:lnTo>
                <a:lnTo>
                  <a:pt x="828" y="76"/>
                </a:lnTo>
                <a:lnTo>
                  <a:pt x="853" y="72"/>
                </a:lnTo>
                <a:lnTo>
                  <a:pt x="876" y="68"/>
                </a:lnTo>
                <a:lnTo>
                  <a:pt x="898" y="62"/>
                </a:lnTo>
                <a:lnTo>
                  <a:pt x="921" y="57"/>
                </a:lnTo>
                <a:lnTo>
                  <a:pt x="944" y="51"/>
                </a:lnTo>
                <a:lnTo>
                  <a:pt x="968" y="48"/>
                </a:lnTo>
                <a:lnTo>
                  <a:pt x="986" y="47"/>
                </a:lnTo>
                <a:lnTo>
                  <a:pt x="1004" y="48"/>
                </a:lnTo>
                <a:lnTo>
                  <a:pt x="1023" y="49"/>
                </a:lnTo>
                <a:lnTo>
                  <a:pt x="1042" y="51"/>
                </a:lnTo>
                <a:lnTo>
                  <a:pt x="1060" y="52"/>
                </a:lnTo>
                <a:lnTo>
                  <a:pt x="1078" y="52"/>
                </a:lnTo>
                <a:lnTo>
                  <a:pt x="1095" y="49"/>
                </a:lnTo>
                <a:lnTo>
                  <a:pt x="1111" y="44"/>
                </a:lnTo>
                <a:lnTo>
                  <a:pt x="1127" y="38"/>
                </a:lnTo>
                <a:lnTo>
                  <a:pt x="1142" y="32"/>
                </a:lnTo>
                <a:lnTo>
                  <a:pt x="1159" y="28"/>
                </a:lnTo>
                <a:lnTo>
                  <a:pt x="1177" y="24"/>
                </a:lnTo>
                <a:lnTo>
                  <a:pt x="1201" y="22"/>
                </a:lnTo>
                <a:lnTo>
                  <a:pt x="1225" y="21"/>
                </a:lnTo>
                <a:lnTo>
                  <a:pt x="1251" y="21"/>
                </a:lnTo>
                <a:lnTo>
                  <a:pt x="1278" y="21"/>
                </a:lnTo>
                <a:lnTo>
                  <a:pt x="1305" y="22"/>
                </a:lnTo>
                <a:lnTo>
                  <a:pt x="1333" y="23"/>
                </a:lnTo>
                <a:lnTo>
                  <a:pt x="1380" y="25"/>
                </a:lnTo>
                <a:lnTo>
                  <a:pt x="1427" y="27"/>
                </a:lnTo>
                <a:lnTo>
                  <a:pt x="1473" y="27"/>
                </a:lnTo>
                <a:lnTo>
                  <a:pt x="1519" y="25"/>
                </a:lnTo>
                <a:lnTo>
                  <a:pt x="1563" y="24"/>
                </a:lnTo>
                <a:lnTo>
                  <a:pt x="1610" y="21"/>
                </a:lnTo>
                <a:lnTo>
                  <a:pt x="1656" y="18"/>
                </a:lnTo>
                <a:lnTo>
                  <a:pt x="1702" y="13"/>
                </a:lnTo>
                <a:lnTo>
                  <a:pt x="1748" y="9"/>
                </a:lnTo>
                <a:lnTo>
                  <a:pt x="1773" y="6"/>
                </a:lnTo>
                <a:lnTo>
                  <a:pt x="1798" y="4"/>
                </a:lnTo>
                <a:lnTo>
                  <a:pt x="1823" y="2"/>
                </a:lnTo>
                <a:lnTo>
                  <a:pt x="1849" y="0"/>
                </a:lnTo>
                <a:lnTo>
                  <a:pt x="1873" y="0"/>
                </a:lnTo>
                <a:lnTo>
                  <a:pt x="1899" y="0"/>
                </a:lnTo>
                <a:lnTo>
                  <a:pt x="1924" y="2"/>
                </a:lnTo>
                <a:lnTo>
                  <a:pt x="1948" y="6"/>
                </a:lnTo>
                <a:lnTo>
                  <a:pt x="1972" y="12"/>
                </a:lnTo>
                <a:lnTo>
                  <a:pt x="1995" y="16"/>
                </a:lnTo>
                <a:lnTo>
                  <a:pt x="2019" y="22"/>
                </a:lnTo>
                <a:lnTo>
                  <a:pt x="2042" y="25"/>
                </a:lnTo>
                <a:lnTo>
                  <a:pt x="2066" y="28"/>
                </a:lnTo>
                <a:lnTo>
                  <a:pt x="2088" y="29"/>
                </a:lnTo>
                <a:lnTo>
                  <a:pt x="2114" y="28"/>
                </a:lnTo>
                <a:lnTo>
                  <a:pt x="2140" y="25"/>
                </a:lnTo>
                <a:lnTo>
                  <a:pt x="2164" y="22"/>
                </a:lnTo>
                <a:lnTo>
                  <a:pt x="2190" y="18"/>
                </a:lnTo>
                <a:lnTo>
                  <a:pt x="2216" y="14"/>
                </a:lnTo>
                <a:lnTo>
                  <a:pt x="2242" y="10"/>
                </a:lnTo>
                <a:lnTo>
                  <a:pt x="2293" y="3"/>
                </a:lnTo>
                <a:lnTo>
                  <a:pt x="2346" y="1"/>
                </a:lnTo>
                <a:lnTo>
                  <a:pt x="2399" y="1"/>
                </a:lnTo>
                <a:lnTo>
                  <a:pt x="2453" y="1"/>
                </a:lnTo>
                <a:lnTo>
                  <a:pt x="2508" y="1"/>
                </a:lnTo>
                <a:lnTo>
                  <a:pt x="2562" y="1"/>
                </a:lnTo>
                <a:lnTo>
                  <a:pt x="2615" y="1"/>
                </a:lnTo>
                <a:lnTo>
                  <a:pt x="2669" y="1"/>
                </a:lnTo>
                <a:lnTo>
                  <a:pt x="2723" y="1"/>
                </a:lnTo>
                <a:lnTo>
                  <a:pt x="2778" y="1"/>
                </a:lnTo>
                <a:lnTo>
                  <a:pt x="2968" y="1"/>
                </a:lnTo>
                <a:lnTo>
                  <a:pt x="3159" y="2"/>
                </a:lnTo>
                <a:lnTo>
                  <a:pt x="3351" y="2"/>
                </a:lnTo>
                <a:lnTo>
                  <a:pt x="3496" y="3"/>
                </a:lnTo>
                <a:lnTo>
                  <a:pt x="3642" y="5"/>
                </a:lnTo>
                <a:lnTo>
                  <a:pt x="3786" y="6"/>
                </a:lnTo>
                <a:lnTo>
                  <a:pt x="3932" y="10"/>
                </a:lnTo>
                <a:lnTo>
                  <a:pt x="4082" y="14"/>
                </a:lnTo>
                <a:lnTo>
                  <a:pt x="4233" y="19"/>
                </a:lnTo>
                <a:lnTo>
                  <a:pt x="4384" y="21"/>
                </a:lnTo>
                <a:lnTo>
                  <a:pt x="4534" y="23"/>
                </a:lnTo>
                <a:lnTo>
                  <a:pt x="4666" y="24"/>
                </a:lnTo>
                <a:lnTo>
                  <a:pt x="4797" y="24"/>
                </a:lnTo>
                <a:lnTo>
                  <a:pt x="4928" y="25"/>
                </a:lnTo>
                <a:lnTo>
                  <a:pt x="5060" y="24"/>
                </a:lnTo>
                <a:lnTo>
                  <a:pt x="5111" y="24"/>
                </a:lnTo>
                <a:lnTo>
                  <a:pt x="5164" y="24"/>
                </a:lnTo>
                <a:lnTo>
                  <a:pt x="5216" y="24"/>
                </a:lnTo>
                <a:lnTo>
                  <a:pt x="5267" y="24"/>
                </a:lnTo>
                <a:lnTo>
                  <a:pt x="5320" y="24"/>
                </a:lnTo>
                <a:lnTo>
                  <a:pt x="5371" y="24"/>
                </a:lnTo>
                <a:lnTo>
                  <a:pt x="5423" y="24"/>
                </a:lnTo>
                <a:lnTo>
                  <a:pt x="5475" y="24"/>
                </a:lnTo>
                <a:lnTo>
                  <a:pt x="5526" y="24"/>
                </a:lnTo>
                <a:lnTo>
                  <a:pt x="5573" y="29"/>
                </a:lnTo>
                <a:lnTo>
                  <a:pt x="5586" y="31"/>
                </a:lnTo>
                <a:lnTo>
                  <a:pt x="5599" y="33"/>
                </a:lnTo>
                <a:lnTo>
                  <a:pt x="5611" y="38"/>
                </a:lnTo>
                <a:lnTo>
                  <a:pt x="5623" y="42"/>
                </a:lnTo>
                <a:lnTo>
                  <a:pt x="5634" y="48"/>
                </a:lnTo>
                <a:lnTo>
                  <a:pt x="5646" y="55"/>
                </a:lnTo>
                <a:lnTo>
                  <a:pt x="5658" y="62"/>
                </a:lnTo>
                <a:lnTo>
                  <a:pt x="5669" y="70"/>
                </a:lnTo>
                <a:lnTo>
                  <a:pt x="5680" y="77"/>
                </a:lnTo>
                <a:lnTo>
                  <a:pt x="5691" y="84"/>
                </a:lnTo>
                <a:lnTo>
                  <a:pt x="5697" y="86"/>
                </a:lnTo>
                <a:lnTo>
                  <a:pt x="5702" y="87"/>
                </a:lnTo>
                <a:lnTo>
                  <a:pt x="5708" y="88"/>
                </a:lnTo>
                <a:lnTo>
                  <a:pt x="5714" y="89"/>
                </a:lnTo>
                <a:lnTo>
                  <a:pt x="5719" y="90"/>
                </a:lnTo>
                <a:lnTo>
                  <a:pt x="5724" y="94"/>
                </a:lnTo>
                <a:lnTo>
                  <a:pt x="5727" y="98"/>
                </a:lnTo>
                <a:lnTo>
                  <a:pt x="5730" y="107"/>
                </a:lnTo>
                <a:lnTo>
                  <a:pt x="5734" y="117"/>
                </a:lnTo>
                <a:lnTo>
                  <a:pt x="5737" y="127"/>
                </a:lnTo>
                <a:lnTo>
                  <a:pt x="5740" y="137"/>
                </a:lnTo>
                <a:lnTo>
                  <a:pt x="5745" y="146"/>
                </a:lnTo>
                <a:lnTo>
                  <a:pt x="5749" y="153"/>
                </a:lnTo>
                <a:lnTo>
                  <a:pt x="5755" y="160"/>
                </a:lnTo>
                <a:lnTo>
                  <a:pt x="5759" y="164"/>
                </a:lnTo>
                <a:lnTo>
                  <a:pt x="5764" y="170"/>
                </a:lnTo>
                <a:lnTo>
                  <a:pt x="5768" y="175"/>
                </a:lnTo>
                <a:lnTo>
                  <a:pt x="5771" y="183"/>
                </a:lnTo>
                <a:lnTo>
                  <a:pt x="5773" y="192"/>
                </a:lnTo>
                <a:lnTo>
                  <a:pt x="5773" y="205"/>
                </a:lnTo>
                <a:lnTo>
                  <a:pt x="5772" y="217"/>
                </a:lnTo>
                <a:lnTo>
                  <a:pt x="5770" y="231"/>
                </a:lnTo>
                <a:lnTo>
                  <a:pt x="5768" y="246"/>
                </a:lnTo>
                <a:lnTo>
                  <a:pt x="5766" y="259"/>
                </a:lnTo>
                <a:lnTo>
                  <a:pt x="5765" y="273"/>
                </a:lnTo>
                <a:lnTo>
                  <a:pt x="5764" y="286"/>
                </a:lnTo>
                <a:lnTo>
                  <a:pt x="5763" y="311"/>
                </a:lnTo>
                <a:lnTo>
                  <a:pt x="5763" y="334"/>
                </a:lnTo>
                <a:lnTo>
                  <a:pt x="5764" y="357"/>
                </a:lnTo>
                <a:lnTo>
                  <a:pt x="5765" y="378"/>
                </a:lnTo>
                <a:lnTo>
                  <a:pt x="5766" y="400"/>
                </a:lnTo>
                <a:lnTo>
                  <a:pt x="5767" y="428"/>
                </a:lnTo>
                <a:lnTo>
                  <a:pt x="5768" y="458"/>
                </a:lnTo>
                <a:lnTo>
                  <a:pt x="5768" y="487"/>
                </a:lnTo>
                <a:lnTo>
                  <a:pt x="5767" y="518"/>
                </a:lnTo>
                <a:lnTo>
                  <a:pt x="5766" y="530"/>
                </a:lnTo>
                <a:lnTo>
                  <a:pt x="5765" y="544"/>
                </a:lnTo>
                <a:lnTo>
                  <a:pt x="5764" y="556"/>
                </a:lnTo>
                <a:lnTo>
                  <a:pt x="5763" y="569"/>
                </a:lnTo>
                <a:lnTo>
                  <a:pt x="5762" y="582"/>
                </a:lnTo>
                <a:lnTo>
                  <a:pt x="5762" y="593"/>
                </a:lnTo>
                <a:lnTo>
                  <a:pt x="5763" y="604"/>
                </a:lnTo>
                <a:lnTo>
                  <a:pt x="5765" y="613"/>
                </a:lnTo>
                <a:lnTo>
                  <a:pt x="5770" y="621"/>
                </a:lnTo>
                <a:lnTo>
                  <a:pt x="5774" y="629"/>
                </a:lnTo>
                <a:lnTo>
                  <a:pt x="5779" y="636"/>
                </a:lnTo>
                <a:lnTo>
                  <a:pt x="5784" y="642"/>
                </a:lnTo>
                <a:lnTo>
                  <a:pt x="5787" y="650"/>
                </a:lnTo>
                <a:lnTo>
                  <a:pt x="5791" y="659"/>
                </a:lnTo>
                <a:lnTo>
                  <a:pt x="5791" y="670"/>
                </a:lnTo>
                <a:lnTo>
                  <a:pt x="5791" y="683"/>
                </a:lnTo>
                <a:lnTo>
                  <a:pt x="5790" y="695"/>
                </a:lnTo>
                <a:lnTo>
                  <a:pt x="5789" y="708"/>
                </a:lnTo>
                <a:lnTo>
                  <a:pt x="5787" y="721"/>
                </a:lnTo>
                <a:lnTo>
                  <a:pt x="5789" y="732"/>
                </a:lnTo>
                <a:lnTo>
                  <a:pt x="5791" y="741"/>
                </a:lnTo>
                <a:lnTo>
                  <a:pt x="5795" y="749"/>
                </a:lnTo>
                <a:lnTo>
                  <a:pt x="5800" y="755"/>
                </a:lnTo>
                <a:lnTo>
                  <a:pt x="5805" y="762"/>
                </a:lnTo>
                <a:lnTo>
                  <a:pt x="5810" y="769"/>
                </a:lnTo>
                <a:lnTo>
                  <a:pt x="5813" y="778"/>
                </a:lnTo>
                <a:lnTo>
                  <a:pt x="5815" y="791"/>
                </a:lnTo>
                <a:lnTo>
                  <a:pt x="5815" y="808"/>
                </a:lnTo>
                <a:lnTo>
                  <a:pt x="5814" y="826"/>
                </a:lnTo>
                <a:lnTo>
                  <a:pt x="5813" y="844"/>
                </a:lnTo>
                <a:lnTo>
                  <a:pt x="5812" y="862"/>
                </a:lnTo>
                <a:lnTo>
                  <a:pt x="5813" y="878"/>
                </a:lnTo>
                <a:lnTo>
                  <a:pt x="5814" y="893"/>
                </a:lnTo>
                <a:lnTo>
                  <a:pt x="5815" y="909"/>
                </a:lnTo>
                <a:lnTo>
                  <a:pt x="5820" y="930"/>
                </a:lnTo>
                <a:lnTo>
                  <a:pt x="5826" y="951"/>
                </a:lnTo>
                <a:lnTo>
                  <a:pt x="5832" y="970"/>
                </a:lnTo>
                <a:lnTo>
                  <a:pt x="5839" y="990"/>
                </a:lnTo>
                <a:lnTo>
                  <a:pt x="5846" y="1008"/>
                </a:lnTo>
                <a:lnTo>
                  <a:pt x="5854" y="1027"/>
                </a:lnTo>
                <a:lnTo>
                  <a:pt x="5860" y="1049"/>
                </a:lnTo>
                <a:lnTo>
                  <a:pt x="5866" y="1071"/>
                </a:lnTo>
                <a:lnTo>
                  <a:pt x="5871" y="1093"/>
                </a:lnTo>
                <a:lnTo>
                  <a:pt x="5875" y="1118"/>
                </a:lnTo>
                <a:lnTo>
                  <a:pt x="5878" y="1143"/>
                </a:lnTo>
                <a:lnTo>
                  <a:pt x="5880" y="1168"/>
                </a:lnTo>
                <a:lnTo>
                  <a:pt x="5883" y="1195"/>
                </a:lnTo>
                <a:lnTo>
                  <a:pt x="5884" y="1246"/>
                </a:lnTo>
                <a:lnTo>
                  <a:pt x="5885" y="1297"/>
                </a:lnTo>
                <a:lnTo>
                  <a:pt x="5885" y="1350"/>
                </a:lnTo>
                <a:lnTo>
                  <a:pt x="5885" y="1402"/>
                </a:lnTo>
                <a:lnTo>
                  <a:pt x="5884" y="1455"/>
                </a:lnTo>
                <a:lnTo>
                  <a:pt x="5884" y="1508"/>
                </a:lnTo>
                <a:lnTo>
                  <a:pt x="5884" y="1664"/>
                </a:lnTo>
                <a:lnTo>
                  <a:pt x="5884" y="1821"/>
                </a:lnTo>
                <a:lnTo>
                  <a:pt x="5884" y="1850"/>
                </a:lnTo>
                <a:lnTo>
                  <a:pt x="5884" y="1879"/>
                </a:lnTo>
                <a:lnTo>
                  <a:pt x="5884" y="1908"/>
                </a:lnTo>
                <a:lnTo>
                  <a:pt x="5884" y="1937"/>
                </a:lnTo>
                <a:lnTo>
                  <a:pt x="5884" y="1968"/>
                </a:lnTo>
                <a:lnTo>
                  <a:pt x="5883" y="1997"/>
                </a:lnTo>
                <a:lnTo>
                  <a:pt x="5884" y="2025"/>
                </a:lnTo>
                <a:lnTo>
                  <a:pt x="5884" y="2054"/>
                </a:lnTo>
                <a:lnTo>
                  <a:pt x="5886" y="2081"/>
                </a:lnTo>
                <a:lnTo>
                  <a:pt x="5890" y="2106"/>
                </a:lnTo>
                <a:lnTo>
                  <a:pt x="5896" y="2131"/>
                </a:lnTo>
                <a:lnTo>
                  <a:pt x="5903" y="2150"/>
                </a:lnTo>
                <a:lnTo>
                  <a:pt x="5909" y="2168"/>
                </a:lnTo>
                <a:lnTo>
                  <a:pt x="5916" y="2185"/>
                </a:lnTo>
                <a:lnTo>
                  <a:pt x="5922" y="2203"/>
                </a:lnTo>
                <a:lnTo>
                  <a:pt x="5927" y="2221"/>
                </a:lnTo>
                <a:lnTo>
                  <a:pt x="5932" y="2240"/>
                </a:lnTo>
                <a:lnTo>
                  <a:pt x="5933" y="2255"/>
                </a:lnTo>
                <a:lnTo>
                  <a:pt x="5934" y="2272"/>
                </a:lnTo>
                <a:lnTo>
                  <a:pt x="5932" y="2290"/>
                </a:lnTo>
                <a:lnTo>
                  <a:pt x="5930" y="2309"/>
                </a:lnTo>
                <a:lnTo>
                  <a:pt x="5929" y="2330"/>
                </a:lnTo>
                <a:lnTo>
                  <a:pt x="5929" y="2353"/>
                </a:lnTo>
                <a:lnTo>
                  <a:pt x="5930" y="2364"/>
                </a:lnTo>
                <a:lnTo>
                  <a:pt x="5932" y="2375"/>
                </a:lnTo>
                <a:lnTo>
                  <a:pt x="5934" y="2386"/>
                </a:lnTo>
                <a:lnTo>
                  <a:pt x="5935" y="2397"/>
                </a:lnTo>
                <a:lnTo>
                  <a:pt x="5936" y="2406"/>
                </a:lnTo>
                <a:lnTo>
                  <a:pt x="5936" y="2415"/>
                </a:lnTo>
                <a:lnTo>
                  <a:pt x="5935" y="2423"/>
                </a:lnTo>
                <a:lnTo>
                  <a:pt x="5933" y="2430"/>
                </a:lnTo>
                <a:lnTo>
                  <a:pt x="5929" y="2433"/>
                </a:lnTo>
                <a:lnTo>
                  <a:pt x="5923" y="2437"/>
                </a:lnTo>
                <a:lnTo>
                  <a:pt x="5917" y="2440"/>
                </a:lnTo>
                <a:lnTo>
                  <a:pt x="5912" y="2443"/>
                </a:lnTo>
                <a:lnTo>
                  <a:pt x="5908" y="2449"/>
                </a:lnTo>
                <a:lnTo>
                  <a:pt x="5905" y="2455"/>
                </a:lnTo>
                <a:lnTo>
                  <a:pt x="5905" y="2465"/>
                </a:lnTo>
                <a:lnTo>
                  <a:pt x="5905" y="2476"/>
                </a:lnTo>
                <a:lnTo>
                  <a:pt x="5906" y="2488"/>
                </a:lnTo>
                <a:lnTo>
                  <a:pt x="5908" y="2500"/>
                </a:lnTo>
                <a:lnTo>
                  <a:pt x="5908" y="2512"/>
                </a:lnTo>
                <a:lnTo>
                  <a:pt x="5908" y="2522"/>
                </a:lnTo>
                <a:lnTo>
                  <a:pt x="5905" y="2531"/>
                </a:lnTo>
                <a:lnTo>
                  <a:pt x="5901" y="2537"/>
                </a:lnTo>
                <a:lnTo>
                  <a:pt x="5895" y="2544"/>
                </a:lnTo>
                <a:lnTo>
                  <a:pt x="5889" y="2550"/>
                </a:lnTo>
                <a:lnTo>
                  <a:pt x="5885" y="2558"/>
                </a:lnTo>
                <a:lnTo>
                  <a:pt x="5881" y="2567"/>
                </a:lnTo>
                <a:lnTo>
                  <a:pt x="5879" y="2575"/>
                </a:lnTo>
                <a:lnTo>
                  <a:pt x="5879" y="2584"/>
                </a:lnTo>
                <a:lnTo>
                  <a:pt x="5878" y="2596"/>
                </a:lnTo>
                <a:lnTo>
                  <a:pt x="5878" y="2606"/>
                </a:lnTo>
                <a:lnTo>
                  <a:pt x="5877" y="2616"/>
                </a:lnTo>
                <a:lnTo>
                  <a:pt x="5876" y="2626"/>
                </a:lnTo>
                <a:lnTo>
                  <a:pt x="5873" y="2634"/>
                </a:lnTo>
                <a:lnTo>
                  <a:pt x="5868" y="2639"/>
                </a:lnTo>
                <a:lnTo>
                  <a:pt x="5862" y="2644"/>
                </a:lnTo>
                <a:lnTo>
                  <a:pt x="5855" y="2647"/>
                </a:lnTo>
                <a:lnTo>
                  <a:pt x="5846" y="2648"/>
                </a:lnTo>
                <a:lnTo>
                  <a:pt x="5838" y="2650"/>
                </a:lnTo>
                <a:lnTo>
                  <a:pt x="5830" y="2653"/>
                </a:lnTo>
                <a:lnTo>
                  <a:pt x="5824" y="2656"/>
                </a:lnTo>
                <a:lnTo>
                  <a:pt x="5820" y="2661"/>
                </a:lnTo>
                <a:lnTo>
                  <a:pt x="5817" y="2667"/>
                </a:lnTo>
                <a:lnTo>
                  <a:pt x="5813" y="2675"/>
                </a:lnTo>
                <a:lnTo>
                  <a:pt x="5811" y="2683"/>
                </a:lnTo>
                <a:lnTo>
                  <a:pt x="5810" y="2692"/>
                </a:lnTo>
                <a:lnTo>
                  <a:pt x="5808" y="2700"/>
                </a:lnTo>
                <a:lnTo>
                  <a:pt x="5804" y="2706"/>
                </a:lnTo>
                <a:lnTo>
                  <a:pt x="5801" y="2712"/>
                </a:lnTo>
                <a:lnTo>
                  <a:pt x="5795" y="2717"/>
                </a:lnTo>
                <a:lnTo>
                  <a:pt x="5790" y="2720"/>
                </a:lnTo>
                <a:lnTo>
                  <a:pt x="5783" y="2722"/>
                </a:lnTo>
                <a:lnTo>
                  <a:pt x="5777" y="2725"/>
                </a:lnTo>
                <a:lnTo>
                  <a:pt x="5772" y="2730"/>
                </a:lnTo>
                <a:lnTo>
                  <a:pt x="5771" y="2733"/>
                </a:lnTo>
                <a:lnTo>
                  <a:pt x="5771" y="2737"/>
                </a:lnTo>
                <a:lnTo>
                  <a:pt x="5770" y="2741"/>
                </a:lnTo>
                <a:lnTo>
                  <a:pt x="5771" y="2746"/>
                </a:lnTo>
                <a:lnTo>
                  <a:pt x="5770" y="2750"/>
                </a:lnTo>
                <a:lnTo>
                  <a:pt x="5770" y="2753"/>
                </a:lnTo>
                <a:lnTo>
                  <a:pt x="5767" y="2757"/>
                </a:lnTo>
                <a:lnTo>
                  <a:pt x="5764" y="2758"/>
                </a:lnTo>
                <a:lnTo>
                  <a:pt x="5759" y="2758"/>
                </a:lnTo>
                <a:lnTo>
                  <a:pt x="5754" y="2758"/>
                </a:lnTo>
                <a:lnTo>
                  <a:pt x="5749" y="2757"/>
                </a:lnTo>
                <a:lnTo>
                  <a:pt x="5745" y="2758"/>
                </a:lnTo>
                <a:lnTo>
                  <a:pt x="5740" y="2761"/>
                </a:lnTo>
                <a:lnTo>
                  <a:pt x="5738" y="2767"/>
                </a:lnTo>
                <a:lnTo>
                  <a:pt x="5736" y="2774"/>
                </a:lnTo>
                <a:lnTo>
                  <a:pt x="5732" y="2778"/>
                </a:lnTo>
                <a:lnTo>
                  <a:pt x="5727" y="2783"/>
                </a:lnTo>
                <a:lnTo>
                  <a:pt x="5719" y="2786"/>
                </a:lnTo>
                <a:lnTo>
                  <a:pt x="5708" y="2789"/>
                </a:lnTo>
                <a:lnTo>
                  <a:pt x="5696" y="2793"/>
                </a:lnTo>
                <a:lnTo>
                  <a:pt x="5682" y="2795"/>
                </a:lnTo>
                <a:lnTo>
                  <a:pt x="5671" y="2798"/>
                </a:lnTo>
                <a:lnTo>
                  <a:pt x="5665" y="2802"/>
                </a:lnTo>
                <a:lnTo>
                  <a:pt x="5661" y="2804"/>
                </a:lnTo>
                <a:lnTo>
                  <a:pt x="5658" y="2808"/>
                </a:lnTo>
                <a:lnTo>
                  <a:pt x="5655" y="2813"/>
                </a:lnTo>
                <a:lnTo>
                  <a:pt x="5653" y="2817"/>
                </a:lnTo>
                <a:lnTo>
                  <a:pt x="5651" y="2822"/>
                </a:lnTo>
                <a:lnTo>
                  <a:pt x="5648" y="2824"/>
                </a:lnTo>
                <a:lnTo>
                  <a:pt x="5644" y="2824"/>
                </a:lnTo>
                <a:lnTo>
                  <a:pt x="5640" y="2824"/>
                </a:lnTo>
                <a:lnTo>
                  <a:pt x="5636" y="2823"/>
                </a:lnTo>
                <a:lnTo>
                  <a:pt x="5632" y="2823"/>
                </a:lnTo>
                <a:lnTo>
                  <a:pt x="5629" y="2823"/>
                </a:lnTo>
                <a:lnTo>
                  <a:pt x="5625" y="2823"/>
                </a:lnTo>
                <a:lnTo>
                  <a:pt x="5624" y="2825"/>
                </a:lnTo>
                <a:lnTo>
                  <a:pt x="5623" y="2827"/>
                </a:lnTo>
                <a:lnTo>
                  <a:pt x="5623" y="2831"/>
                </a:lnTo>
                <a:lnTo>
                  <a:pt x="5624" y="2835"/>
                </a:lnTo>
                <a:lnTo>
                  <a:pt x="5625" y="2840"/>
                </a:lnTo>
                <a:lnTo>
                  <a:pt x="5626" y="2843"/>
                </a:lnTo>
                <a:lnTo>
                  <a:pt x="5626" y="2846"/>
                </a:lnTo>
                <a:lnTo>
                  <a:pt x="5625" y="2850"/>
                </a:lnTo>
                <a:lnTo>
                  <a:pt x="5622" y="2851"/>
                </a:lnTo>
                <a:lnTo>
                  <a:pt x="5617" y="2850"/>
                </a:lnTo>
                <a:lnTo>
                  <a:pt x="5613" y="2850"/>
                </a:lnTo>
                <a:lnTo>
                  <a:pt x="5608" y="2849"/>
                </a:lnTo>
                <a:lnTo>
                  <a:pt x="5604" y="2849"/>
                </a:lnTo>
                <a:lnTo>
                  <a:pt x="5602" y="2850"/>
                </a:lnTo>
                <a:lnTo>
                  <a:pt x="5601" y="2852"/>
                </a:lnTo>
                <a:lnTo>
                  <a:pt x="5601" y="2856"/>
                </a:lnTo>
                <a:lnTo>
                  <a:pt x="5602" y="2861"/>
                </a:lnTo>
                <a:lnTo>
                  <a:pt x="5602" y="2865"/>
                </a:lnTo>
                <a:lnTo>
                  <a:pt x="5602" y="2870"/>
                </a:lnTo>
                <a:lnTo>
                  <a:pt x="5602" y="2873"/>
                </a:lnTo>
                <a:lnTo>
                  <a:pt x="5598" y="2874"/>
                </a:lnTo>
                <a:lnTo>
                  <a:pt x="5594" y="2873"/>
                </a:lnTo>
                <a:lnTo>
                  <a:pt x="5589" y="2873"/>
                </a:lnTo>
                <a:lnTo>
                  <a:pt x="5585" y="2872"/>
                </a:lnTo>
                <a:lnTo>
                  <a:pt x="5580" y="2872"/>
                </a:lnTo>
                <a:lnTo>
                  <a:pt x="5578" y="2873"/>
                </a:lnTo>
                <a:lnTo>
                  <a:pt x="5576" y="2875"/>
                </a:lnTo>
                <a:lnTo>
                  <a:pt x="5576" y="2879"/>
                </a:lnTo>
                <a:lnTo>
                  <a:pt x="5577" y="2882"/>
                </a:lnTo>
                <a:lnTo>
                  <a:pt x="5577" y="2887"/>
                </a:lnTo>
                <a:lnTo>
                  <a:pt x="5578" y="2890"/>
                </a:lnTo>
                <a:lnTo>
                  <a:pt x="5578" y="2893"/>
                </a:lnTo>
                <a:lnTo>
                  <a:pt x="5578" y="2897"/>
                </a:lnTo>
                <a:lnTo>
                  <a:pt x="5576" y="2898"/>
                </a:lnTo>
                <a:lnTo>
                  <a:pt x="5573" y="2898"/>
                </a:lnTo>
                <a:lnTo>
                  <a:pt x="5569" y="2898"/>
                </a:lnTo>
                <a:lnTo>
                  <a:pt x="5566" y="2897"/>
                </a:lnTo>
                <a:lnTo>
                  <a:pt x="5561" y="2896"/>
                </a:lnTo>
                <a:lnTo>
                  <a:pt x="5557" y="2895"/>
                </a:lnTo>
                <a:lnTo>
                  <a:pt x="5552" y="2893"/>
                </a:lnTo>
                <a:lnTo>
                  <a:pt x="5548" y="2893"/>
                </a:lnTo>
                <a:lnTo>
                  <a:pt x="5543" y="2895"/>
                </a:lnTo>
                <a:lnTo>
                  <a:pt x="5539" y="2897"/>
                </a:lnTo>
                <a:lnTo>
                  <a:pt x="5536" y="2899"/>
                </a:lnTo>
                <a:lnTo>
                  <a:pt x="5532" y="2902"/>
                </a:lnTo>
                <a:lnTo>
                  <a:pt x="5529" y="2906"/>
                </a:lnTo>
                <a:lnTo>
                  <a:pt x="5527" y="2909"/>
                </a:lnTo>
                <a:lnTo>
                  <a:pt x="5521" y="2919"/>
                </a:lnTo>
                <a:lnTo>
                  <a:pt x="5518" y="2928"/>
                </a:lnTo>
                <a:lnTo>
                  <a:pt x="5513" y="2936"/>
                </a:lnTo>
                <a:lnTo>
                  <a:pt x="5508" y="2942"/>
                </a:lnTo>
                <a:lnTo>
                  <a:pt x="5502" y="2948"/>
                </a:lnTo>
                <a:lnTo>
                  <a:pt x="5495" y="2953"/>
                </a:lnTo>
                <a:lnTo>
                  <a:pt x="5489" y="2957"/>
                </a:lnTo>
                <a:lnTo>
                  <a:pt x="5475" y="2963"/>
                </a:lnTo>
                <a:lnTo>
                  <a:pt x="5462" y="2967"/>
                </a:lnTo>
                <a:lnTo>
                  <a:pt x="5447" y="2972"/>
                </a:lnTo>
                <a:lnTo>
                  <a:pt x="5432" y="2977"/>
                </a:lnTo>
                <a:lnTo>
                  <a:pt x="5417" y="2982"/>
                </a:lnTo>
                <a:lnTo>
                  <a:pt x="5405" y="2989"/>
                </a:lnTo>
                <a:lnTo>
                  <a:pt x="5393" y="2996"/>
                </a:lnTo>
                <a:lnTo>
                  <a:pt x="5382" y="3005"/>
                </a:lnTo>
                <a:lnTo>
                  <a:pt x="5371" y="3015"/>
                </a:lnTo>
                <a:lnTo>
                  <a:pt x="5361" y="3025"/>
                </a:lnTo>
                <a:lnTo>
                  <a:pt x="5350" y="3033"/>
                </a:lnTo>
                <a:lnTo>
                  <a:pt x="5336" y="3039"/>
                </a:lnTo>
                <a:lnTo>
                  <a:pt x="5327" y="3041"/>
                </a:lnTo>
                <a:lnTo>
                  <a:pt x="5318" y="3042"/>
                </a:lnTo>
                <a:lnTo>
                  <a:pt x="5310" y="3043"/>
                </a:lnTo>
                <a:lnTo>
                  <a:pt x="5302" y="3046"/>
                </a:lnTo>
                <a:lnTo>
                  <a:pt x="5294" y="3048"/>
                </a:lnTo>
                <a:lnTo>
                  <a:pt x="5287" y="3051"/>
                </a:lnTo>
                <a:lnTo>
                  <a:pt x="5284" y="3055"/>
                </a:lnTo>
                <a:lnTo>
                  <a:pt x="5282" y="3057"/>
                </a:lnTo>
                <a:lnTo>
                  <a:pt x="5279" y="3061"/>
                </a:lnTo>
                <a:lnTo>
                  <a:pt x="5278" y="3066"/>
                </a:lnTo>
                <a:lnTo>
                  <a:pt x="5277" y="3071"/>
                </a:lnTo>
                <a:lnTo>
                  <a:pt x="5276" y="3077"/>
                </a:lnTo>
                <a:lnTo>
                  <a:pt x="5274" y="3081"/>
                </a:lnTo>
                <a:lnTo>
                  <a:pt x="5269" y="3084"/>
                </a:lnTo>
                <a:lnTo>
                  <a:pt x="5266" y="3084"/>
                </a:lnTo>
                <a:lnTo>
                  <a:pt x="5263" y="3084"/>
                </a:lnTo>
                <a:lnTo>
                  <a:pt x="5259" y="3083"/>
                </a:lnTo>
                <a:lnTo>
                  <a:pt x="5255" y="3083"/>
                </a:lnTo>
                <a:lnTo>
                  <a:pt x="5251" y="3081"/>
                </a:lnTo>
                <a:lnTo>
                  <a:pt x="5249" y="3083"/>
                </a:lnTo>
                <a:lnTo>
                  <a:pt x="5247" y="3084"/>
                </a:lnTo>
                <a:lnTo>
                  <a:pt x="5246" y="3087"/>
                </a:lnTo>
                <a:lnTo>
                  <a:pt x="5247" y="3092"/>
                </a:lnTo>
                <a:lnTo>
                  <a:pt x="5248" y="3096"/>
                </a:lnTo>
                <a:lnTo>
                  <a:pt x="5249" y="3100"/>
                </a:lnTo>
                <a:lnTo>
                  <a:pt x="5249" y="3105"/>
                </a:lnTo>
                <a:lnTo>
                  <a:pt x="5248" y="3108"/>
                </a:lnTo>
                <a:lnTo>
                  <a:pt x="5246" y="3109"/>
                </a:lnTo>
                <a:lnTo>
                  <a:pt x="5242" y="3109"/>
                </a:lnTo>
                <a:lnTo>
                  <a:pt x="5239" y="3109"/>
                </a:lnTo>
                <a:lnTo>
                  <a:pt x="5235" y="3108"/>
                </a:lnTo>
                <a:lnTo>
                  <a:pt x="5230" y="3107"/>
                </a:lnTo>
                <a:lnTo>
                  <a:pt x="5227" y="3107"/>
                </a:lnTo>
                <a:lnTo>
                  <a:pt x="5224" y="3108"/>
                </a:lnTo>
                <a:lnTo>
                  <a:pt x="5223" y="3111"/>
                </a:lnTo>
                <a:lnTo>
                  <a:pt x="5223" y="3114"/>
                </a:lnTo>
                <a:lnTo>
                  <a:pt x="5223" y="3117"/>
                </a:lnTo>
                <a:lnTo>
                  <a:pt x="5224" y="3122"/>
                </a:lnTo>
                <a:lnTo>
                  <a:pt x="5224" y="3127"/>
                </a:lnTo>
                <a:lnTo>
                  <a:pt x="5224" y="3131"/>
                </a:lnTo>
                <a:lnTo>
                  <a:pt x="5223" y="3135"/>
                </a:lnTo>
                <a:lnTo>
                  <a:pt x="5220" y="3139"/>
                </a:lnTo>
                <a:lnTo>
                  <a:pt x="5216" y="3142"/>
                </a:lnTo>
                <a:lnTo>
                  <a:pt x="5210" y="3145"/>
                </a:lnTo>
                <a:lnTo>
                  <a:pt x="5205" y="3149"/>
                </a:lnTo>
                <a:lnTo>
                  <a:pt x="5202" y="3152"/>
                </a:lnTo>
                <a:lnTo>
                  <a:pt x="5201" y="3155"/>
                </a:lnTo>
                <a:lnTo>
                  <a:pt x="5201" y="3160"/>
                </a:lnTo>
                <a:lnTo>
                  <a:pt x="5201" y="3164"/>
                </a:lnTo>
                <a:lnTo>
                  <a:pt x="5202" y="3169"/>
                </a:lnTo>
                <a:lnTo>
                  <a:pt x="5202" y="3173"/>
                </a:lnTo>
                <a:lnTo>
                  <a:pt x="5202" y="3177"/>
                </a:lnTo>
                <a:lnTo>
                  <a:pt x="5201" y="3179"/>
                </a:lnTo>
                <a:lnTo>
                  <a:pt x="5198" y="3180"/>
                </a:lnTo>
                <a:lnTo>
                  <a:pt x="5194" y="3179"/>
                </a:lnTo>
                <a:lnTo>
                  <a:pt x="5189" y="3178"/>
                </a:lnTo>
                <a:lnTo>
                  <a:pt x="5184" y="3178"/>
                </a:lnTo>
                <a:lnTo>
                  <a:pt x="5180" y="3177"/>
                </a:lnTo>
                <a:lnTo>
                  <a:pt x="5176" y="3178"/>
                </a:lnTo>
                <a:lnTo>
                  <a:pt x="5175" y="3180"/>
                </a:lnTo>
                <a:lnTo>
                  <a:pt x="5175" y="3183"/>
                </a:lnTo>
                <a:lnTo>
                  <a:pt x="5175" y="3187"/>
                </a:lnTo>
                <a:lnTo>
                  <a:pt x="5176" y="3191"/>
                </a:lnTo>
                <a:lnTo>
                  <a:pt x="5176" y="3195"/>
                </a:lnTo>
                <a:lnTo>
                  <a:pt x="5177" y="3199"/>
                </a:lnTo>
                <a:lnTo>
                  <a:pt x="5177" y="3202"/>
                </a:lnTo>
                <a:lnTo>
                  <a:pt x="5176" y="3206"/>
                </a:lnTo>
                <a:lnTo>
                  <a:pt x="5174" y="3208"/>
                </a:lnTo>
                <a:lnTo>
                  <a:pt x="5171" y="3209"/>
                </a:lnTo>
                <a:lnTo>
                  <a:pt x="5167" y="3210"/>
                </a:lnTo>
                <a:lnTo>
                  <a:pt x="5164" y="3211"/>
                </a:lnTo>
                <a:lnTo>
                  <a:pt x="5161" y="3212"/>
                </a:lnTo>
                <a:lnTo>
                  <a:pt x="5156" y="3214"/>
                </a:lnTo>
                <a:lnTo>
                  <a:pt x="5151" y="3216"/>
                </a:lnTo>
                <a:lnTo>
                  <a:pt x="5144" y="3219"/>
                </a:lnTo>
                <a:lnTo>
                  <a:pt x="5139" y="3223"/>
                </a:lnTo>
                <a:lnTo>
                  <a:pt x="5135" y="3228"/>
                </a:lnTo>
                <a:lnTo>
                  <a:pt x="5132" y="3234"/>
                </a:lnTo>
                <a:lnTo>
                  <a:pt x="5129" y="3240"/>
                </a:lnTo>
                <a:lnTo>
                  <a:pt x="5127" y="3249"/>
                </a:lnTo>
                <a:lnTo>
                  <a:pt x="5125" y="3258"/>
                </a:lnTo>
                <a:lnTo>
                  <a:pt x="5123" y="3266"/>
                </a:lnTo>
                <a:lnTo>
                  <a:pt x="5119" y="3275"/>
                </a:lnTo>
                <a:lnTo>
                  <a:pt x="5116" y="3282"/>
                </a:lnTo>
                <a:lnTo>
                  <a:pt x="5113" y="3286"/>
                </a:lnTo>
                <a:lnTo>
                  <a:pt x="5109" y="3291"/>
                </a:lnTo>
                <a:lnTo>
                  <a:pt x="5104" y="3293"/>
                </a:lnTo>
                <a:lnTo>
                  <a:pt x="5098" y="3295"/>
                </a:lnTo>
                <a:lnTo>
                  <a:pt x="5091" y="3296"/>
                </a:lnTo>
                <a:lnTo>
                  <a:pt x="5086" y="3299"/>
                </a:lnTo>
                <a:lnTo>
                  <a:pt x="5082" y="3303"/>
                </a:lnTo>
                <a:lnTo>
                  <a:pt x="5080" y="3309"/>
                </a:lnTo>
                <a:lnTo>
                  <a:pt x="5079" y="3319"/>
                </a:lnTo>
                <a:lnTo>
                  <a:pt x="5080" y="3330"/>
                </a:lnTo>
                <a:lnTo>
                  <a:pt x="5081" y="3342"/>
                </a:lnTo>
                <a:lnTo>
                  <a:pt x="5083" y="3355"/>
                </a:lnTo>
                <a:lnTo>
                  <a:pt x="5085" y="3366"/>
                </a:lnTo>
                <a:lnTo>
                  <a:pt x="5085" y="3376"/>
                </a:lnTo>
                <a:lnTo>
                  <a:pt x="5083" y="3386"/>
                </a:lnTo>
                <a:lnTo>
                  <a:pt x="5081" y="3394"/>
                </a:lnTo>
                <a:lnTo>
                  <a:pt x="5078" y="3401"/>
                </a:lnTo>
                <a:lnTo>
                  <a:pt x="5071" y="3409"/>
                </a:lnTo>
                <a:lnTo>
                  <a:pt x="5063" y="3417"/>
                </a:lnTo>
                <a:lnTo>
                  <a:pt x="5054" y="3424"/>
                </a:lnTo>
                <a:lnTo>
                  <a:pt x="5045" y="3431"/>
                </a:lnTo>
                <a:lnTo>
                  <a:pt x="5036" y="3437"/>
                </a:lnTo>
                <a:lnTo>
                  <a:pt x="5029" y="3445"/>
                </a:lnTo>
                <a:lnTo>
                  <a:pt x="5022" y="3454"/>
                </a:lnTo>
                <a:lnTo>
                  <a:pt x="5017" y="3461"/>
                </a:lnTo>
                <a:lnTo>
                  <a:pt x="5015" y="3469"/>
                </a:lnTo>
                <a:lnTo>
                  <a:pt x="5013" y="3478"/>
                </a:lnTo>
                <a:lnTo>
                  <a:pt x="5013" y="3488"/>
                </a:lnTo>
                <a:lnTo>
                  <a:pt x="5014" y="3499"/>
                </a:lnTo>
                <a:lnTo>
                  <a:pt x="5015" y="3510"/>
                </a:lnTo>
                <a:lnTo>
                  <a:pt x="5016" y="3523"/>
                </a:lnTo>
                <a:lnTo>
                  <a:pt x="5016" y="3534"/>
                </a:lnTo>
                <a:lnTo>
                  <a:pt x="5016" y="3543"/>
                </a:lnTo>
                <a:lnTo>
                  <a:pt x="5014" y="3549"/>
                </a:lnTo>
                <a:lnTo>
                  <a:pt x="5011" y="3554"/>
                </a:lnTo>
                <a:lnTo>
                  <a:pt x="5006" y="3556"/>
                </a:lnTo>
                <a:lnTo>
                  <a:pt x="5001" y="3558"/>
                </a:lnTo>
                <a:lnTo>
                  <a:pt x="4995" y="3561"/>
                </a:lnTo>
                <a:lnTo>
                  <a:pt x="4989" y="3564"/>
                </a:lnTo>
                <a:lnTo>
                  <a:pt x="4985" y="3567"/>
                </a:lnTo>
                <a:lnTo>
                  <a:pt x="4982" y="3571"/>
                </a:lnTo>
                <a:lnTo>
                  <a:pt x="4976" y="3578"/>
                </a:lnTo>
                <a:lnTo>
                  <a:pt x="4972" y="3586"/>
                </a:lnTo>
                <a:lnTo>
                  <a:pt x="4967" y="3595"/>
                </a:lnTo>
                <a:lnTo>
                  <a:pt x="4964" y="3603"/>
                </a:lnTo>
                <a:lnTo>
                  <a:pt x="4959" y="3611"/>
                </a:lnTo>
                <a:lnTo>
                  <a:pt x="4955" y="3618"/>
                </a:lnTo>
                <a:lnTo>
                  <a:pt x="4949" y="3623"/>
                </a:lnTo>
                <a:lnTo>
                  <a:pt x="4944" y="3628"/>
                </a:lnTo>
                <a:lnTo>
                  <a:pt x="4938" y="3632"/>
                </a:lnTo>
                <a:lnTo>
                  <a:pt x="4930" y="3636"/>
                </a:lnTo>
                <a:lnTo>
                  <a:pt x="4923" y="3639"/>
                </a:lnTo>
                <a:lnTo>
                  <a:pt x="4919" y="3640"/>
                </a:lnTo>
                <a:lnTo>
                  <a:pt x="4914" y="3641"/>
                </a:lnTo>
                <a:lnTo>
                  <a:pt x="4910" y="3642"/>
                </a:lnTo>
                <a:lnTo>
                  <a:pt x="4905" y="3643"/>
                </a:lnTo>
                <a:lnTo>
                  <a:pt x="4901" y="3645"/>
                </a:lnTo>
                <a:lnTo>
                  <a:pt x="4898" y="3647"/>
                </a:lnTo>
                <a:lnTo>
                  <a:pt x="4895" y="3650"/>
                </a:lnTo>
                <a:lnTo>
                  <a:pt x="4894" y="3653"/>
                </a:lnTo>
                <a:lnTo>
                  <a:pt x="4895" y="3658"/>
                </a:lnTo>
                <a:lnTo>
                  <a:pt x="4895" y="3662"/>
                </a:lnTo>
                <a:lnTo>
                  <a:pt x="4895" y="3668"/>
                </a:lnTo>
                <a:lnTo>
                  <a:pt x="4895" y="3671"/>
                </a:lnTo>
                <a:lnTo>
                  <a:pt x="4893" y="3675"/>
                </a:lnTo>
                <a:lnTo>
                  <a:pt x="4891" y="3676"/>
                </a:lnTo>
                <a:lnTo>
                  <a:pt x="4888" y="3677"/>
                </a:lnTo>
                <a:lnTo>
                  <a:pt x="4884" y="3678"/>
                </a:lnTo>
                <a:lnTo>
                  <a:pt x="4875" y="3677"/>
                </a:lnTo>
                <a:lnTo>
                  <a:pt x="4865" y="3675"/>
                </a:lnTo>
                <a:lnTo>
                  <a:pt x="4854" y="3671"/>
                </a:lnTo>
                <a:lnTo>
                  <a:pt x="4844" y="3669"/>
                </a:lnTo>
                <a:lnTo>
                  <a:pt x="4835" y="3668"/>
                </a:lnTo>
                <a:lnTo>
                  <a:pt x="4830" y="3669"/>
                </a:lnTo>
                <a:lnTo>
                  <a:pt x="4827" y="3670"/>
                </a:lnTo>
                <a:lnTo>
                  <a:pt x="4825" y="3674"/>
                </a:lnTo>
                <a:lnTo>
                  <a:pt x="4824" y="3678"/>
                </a:lnTo>
                <a:lnTo>
                  <a:pt x="4824" y="3683"/>
                </a:lnTo>
                <a:lnTo>
                  <a:pt x="4824" y="3689"/>
                </a:lnTo>
                <a:lnTo>
                  <a:pt x="4824" y="3694"/>
                </a:lnTo>
                <a:lnTo>
                  <a:pt x="4823" y="3698"/>
                </a:lnTo>
                <a:lnTo>
                  <a:pt x="4820" y="3701"/>
                </a:lnTo>
                <a:lnTo>
                  <a:pt x="4816" y="3703"/>
                </a:lnTo>
                <a:lnTo>
                  <a:pt x="4809" y="3703"/>
                </a:lnTo>
                <a:lnTo>
                  <a:pt x="4803" y="3702"/>
                </a:lnTo>
                <a:lnTo>
                  <a:pt x="4795" y="3702"/>
                </a:lnTo>
                <a:lnTo>
                  <a:pt x="4787" y="3701"/>
                </a:lnTo>
                <a:lnTo>
                  <a:pt x="4780" y="3699"/>
                </a:lnTo>
                <a:lnTo>
                  <a:pt x="4775" y="3701"/>
                </a:lnTo>
                <a:lnTo>
                  <a:pt x="4767" y="3703"/>
                </a:lnTo>
                <a:lnTo>
                  <a:pt x="4760" y="3707"/>
                </a:lnTo>
                <a:lnTo>
                  <a:pt x="4754" y="3712"/>
                </a:lnTo>
                <a:lnTo>
                  <a:pt x="4749" y="3717"/>
                </a:lnTo>
                <a:lnTo>
                  <a:pt x="4743" y="3722"/>
                </a:lnTo>
                <a:lnTo>
                  <a:pt x="4735" y="3725"/>
                </a:lnTo>
                <a:lnTo>
                  <a:pt x="4725" y="3727"/>
                </a:lnTo>
                <a:lnTo>
                  <a:pt x="4714" y="3728"/>
                </a:lnTo>
                <a:lnTo>
                  <a:pt x="4702" y="3727"/>
                </a:lnTo>
                <a:lnTo>
                  <a:pt x="4688" y="3726"/>
                </a:lnTo>
                <a:lnTo>
                  <a:pt x="4675" y="3725"/>
                </a:lnTo>
                <a:lnTo>
                  <a:pt x="4661" y="3723"/>
                </a:lnTo>
                <a:lnTo>
                  <a:pt x="4649" y="3721"/>
                </a:lnTo>
                <a:lnTo>
                  <a:pt x="4637" y="3720"/>
                </a:lnTo>
                <a:lnTo>
                  <a:pt x="4626" y="3718"/>
                </a:lnTo>
                <a:lnTo>
                  <a:pt x="4606" y="3717"/>
                </a:lnTo>
                <a:lnTo>
                  <a:pt x="4586" y="3716"/>
                </a:lnTo>
                <a:lnTo>
                  <a:pt x="4567" y="3716"/>
                </a:lnTo>
                <a:lnTo>
                  <a:pt x="4550" y="3717"/>
                </a:lnTo>
                <a:lnTo>
                  <a:pt x="4529" y="3717"/>
                </a:lnTo>
                <a:lnTo>
                  <a:pt x="4516" y="3718"/>
                </a:lnTo>
                <a:lnTo>
                  <a:pt x="4500" y="3721"/>
                </a:lnTo>
                <a:lnTo>
                  <a:pt x="4485" y="3722"/>
                </a:lnTo>
                <a:lnTo>
                  <a:pt x="4468" y="3723"/>
                </a:lnTo>
                <a:lnTo>
                  <a:pt x="4452" y="3723"/>
                </a:lnTo>
                <a:lnTo>
                  <a:pt x="4438" y="3722"/>
                </a:lnTo>
                <a:lnTo>
                  <a:pt x="4428" y="3721"/>
                </a:lnTo>
                <a:lnTo>
                  <a:pt x="4420" y="3716"/>
                </a:lnTo>
                <a:lnTo>
                  <a:pt x="4413" y="3712"/>
                </a:lnTo>
                <a:lnTo>
                  <a:pt x="4407" y="3706"/>
                </a:lnTo>
                <a:lnTo>
                  <a:pt x="4401" y="3701"/>
                </a:lnTo>
                <a:lnTo>
                  <a:pt x="4394" y="3694"/>
                </a:lnTo>
                <a:lnTo>
                  <a:pt x="4387" y="3687"/>
                </a:lnTo>
                <a:lnTo>
                  <a:pt x="4378" y="3677"/>
                </a:lnTo>
                <a:lnTo>
                  <a:pt x="4367" y="3668"/>
                </a:lnTo>
                <a:lnTo>
                  <a:pt x="4357" y="3659"/>
                </a:lnTo>
                <a:lnTo>
                  <a:pt x="4345" y="3650"/>
                </a:lnTo>
                <a:lnTo>
                  <a:pt x="4332" y="3641"/>
                </a:lnTo>
                <a:lnTo>
                  <a:pt x="4326" y="3637"/>
                </a:lnTo>
                <a:lnTo>
                  <a:pt x="4318" y="3633"/>
                </a:lnTo>
                <a:lnTo>
                  <a:pt x="4310" y="3630"/>
                </a:lnTo>
                <a:lnTo>
                  <a:pt x="4302" y="3627"/>
                </a:lnTo>
                <a:lnTo>
                  <a:pt x="4293" y="3623"/>
                </a:lnTo>
                <a:lnTo>
                  <a:pt x="4285" y="3620"/>
                </a:lnTo>
                <a:lnTo>
                  <a:pt x="4278" y="3618"/>
                </a:lnTo>
                <a:lnTo>
                  <a:pt x="4271" y="3613"/>
                </a:lnTo>
                <a:lnTo>
                  <a:pt x="4266" y="3609"/>
                </a:lnTo>
                <a:lnTo>
                  <a:pt x="4262" y="3603"/>
                </a:lnTo>
                <a:lnTo>
                  <a:pt x="4261" y="3598"/>
                </a:lnTo>
                <a:lnTo>
                  <a:pt x="4261" y="3591"/>
                </a:lnTo>
                <a:lnTo>
                  <a:pt x="4261" y="3584"/>
                </a:lnTo>
                <a:lnTo>
                  <a:pt x="4261" y="3577"/>
                </a:lnTo>
                <a:lnTo>
                  <a:pt x="4262" y="3571"/>
                </a:lnTo>
                <a:lnTo>
                  <a:pt x="4262" y="3564"/>
                </a:lnTo>
                <a:lnTo>
                  <a:pt x="4261" y="3558"/>
                </a:lnTo>
                <a:lnTo>
                  <a:pt x="4260" y="3555"/>
                </a:lnTo>
                <a:lnTo>
                  <a:pt x="4255" y="3552"/>
                </a:lnTo>
                <a:lnTo>
                  <a:pt x="4250" y="3549"/>
                </a:lnTo>
                <a:lnTo>
                  <a:pt x="4242" y="3549"/>
                </a:lnTo>
                <a:lnTo>
                  <a:pt x="4233" y="3549"/>
                </a:lnTo>
                <a:lnTo>
                  <a:pt x="4224" y="3551"/>
                </a:lnTo>
                <a:lnTo>
                  <a:pt x="4214" y="3552"/>
                </a:lnTo>
                <a:lnTo>
                  <a:pt x="4205" y="3552"/>
                </a:lnTo>
                <a:lnTo>
                  <a:pt x="4197" y="3552"/>
                </a:lnTo>
                <a:lnTo>
                  <a:pt x="4191" y="3549"/>
                </a:lnTo>
                <a:lnTo>
                  <a:pt x="4186" y="3547"/>
                </a:lnTo>
                <a:lnTo>
                  <a:pt x="4182" y="3542"/>
                </a:lnTo>
                <a:lnTo>
                  <a:pt x="4179" y="3535"/>
                </a:lnTo>
                <a:lnTo>
                  <a:pt x="4177" y="3527"/>
                </a:lnTo>
                <a:lnTo>
                  <a:pt x="4176" y="3519"/>
                </a:lnTo>
                <a:lnTo>
                  <a:pt x="4175" y="3511"/>
                </a:lnTo>
                <a:lnTo>
                  <a:pt x="4172" y="3503"/>
                </a:lnTo>
                <a:lnTo>
                  <a:pt x="4169" y="3496"/>
                </a:lnTo>
                <a:lnTo>
                  <a:pt x="4167" y="3491"/>
                </a:lnTo>
                <a:lnTo>
                  <a:pt x="4162" y="3487"/>
                </a:lnTo>
                <a:lnTo>
                  <a:pt x="4157" y="3483"/>
                </a:lnTo>
                <a:lnTo>
                  <a:pt x="4151" y="3481"/>
                </a:lnTo>
                <a:lnTo>
                  <a:pt x="4143" y="3479"/>
                </a:lnTo>
                <a:lnTo>
                  <a:pt x="4134" y="3479"/>
                </a:lnTo>
                <a:lnTo>
                  <a:pt x="4125" y="3478"/>
                </a:lnTo>
                <a:lnTo>
                  <a:pt x="4118" y="3478"/>
                </a:lnTo>
                <a:lnTo>
                  <a:pt x="4109" y="3477"/>
                </a:lnTo>
                <a:lnTo>
                  <a:pt x="4100" y="3476"/>
                </a:lnTo>
                <a:lnTo>
                  <a:pt x="4091" y="3473"/>
                </a:lnTo>
                <a:lnTo>
                  <a:pt x="4083" y="3472"/>
                </a:lnTo>
                <a:lnTo>
                  <a:pt x="4076" y="3469"/>
                </a:lnTo>
                <a:lnTo>
                  <a:pt x="4070" y="3465"/>
                </a:lnTo>
                <a:lnTo>
                  <a:pt x="4065" y="3462"/>
                </a:lnTo>
                <a:lnTo>
                  <a:pt x="4062" y="3458"/>
                </a:lnTo>
                <a:lnTo>
                  <a:pt x="4057" y="3451"/>
                </a:lnTo>
                <a:lnTo>
                  <a:pt x="4054" y="3444"/>
                </a:lnTo>
                <a:lnTo>
                  <a:pt x="4050" y="3436"/>
                </a:lnTo>
                <a:lnTo>
                  <a:pt x="4048" y="3430"/>
                </a:lnTo>
                <a:lnTo>
                  <a:pt x="4044" y="3423"/>
                </a:lnTo>
                <a:lnTo>
                  <a:pt x="4039" y="3417"/>
                </a:lnTo>
                <a:lnTo>
                  <a:pt x="4034" y="3413"/>
                </a:lnTo>
                <a:lnTo>
                  <a:pt x="4026" y="3409"/>
                </a:lnTo>
                <a:lnTo>
                  <a:pt x="4018" y="3407"/>
                </a:lnTo>
                <a:lnTo>
                  <a:pt x="4008" y="3405"/>
                </a:lnTo>
                <a:lnTo>
                  <a:pt x="3998" y="3404"/>
                </a:lnTo>
                <a:lnTo>
                  <a:pt x="3987" y="3403"/>
                </a:lnTo>
                <a:lnTo>
                  <a:pt x="3976" y="3401"/>
                </a:lnTo>
                <a:lnTo>
                  <a:pt x="3966" y="3397"/>
                </a:lnTo>
                <a:lnTo>
                  <a:pt x="3960" y="3394"/>
                </a:lnTo>
                <a:lnTo>
                  <a:pt x="3953" y="3389"/>
                </a:lnTo>
                <a:lnTo>
                  <a:pt x="3948" y="3384"/>
                </a:lnTo>
                <a:lnTo>
                  <a:pt x="3943" y="3377"/>
                </a:lnTo>
                <a:lnTo>
                  <a:pt x="3938" y="3371"/>
                </a:lnTo>
                <a:lnTo>
                  <a:pt x="3933" y="3367"/>
                </a:lnTo>
                <a:lnTo>
                  <a:pt x="3927" y="3365"/>
                </a:lnTo>
                <a:lnTo>
                  <a:pt x="3919" y="3364"/>
                </a:lnTo>
                <a:lnTo>
                  <a:pt x="3912" y="3364"/>
                </a:lnTo>
                <a:lnTo>
                  <a:pt x="3903" y="3365"/>
                </a:lnTo>
                <a:lnTo>
                  <a:pt x="3894" y="3367"/>
                </a:lnTo>
                <a:lnTo>
                  <a:pt x="3885" y="3369"/>
                </a:lnTo>
                <a:lnTo>
                  <a:pt x="3876" y="3370"/>
                </a:lnTo>
                <a:lnTo>
                  <a:pt x="3868" y="3370"/>
                </a:lnTo>
                <a:lnTo>
                  <a:pt x="3861" y="3369"/>
                </a:lnTo>
                <a:lnTo>
                  <a:pt x="3857" y="3367"/>
                </a:lnTo>
                <a:lnTo>
                  <a:pt x="3853" y="3362"/>
                </a:lnTo>
                <a:lnTo>
                  <a:pt x="3850" y="3358"/>
                </a:lnTo>
                <a:lnTo>
                  <a:pt x="3847" y="3352"/>
                </a:lnTo>
                <a:lnTo>
                  <a:pt x="3844" y="3346"/>
                </a:lnTo>
                <a:lnTo>
                  <a:pt x="3842" y="3340"/>
                </a:lnTo>
                <a:lnTo>
                  <a:pt x="3840" y="3334"/>
                </a:lnTo>
                <a:lnTo>
                  <a:pt x="3837" y="3330"/>
                </a:lnTo>
                <a:lnTo>
                  <a:pt x="3833" y="3327"/>
                </a:lnTo>
                <a:lnTo>
                  <a:pt x="3830" y="3324"/>
                </a:lnTo>
                <a:lnTo>
                  <a:pt x="3826" y="3324"/>
                </a:lnTo>
                <a:lnTo>
                  <a:pt x="3822" y="3323"/>
                </a:lnTo>
                <a:lnTo>
                  <a:pt x="3818" y="3323"/>
                </a:lnTo>
                <a:lnTo>
                  <a:pt x="3815" y="3322"/>
                </a:lnTo>
                <a:lnTo>
                  <a:pt x="3813" y="3320"/>
                </a:lnTo>
                <a:lnTo>
                  <a:pt x="3813" y="3317"/>
                </a:lnTo>
                <a:lnTo>
                  <a:pt x="3813" y="3313"/>
                </a:lnTo>
                <a:lnTo>
                  <a:pt x="3814" y="3309"/>
                </a:lnTo>
                <a:lnTo>
                  <a:pt x="3815" y="3304"/>
                </a:lnTo>
                <a:lnTo>
                  <a:pt x="3815" y="3301"/>
                </a:lnTo>
                <a:lnTo>
                  <a:pt x="3814" y="3298"/>
                </a:lnTo>
                <a:lnTo>
                  <a:pt x="3813" y="3296"/>
                </a:lnTo>
                <a:lnTo>
                  <a:pt x="3810" y="3295"/>
                </a:lnTo>
                <a:lnTo>
                  <a:pt x="3805" y="3295"/>
                </a:lnTo>
                <a:lnTo>
                  <a:pt x="3801" y="3296"/>
                </a:lnTo>
                <a:lnTo>
                  <a:pt x="3796" y="3298"/>
                </a:lnTo>
                <a:lnTo>
                  <a:pt x="3792" y="3298"/>
                </a:lnTo>
                <a:lnTo>
                  <a:pt x="3788" y="3296"/>
                </a:lnTo>
                <a:lnTo>
                  <a:pt x="3787" y="3294"/>
                </a:lnTo>
                <a:lnTo>
                  <a:pt x="3788" y="3290"/>
                </a:lnTo>
                <a:lnTo>
                  <a:pt x="3788" y="3285"/>
                </a:lnTo>
                <a:lnTo>
                  <a:pt x="3790" y="3280"/>
                </a:lnTo>
                <a:lnTo>
                  <a:pt x="3790" y="3276"/>
                </a:lnTo>
                <a:lnTo>
                  <a:pt x="3788" y="3273"/>
                </a:lnTo>
                <a:lnTo>
                  <a:pt x="3786" y="3272"/>
                </a:lnTo>
                <a:lnTo>
                  <a:pt x="3782" y="3272"/>
                </a:lnTo>
                <a:lnTo>
                  <a:pt x="3777" y="3273"/>
                </a:lnTo>
                <a:lnTo>
                  <a:pt x="3773" y="3274"/>
                </a:lnTo>
                <a:lnTo>
                  <a:pt x="3768" y="3274"/>
                </a:lnTo>
                <a:lnTo>
                  <a:pt x="3765" y="3273"/>
                </a:lnTo>
                <a:lnTo>
                  <a:pt x="3764" y="3271"/>
                </a:lnTo>
                <a:lnTo>
                  <a:pt x="3764" y="3266"/>
                </a:lnTo>
                <a:lnTo>
                  <a:pt x="3765" y="3262"/>
                </a:lnTo>
                <a:lnTo>
                  <a:pt x="3766" y="3256"/>
                </a:lnTo>
                <a:lnTo>
                  <a:pt x="3766" y="3253"/>
                </a:lnTo>
                <a:lnTo>
                  <a:pt x="3766" y="3249"/>
                </a:lnTo>
                <a:lnTo>
                  <a:pt x="3764" y="3248"/>
                </a:lnTo>
                <a:lnTo>
                  <a:pt x="3760" y="3247"/>
                </a:lnTo>
                <a:lnTo>
                  <a:pt x="3757" y="3248"/>
                </a:lnTo>
                <a:lnTo>
                  <a:pt x="3753" y="3248"/>
                </a:lnTo>
                <a:lnTo>
                  <a:pt x="3749" y="3249"/>
                </a:lnTo>
                <a:lnTo>
                  <a:pt x="3745" y="3249"/>
                </a:lnTo>
                <a:lnTo>
                  <a:pt x="3743" y="3249"/>
                </a:lnTo>
                <a:lnTo>
                  <a:pt x="3739" y="3246"/>
                </a:lnTo>
                <a:lnTo>
                  <a:pt x="3739" y="3243"/>
                </a:lnTo>
                <a:lnTo>
                  <a:pt x="3739" y="3237"/>
                </a:lnTo>
                <a:lnTo>
                  <a:pt x="3739" y="3231"/>
                </a:lnTo>
                <a:lnTo>
                  <a:pt x="3739" y="3226"/>
                </a:lnTo>
                <a:lnTo>
                  <a:pt x="3738" y="3221"/>
                </a:lnTo>
                <a:lnTo>
                  <a:pt x="3736" y="3216"/>
                </a:lnTo>
                <a:lnTo>
                  <a:pt x="3734" y="3211"/>
                </a:lnTo>
                <a:lnTo>
                  <a:pt x="3730" y="3208"/>
                </a:lnTo>
                <a:lnTo>
                  <a:pt x="3724" y="3201"/>
                </a:lnTo>
                <a:lnTo>
                  <a:pt x="3715" y="3196"/>
                </a:lnTo>
                <a:lnTo>
                  <a:pt x="3707" y="3190"/>
                </a:lnTo>
                <a:lnTo>
                  <a:pt x="3698" y="3186"/>
                </a:lnTo>
                <a:lnTo>
                  <a:pt x="3690" y="3181"/>
                </a:lnTo>
                <a:lnTo>
                  <a:pt x="3685" y="3178"/>
                </a:lnTo>
                <a:lnTo>
                  <a:pt x="3681" y="3174"/>
                </a:lnTo>
                <a:lnTo>
                  <a:pt x="3678" y="3171"/>
                </a:lnTo>
                <a:lnTo>
                  <a:pt x="3677" y="3168"/>
                </a:lnTo>
                <a:lnTo>
                  <a:pt x="3674" y="3164"/>
                </a:lnTo>
                <a:lnTo>
                  <a:pt x="3672" y="3161"/>
                </a:lnTo>
                <a:lnTo>
                  <a:pt x="3669" y="3160"/>
                </a:lnTo>
                <a:lnTo>
                  <a:pt x="3665" y="3160"/>
                </a:lnTo>
                <a:lnTo>
                  <a:pt x="3662" y="3160"/>
                </a:lnTo>
                <a:lnTo>
                  <a:pt x="3657" y="3160"/>
                </a:lnTo>
                <a:lnTo>
                  <a:pt x="3654" y="3161"/>
                </a:lnTo>
                <a:lnTo>
                  <a:pt x="3651" y="3160"/>
                </a:lnTo>
                <a:lnTo>
                  <a:pt x="3647" y="3160"/>
                </a:lnTo>
                <a:lnTo>
                  <a:pt x="3645" y="3158"/>
                </a:lnTo>
                <a:lnTo>
                  <a:pt x="3644" y="3154"/>
                </a:lnTo>
                <a:lnTo>
                  <a:pt x="3644" y="3151"/>
                </a:lnTo>
                <a:lnTo>
                  <a:pt x="3645" y="3146"/>
                </a:lnTo>
                <a:lnTo>
                  <a:pt x="3646" y="3141"/>
                </a:lnTo>
                <a:lnTo>
                  <a:pt x="3646" y="3136"/>
                </a:lnTo>
                <a:lnTo>
                  <a:pt x="3646" y="3133"/>
                </a:lnTo>
                <a:lnTo>
                  <a:pt x="3644" y="3130"/>
                </a:lnTo>
                <a:lnTo>
                  <a:pt x="3641" y="3127"/>
                </a:lnTo>
                <a:lnTo>
                  <a:pt x="3636" y="3126"/>
                </a:lnTo>
                <a:lnTo>
                  <a:pt x="3632" y="3125"/>
                </a:lnTo>
                <a:lnTo>
                  <a:pt x="3627" y="3124"/>
                </a:lnTo>
                <a:lnTo>
                  <a:pt x="3625" y="3121"/>
                </a:lnTo>
                <a:lnTo>
                  <a:pt x="3623" y="3117"/>
                </a:lnTo>
                <a:lnTo>
                  <a:pt x="3621" y="3112"/>
                </a:lnTo>
                <a:lnTo>
                  <a:pt x="3618" y="3105"/>
                </a:lnTo>
                <a:lnTo>
                  <a:pt x="3618" y="3098"/>
                </a:lnTo>
                <a:lnTo>
                  <a:pt x="3617" y="3092"/>
                </a:lnTo>
                <a:lnTo>
                  <a:pt x="3615" y="3086"/>
                </a:lnTo>
                <a:lnTo>
                  <a:pt x="3613" y="3079"/>
                </a:lnTo>
                <a:lnTo>
                  <a:pt x="3607" y="3074"/>
                </a:lnTo>
                <a:lnTo>
                  <a:pt x="3602" y="3071"/>
                </a:lnTo>
                <a:lnTo>
                  <a:pt x="3594" y="3069"/>
                </a:lnTo>
                <a:lnTo>
                  <a:pt x="3587" y="3066"/>
                </a:lnTo>
                <a:lnTo>
                  <a:pt x="3580" y="3062"/>
                </a:lnTo>
                <a:lnTo>
                  <a:pt x="3575" y="3059"/>
                </a:lnTo>
                <a:lnTo>
                  <a:pt x="3569" y="3055"/>
                </a:lnTo>
                <a:lnTo>
                  <a:pt x="3563" y="3050"/>
                </a:lnTo>
                <a:lnTo>
                  <a:pt x="3557" y="3043"/>
                </a:lnTo>
                <a:lnTo>
                  <a:pt x="3551" y="3036"/>
                </a:lnTo>
                <a:lnTo>
                  <a:pt x="3544" y="3027"/>
                </a:lnTo>
                <a:lnTo>
                  <a:pt x="3540" y="3019"/>
                </a:lnTo>
                <a:lnTo>
                  <a:pt x="3534" y="3010"/>
                </a:lnTo>
                <a:lnTo>
                  <a:pt x="3530" y="3003"/>
                </a:lnTo>
                <a:lnTo>
                  <a:pt x="3527" y="2998"/>
                </a:lnTo>
                <a:lnTo>
                  <a:pt x="3522" y="2991"/>
                </a:lnTo>
                <a:lnTo>
                  <a:pt x="3518" y="2985"/>
                </a:lnTo>
                <a:lnTo>
                  <a:pt x="3513" y="2980"/>
                </a:lnTo>
                <a:lnTo>
                  <a:pt x="3509" y="2974"/>
                </a:lnTo>
                <a:lnTo>
                  <a:pt x="3503" y="2971"/>
                </a:lnTo>
                <a:lnTo>
                  <a:pt x="3499" y="2968"/>
                </a:lnTo>
                <a:lnTo>
                  <a:pt x="3493" y="2966"/>
                </a:lnTo>
                <a:lnTo>
                  <a:pt x="3487" y="2965"/>
                </a:lnTo>
                <a:lnTo>
                  <a:pt x="3483" y="2962"/>
                </a:lnTo>
                <a:lnTo>
                  <a:pt x="3476" y="2954"/>
                </a:lnTo>
                <a:lnTo>
                  <a:pt x="3471" y="2944"/>
                </a:lnTo>
                <a:lnTo>
                  <a:pt x="3465" y="2934"/>
                </a:lnTo>
                <a:lnTo>
                  <a:pt x="3458" y="2924"/>
                </a:lnTo>
                <a:lnTo>
                  <a:pt x="3452" y="2915"/>
                </a:lnTo>
                <a:lnTo>
                  <a:pt x="3439" y="2902"/>
                </a:lnTo>
                <a:lnTo>
                  <a:pt x="3427" y="2890"/>
                </a:lnTo>
                <a:lnTo>
                  <a:pt x="3415" y="2879"/>
                </a:lnTo>
                <a:lnTo>
                  <a:pt x="3401" y="2869"/>
                </a:lnTo>
                <a:lnTo>
                  <a:pt x="3388" y="2859"/>
                </a:lnTo>
                <a:lnTo>
                  <a:pt x="3371" y="2846"/>
                </a:lnTo>
                <a:lnTo>
                  <a:pt x="3355" y="2833"/>
                </a:lnTo>
                <a:lnTo>
                  <a:pt x="3340" y="2821"/>
                </a:lnTo>
                <a:lnTo>
                  <a:pt x="3325" y="2806"/>
                </a:lnTo>
                <a:lnTo>
                  <a:pt x="3311" y="2792"/>
                </a:lnTo>
                <a:lnTo>
                  <a:pt x="3303" y="2783"/>
                </a:lnTo>
                <a:lnTo>
                  <a:pt x="3296" y="2773"/>
                </a:lnTo>
                <a:lnTo>
                  <a:pt x="3288" y="2764"/>
                </a:lnTo>
                <a:lnTo>
                  <a:pt x="3281" y="2755"/>
                </a:lnTo>
                <a:lnTo>
                  <a:pt x="3274" y="2746"/>
                </a:lnTo>
                <a:lnTo>
                  <a:pt x="3265" y="2739"/>
                </a:lnTo>
                <a:lnTo>
                  <a:pt x="3256" y="2733"/>
                </a:lnTo>
                <a:lnTo>
                  <a:pt x="3249" y="2730"/>
                </a:lnTo>
                <a:lnTo>
                  <a:pt x="3242" y="2728"/>
                </a:lnTo>
                <a:lnTo>
                  <a:pt x="3234" y="2727"/>
                </a:lnTo>
                <a:lnTo>
                  <a:pt x="3228" y="2724"/>
                </a:lnTo>
                <a:lnTo>
                  <a:pt x="3221" y="2722"/>
                </a:lnTo>
                <a:lnTo>
                  <a:pt x="3214" y="2720"/>
                </a:lnTo>
                <a:lnTo>
                  <a:pt x="3210" y="2715"/>
                </a:lnTo>
                <a:lnTo>
                  <a:pt x="3208" y="2712"/>
                </a:lnTo>
                <a:lnTo>
                  <a:pt x="3206" y="2706"/>
                </a:lnTo>
                <a:lnTo>
                  <a:pt x="3205" y="2701"/>
                </a:lnTo>
                <a:lnTo>
                  <a:pt x="3205" y="2694"/>
                </a:lnTo>
                <a:lnTo>
                  <a:pt x="3205" y="2687"/>
                </a:lnTo>
                <a:lnTo>
                  <a:pt x="3205" y="2682"/>
                </a:lnTo>
                <a:lnTo>
                  <a:pt x="3202" y="2676"/>
                </a:lnTo>
                <a:lnTo>
                  <a:pt x="3199" y="2672"/>
                </a:lnTo>
                <a:lnTo>
                  <a:pt x="3193" y="2670"/>
                </a:lnTo>
                <a:lnTo>
                  <a:pt x="3185" y="2666"/>
                </a:lnTo>
                <a:lnTo>
                  <a:pt x="3176" y="2665"/>
                </a:lnTo>
                <a:lnTo>
                  <a:pt x="3165" y="2664"/>
                </a:lnTo>
                <a:lnTo>
                  <a:pt x="3155" y="2664"/>
                </a:lnTo>
                <a:lnTo>
                  <a:pt x="3144" y="2664"/>
                </a:lnTo>
                <a:lnTo>
                  <a:pt x="3135" y="2664"/>
                </a:lnTo>
                <a:lnTo>
                  <a:pt x="3124" y="2663"/>
                </a:lnTo>
                <a:lnTo>
                  <a:pt x="3115" y="2659"/>
                </a:lnTo>
                <a:lnTo>
                  <a:pt x="3108" y="2656"/>
                </a:lnTo>
                <a:lnTo>
                  <a:pt x="3103" y="2652"/>
                </a:lnTo>
                <a:lnTo>
                  <a:pt x="3099" y="2646"/>
                </a:lnTo>
                <a:lnTo>
                  <a:pt x="3096" y="2642"/>
                </a:lnTo>
                <a:lnTo>
                  <a:pt x="3088" y="2633"/>
                </a:lnTo>
                <a:lnTo>
                  <a:pt x="3080" y="2623"/>
                </a:lnTo>
                <a:lnTo>
                  <a:pt x="3071" y="2615"/>
                </a:lnTo>
                <a:lnTo>
                  <a:pt x="3061" y="2606"/>
                </a:lnTo>
                <a:lnTo>
                  <a:pt x="3049" y="2598"/>
                </a:lnTo>
                <a:lnTo>
                  <a:pt x="3025" y="2586"/>
                </a:lnTo>
                <a:lnTo>
                  <a:pt x="3000" y="2573"/>
                </a:lnTo>
                <a:lnTo>
                  <a:pt x="2974" y="2561"/>
                </a:lnTo>
                <a:lnTo>
                  <a:pt x="2948" y="2549"/>
                </a:lnTo>
                <a:lnTo>
                  <a:pt x="2922" y="2534"/>
                </a:lnTo>
                <a:lnTo>
                  <a:pt x="2901" y="2521"/>
                </a:lnTo>
                <a:lnTo>
                  <a:pt x="2881" y="2506"/>
                </a:lnTo>
                <a:lnTo>
                  <a:pt x="2862" y="2492"/>
                </a:lnTo>
                <a:lnTo>
                  <a:pt x="2844" y="2477"/>
                </a:lnTo>
                <a:lnTo>
                  <a:pt x="2828" y="2462"/>
                </a:lnTo>
                <a:lnTo>
                  <a:pt x="2819" y="2453"/>
                </a:lnTo>
                <a:lnTo>
                  <a:pt x="2810" y="2445"/>
                </a:lnTo>
                <a:lnTo>
                  <a:pt x="2803" y="2437"/>
                </a:lnTo>
                <a:lnTo>
                  <a:pt x="2796" y="2429"/>
                </a:lnTo>
                <a:lnTo>
                  <a:pt x="2790" y="2422"/>
                </a:lnTo>
                <a:lnTo>
                  <a:pt x="2784" y="2412"/>
                </a:lnTo>
                <a:lnTo>
                  <a:pt x="2782" y="2408"/>
                </a:lnTo>
                <a:lnTo>
                  <a:pt x="2779" y="2402"/>
                </a:lnTo>
                <a:lnTo>
                  <a:pt x="2775" y="2396"/>
                </a:lnTo>
                <a:lnTo>
                  <a:pt x="2772" y="2392"/>
                </a:lnTo>
                <a:lnTo>
                  <a:pt x="2768" y="2389"/>
                </a:lnTo>
                <a:lnTo>
                  <a:pt x="2759" y="2384"/>
                </a:lnTo>
                <a:lnTo>
                  <a:pt x="2750" y="2383"/>
                </a:lnTo>
                <a:lnTo>
                  <a:pt x="2740" y="2381"/>
                </a:lnTo>
                <a:lnTo>
                  <a:pt x="2730" y="2380"/>
                </a:lnTo>
                <a:lnTo>
                  <a:pt x="2721" y="2376"/>
                </a:lnTo>
                <a:lnTo>
                  <a:pt x="2713" y="2372"/>
                </a:lnTo>
                <a:lnTo>
                  <a:pt x="2705" y="2366"/>
                </a:lnTo>
                <a:lnTo>
                  <a:pt x="2697" y="2358"/>
                </a:lnTo>
                <a:lnTo>
                  <a:pt x="2689" y="2349"/>
                </a:lnTo>
                <a:lnTo>
                  <a:pt x="2683" y="2339"/>
                </a:lnTo>
                <a:lnTo>
                  <a:pt x="2676" y="2328"/>
                </a:lnTo>
                <a:lnTo>
                  <a:pt x="2669" y="2318"/>
                </a:lnTo>
                <a:lnTo>
                  <a:pt x="2661" y="2308"/>
                </a:lnTo>
                <a:lnTo>
                  <a:pt x="2653" y="2298"/>
                </a:lnTo>
                <a:lnTo>
                  <a:pt x="2643" y="2290"/>
                </a:lnTo>
                <a:lnTo>
                  <a:pt x="2633" y="2283"/>
                </a:lnTo>
                <a:lnTo>
                  <a:pt x="2621" y="2277"/>
                </a:lnTo>
                <a:lnTo>
                  <a:pt x="2609" y="2271"/>
                </a:lnTo>
                <a:lnTo>
                  <a:pt x="2596" y="2264"/>
                </a:lnTo>
                <a:lnTo>
                  <a:pt x="2583" y="2259"/>
                </a:lnTo>
                <a:lnTo>
                  <a:pt x="2571" y="2252"/>
                </a:lnTo>
                <a:lnTo>
                  <a:pt x="2548" y="2239"/>
                </a:lnTo>
                <a:lnTo>
                  <a:pt x="2527" y="2224"/>
                </a:lnTo>
                <a:lnTo>
                  <a:pt x="2506" y="2209"/>
                </a:lnTo>
                <a:lnTo>
                  <a:pt x="2487" y="2194"/>
                </a:lnTo>
                <a:lnTo>
                  <a:pt x="2468" y="2179"/>
                </a:lnTo>
                <a:lnTo>
                  <a:pt x="2449" y="2164"/>
                </a:lnTo>
                <a:lnTo>
                  <a:pt x="2432" y="2148"/>
                </a:lnTo>
                <a:lnTo>
                  <a:pt x="2415" y="2132"/>
                </a:lnTo>
                <a:lnTo>
                  <a:pt x="2401" y="2117"/>
                </a:lnTo>
                <a:lnTo>
                  <a:pt x="2387" y="2101"/>
                </a:lnTo>
                <a:lnTo>
                  <a:pt x="2376" y="2087"/>
                </a:lnTo>
                <a:lnTo>
                  <a:pt x="2366" y="2073"/>
                </a:lnTo>
                <a:lnTo>
                  <a:pt x="2356" y="2058"/>
                </a:lnTo>
                <a:lnTo>
                  <a:pt x="2346" y="2043"/>
                </a:lnTo>
                <a:lnTo>
                  <a:pt x="2334" y="2025"/>
                </a:lnTo>
                <a:lnTo>
                  <a:pt x="2323" y="2005"/>
                </a:lnTo>
                <a:lnTo>
                  <a:pt x="2312" y="1983"/>
                </a:lnTo>
                <a:lnTo>
                  <a:pt x="2301" y="1962"/>
                </a:lnTo>
                <a:lnTo>
                  <a:pt x="2299" y="1958"/>
                </a:lnTo>
                <a:lnTo>
                  <a:pt x="2296" y="1953"/>
                </a:lnTo>
                <a:lnTo>
                  <a:pt x="2293" y="1949"/>
                </a:lnTo>
                <a:lnTo>
                  <a:pt x="2290" y="1945"/>
                </a:lnTo>
                <a:lnTo>
                  <a:pt x="2286" y="1942"/>
                </a:lnTo>
                <a:lnTo>
                  <a:pt x="2282" y="1940"/>
                </a:lnTo>
                <a:lnTo>
                  <a:pt x="2279" y="1939"/>
                </a:lnTo>
                <a:lnTo>
                  <a:pt x="2275" y="1939"/>
                </a:lnTo>
                <a:lnTo>
                  <a:pt x="2271" y="1937"/>
                </a:lnTo>
                <a:lnTo>
                  <a:pt x="2266" y="1937"/>
                </a:lnTo>
                <a:lnTo>
                  <a:pt x="2263" y="1936"/>
                </a:lnTo>
                <a:lnTo>
                  <a:pt x="2259" y="1935"/>
                </a:lnTo>
                <a:lnTo>
                  <a:pt x="2258" y="1932"/>
                </a:lnTo>
                <a:lnTo>
                  <a:pt x="2257" y="1927"/>
                </a:lnTo>
                <a:lnTo>
                  <a:pt x="2257" y="1922"/>
                </a:lnTo>
                <a:lnTo>
                  <a:pt x="2258" y="1916"/>
                </a:lnTo>
                <a:lnTo>
                  <a:pt x="2259" y="1911"/>
                </a:lnTo>
                <a:lnTo>
                  <a:pt x="2259" y="1906"/>
                </a:lnTo>
                <a:lnTo>
                  <a:pt x="2257" y="1903"/>
                </a:lnTo>
                <a:lnTo>
                  <a:pt x="2253" y="1900"/>
                </a:lnTo>
                <a:lnTo>
                  <a:pt x="2248" y="1899"/>
                </a:lnTo>
                <a:lnTo>
                  <a:pt x="2243" y="1899"/>
                </a:lnTo>
                <a:lnTo>
                  <a:pt x="2237" y="1898"/>
                </a:lnTo>
                <a:lnTo>
                  <a:pt x="2233" y="1897"/>
                </a:lnTo>
                <a:lnTo>
                  <a:pt x="2227" y="1895"/>
                </a:lnTo>
                <a:lnTo>
                  <a:pt x="2223" y="1894"/>
                </a:lnTo>
                <a:lnTo>
                  <a:pt x="2217" y="1892"/>
                </a:lnTo>
                <a:lnTo>
                  <a:pt x="2206" y="1887"/>
                </a:lnTo>
                <a:lnTo>
                  <a:pt x="2196" y="1880"/>
                </a:lnTo>
                <a:lnTo>
                  <a:pt x="2186" y="1874"/>
                </a:lnTo>
                <a:lnTo>
                  <a:pt x="2177" y="1866"/>
                </a:lnTo>
                <a:lnTo>
                  <a:pt x="2167" y="1858"/>
                </a:lnTo>
                <a:lnTo>
                  <a:pt x="2153" y="1845"/>
                </a:lnTo>
                <a:lnTo>
                  <a:pt x="2141" y="1830"/>
                </a:lnTo>
                <a:lnTo>
                  <a:pt x="2129" y="1818"/>
                </a:lnTo>
                <a:lnTo>
                  <a:pt x="2116" y="1805"/>
                </a:lnTo>
                <a:lnTo>
                  <a:pt x="2103" y="1794"/>
                </a:lnTo>
                <a:lnTo>
                  <a:pt x="2088" y="1784"/>
                </a:lnTo>
                <a:lnTo>
                  <a:pt x="2069" y="1773"/>
                </a:lnTo>
                <a:lnTo>
                  <a:pt x="2049" y="1763"/>
                </a:lnTo>
                <a:lnTo>
                  <a:pt x="2029" y="1752"/>
                </a:lnTo>
                <a:lnTo>
                  <a:pt x="2008" y="1740"/>
                </a:lnTo>
                <a:lnTo>
                  <a:pt x="1998" y="1735"/>
                </a:lnTo>
                <a:lnTo>
                  <a:pt x="1986" y="1728"/>
                </a:lnTo>
                <a:lnTo>
                  <a:pt x="1975" y="1722"/>
                </a:lnTo>
                <a:lnTo>
                  <a:pt x="1965" y="1715"/>
                </a:lnTo>
                <a:lnTo>
                  <a:pt x="1954" y="1708"/>
                </a:lnTo>
                <a:lnTo>
                  <a:pt x="1944" y="1700"/>
                </a:lnTo>
                <a:lnTo>
                  <a:pt x="1936" y="1691"/>
                </a:lnTo>
                <a:lnTo>
                  <a:pt x="1932" y="1686"/>
                </a:lnTo>
                <a:lnTo>
                  <a:pt x="1928" y="1680"/>
                </a:lnTo>
                <a:lnTo>
                  <a:pt x="1925" y="1674"/>
                </a:lnTo>
                <a:lnTo>
                  <a:pt x="1921" y="1670"/>
                </a:lnTo>
                <a:lnTo>
                  <a:pt x="1916" y="1665"/>
                </a:lnTo>
                <a:lnTo>
                  <a:pt x="1909" y="1662"/>
                </a:lnTo>
                <a:lnTo>
                  <a:pt x="1904" y="1659"/>
                </a:lnTo>
                <a:lnTo>
                  <a:pt x="1897" y="1653"/>
                </a:lnTo>
                <a:lnTo>
                  <a:pt x="1891" y="1646"/>
                </a:lnTo>
                <a:lnTo>
                  <a:pt x="1883" y="1636"/>
                </a:lnTo>
                <a:lnTo>
                  <a:pt x="1877" y="1626"/>
                </a:lnTo>
                <a:lnTo>
                  <a:pt x="1869" y="1615"/>
                </a:lnTo>
                <a:lnTo>
                  <a:pt x="1861" y="1605"/>
                </a:lnTo>
                <a:lnTo>
                  <a:pt x="1852" y="1596"/>
                </a:lnTo>
                <a:lnTo>
                  <a:pt x="1843" y="1589"/>
                </a:lnTo>
                <a:lnTo>
                  <a:pt x="1834" y="1586"/>
                </a:lnTo>
                <a:lnTo>
                  <a:pt x="1823" y="1583"/>
                </a:lnTo>
                <a:lnTo>
                  <a:pt x="1813" y="1580"/>
                </a:lnTo>
                <a:lnTo>
                  <a:pt x="1804" y="1577"/>
                </a:lnTo>
                <a:lnTo>
                  <a:pt x="1795" y="1571"/>
                </a:lnTo>
                <a:lnTo>
                  <a:pt x="1787" y="1565"/>
                </a:lnTo>
                <a:lnTo>
                  <a:pt x="1780" y="1556"/>
                </a:lnTo>
                <a:lnTo>
                  <a:pt x="1774" y="1546"/>
                </a:lnTo>
                <a:lnTo>
                  <a:pt x="1768" y="1537"/>
                </a:lnTo>
                <a:lnTo>
                  <a:pt x="1763" y="1528"/>
                </a:lnTo>
                <a:lnTo>
                  <a:pt x="1756" y="1520"/>
                </a:lnTo>
                <a:lnTo>
                  <a:pt x="1747" y="1512"/>
                </a:lnTo>
                <a:lnTo>
                  <a:pt x="1736" y="1505"/>
                </a:lnTo>
                <a:lnTo>
                  <a:pt x="1724" y="1501"/>
                </a:lnTo>
                <a:lnTo>
                  <a:pt x="1712" y="1495"/>
                </a:lnTo>
                <a:lnTo>
                  <a:pt x="1700" y="1490"/>
                </a:lnTo>
                <a:lnTo>
                  <a:pt x="1686" y="1482"/>
                </a:lnTo>
                <a:lnTo>
                  <a:pt x="1666" y="1468"/>
                </a:lnTo>
                <a:lnTo>
                  <a:pt x="1645" y="1454"/>
                </a:lnTo>
                <a:lnTo>
                  <a:pt x="1623" y="1438"/>
                </a:lnTo>
                <a:lnTo>
                  <a:pt x="1600" y="1424"/>
                </a:lnTo>
                <a:lnTo>
                  <a:pt x="1590" y="1418"/>
                </a:lnTo>
                <a:lnTo>
                  <a:pt x="1579" y="1412"/>
                </a:lnTo>
                <a:lnTo>
                  <a:pt x="1568" y="1408"/>
                </a:lnTo>
                <a:lnTo>
                  <a:pt x="1558" y="1403"/>
                </a:lnTo>
                <a:lnTo>
                  <a:pt x="1548" y="1399"/>
                </a:lnTo>
                <a:lnTo>
                  <a:pt x="1540" y="1393"/>
                </a:lnTo>
                <a:lnTo>
                  <a:pt x="1532" y="1387"/>
                </a:lnTo>
                <a:lnTo>
                  <a:pt x="1527" y="1378"/>
                </a:lnTo>
                <a:lnTo>
                  <a:pt x="1523" y="1368"/>
                </a:lnTo>
                <a:lnTo>
                  <a:pt x="1519" y="1358"/>
                </a:lnTo>
                <a:lnTo>
                  <a:pt x="1514" y="1349"/>
                </a:lnTo>
                <a:lnTo>
                  <a:pt x="1508" y="1340"/>
                </a:lnTo>
                <a:lnTo>
                  <a:pt x="1501" y="1333"/>
                </a:lnTo>
                <a:lnTo>
                  <a:pt x="1492" y="1328"/>
                </a:lnTo>
                <a:lnTo>
                  <a:pt x="1482" y="1324"/>
                </a:lnTo>
                <a:lnTo>
                  <a:pt x="1472" y="1318"/>
                </a:lnTo>
                <a:lnTo>
                  <a:pt x="1464" y="1313"/>
                </a:lnTo>
                <a:lnTo>
                  <a:pt x="1456" y="1306"/>
                </a:lnTo>
                <a:lnTo>
                  <a:pt x="1450" y="1298"/>
                </a:lnTo>
                <a:lnTo>
                  <a:pt x="1446" y="1288"/>
                </a:lnTo>
                <a:lnTo>
                  <a:pt x="1441" y="1279"/>
                </a:lnTo>
                <a:lnTo>
                  <a:pt x="1436" y="1269"/>
                </a:lnTo>
                <a:lnTo>
                  <a:pt x="1431" y="1260"/>
                </a:lnTo>
                <a:lnTo>
                  <a:pt x="1427" y="1252"/>
                </a:lnTo>
                <a:lnTo>
                  <a:pt x="1421" y="1244"/>
                </a:lnTo>
                <a:lnTo>
                  <a:pt x="1413" y="1239"/>
                </a:lnTo>
                <a:lnTo>
                  <a:pt x="1407" y="1233"/>
                </a:lnTo>
                <a:lnTo>
                  <a:pt x="1400" y="1228"/>
                </a:lnTo>
                <a:lnTo>
                  <a:pt x="1391" y="1219"/>
                </a:lnTo>
                <a:lnTo>
                  <a:pt x="1382" y="1209"/>
                </a:lnTo>
                <a:lnTo>
                  <a:pt x="1370" y="1197"/>
                </a:lnTo>
                <a:lnTo>
                  <a:pt x="1355" y="1186"/>
                </a:lnTo>
                <a:lnTo>
                  <a:pt x="1334" y="1169"/>
                </a:lnTo>
                <a:lnTo>
                  <a:pt x="1311" y="1154"/>
                </a:lnTo>
                <a:lnTo>
                  <a:pt x="1290" y="1138"/>
                </a:lnTo>
                <a:lnTo>
                  <a:pt x="1283" y="1133"/>
                </a:lnTo>
                <a:lnTo>
                  <a:pt x="1277" y="1128"/>
                </a:lnTo>
                <a:lnTo>
                  <a:pt x="1271" y="1124"/>
                </a:lnTo>
                <a:lnTo>
                  <a:pt x="1267" y="1120"/>
                </a:lnTo>
                <a:lnTo>
                  <a:pt x="1262" y="1117"/>
                </a:lnTo>
                <a:lnTo>
                  <a:pt x="1258" y="1114"/>
                </a:lnTo>
                <a:lnTo>
                  <a:pt x="1256" y="1109"/>
                </a:lnTo>
                <a:lnTo>
                  <a:pt x="1254" y="1102"/>
                </a:lnTo>
                <a:lnTo>
                  <a:pt x="1254" y="1099"/>
                </a:lnTo>
                <a:lnTo>
                  <a:pt x="1254" y="1094"/>
                </a:lnTo>
                <a:lnTo>
                  <a:pt x="1254" y="1091"/>
                </a:lnTo>
                <a:lnTo>
                  <a:pt x="1254" y="1087"/>
                </a:lnTo>
                <a:lnTo>
                  <a:pt x="1253" y="1083"/>
                </a:lnTo>
                <a:lnTo>
                  <a:pt x="1252" y="1080"/>
                </a:lnTo>
                <a:lnTo>
                  <a:pt x="1250" y="1079"/>
                </a:lnTo>
                <a:lnTo>
                  <a:pt x="1247" y="1078"/>
                </a:lnTo>
                <a:lnTo>
                  <a:pt x="1241" y="1078"/>
                </a:lnTo>
                <a:lnTo>
                  <a:pt x="1234" y="1079"/>
                </a:lnTo>
                <a:lnTo>
                  <a:pt x="1228" y="1081"/>
                </a:lnTo>
                <a:lnTo>
                  <a:pt x="1221" y="1082"/>
                </a:lnTo>
                <a:lnTo>
                  <a:pt x="1214" y="1084"/>
                </a:lnTo>
                <a:lnTo>
                  <a:pt x="1207" y="1086"/>
                </a:lnTo>
                <a:lnTo>
                  <a:pt x="1202" y="1086"/>
                </a:lnTo>
                <a:lnTo>
                  <a:pt x="1197" y="1083"/>
                </a:lnTo>
                <a:lnTo>
                  <a:pt x="1194" y="1081"/>
                </a:lnTo>
                <a:lnTo>
                  <a:pt x="1192" y="1077"/>
                </a:lnTo>
                <a:lnTo>
                  <a:pt x="1189" y="1071"/>
                </a:lnTo>
                <a:lnTo>
                  <a:pt x="1188" y="1064"/>
                </a:lnTo>
                <a:lnTo>
                  <a:pt x="1187" y="1059"/>
                </a:lnTo>
                <a:lnTo>
                  <a:pt x="1186" y="1052"/>
                </a:lnTo>
                <a:lnTo>
                  <a:pt x="1185" y="1046"/>
                </a:lnTo>
                <a:lnTo>
                  <a:pt x="1184" y="1041"/>
                </a:lnTo>
                <a:lnTo>
                  <a:pt x="1182" y="1034"/>
                </a:lnTo>
                <a:lnTo>
                  <a:pt x="1176" y="1031"/>
                </a:lnTo>
                <a:lnTo>
                  <a:pt x="1170" y="1030"/>
                </a:lnTo>
                <a:lnTo>
                  <a:pt x="1164" y="1028"/>
                </a:lnTo>
                <a:lnTo>
                  <a:pt x="1157" y="1028"/>
                </a:lnTo>
                <a:lnTo>
                  <a:pt x="1151" y="1027"/>
                </a:lnTo>
                <a:lnTo>
                  <a:pt x="1145" y="1026"/>
                </a:lnTo>
                <a:lnTo>
                  <a:pt x="1140" y="1025"/>
                </a:lnTo>
                <a:lnTo>
                  <a:pt x="1135" y="1023"/>
                </a:lnTo>
                <a:lnTo>
                  <a:pt x="1130" y="1019"/>
                </a:lnTo>
                <a:lnTo>
                  <a:pt x="1122" y="1014"/>
                </a:lnTo>
                <a:lnTo>
                  <a:pt x="1114" y="1007"/>
                </a:lnTo>
                <a:lnTo>
                  <a:pt x="1109" y="999"/>
                </a:lnTo>
                <a:lnTo>
                  <a:pt x="1102" y="992"/>
                </a:lnTo>
                <a:lnTo>
                  <a:pt x="1095" y="984"/>
                </a:lnTo>
                <a:lnTo>
                  <a:pt x="1089" y="976"/>
                </a:lnTo>
                <a:lnTo>
                  <a:pt x="1081" y="969"/>
                </a:lnTo>
                <a:lnTo>
                  <a:pt x="1073" y="962"/>
                </a:lnTo>
                <a:lnTo>
                  <a:pt x="1064" y="957"/>
                </a:lnTo>
                <a:lnTo>
                  <a:pt x="1057" y="950"/>
                </a:lnTo>
                <a:lnTo>
                  <a:pt x="1052" y="942"/>
                </a:lnTo>
                <a:lnTo>
                  <a:pt x="1048" y="936"/>
                </a:lnTo>
                <a:lnTo>
                  <a:pt x="1046" y="929"/>
                </a:lnTo>
                <a:lnTo>
                  <a:pt x="1044" y="922"/>
                </a:lnTo>
                <a:lnTo>
                  <a:pt x="1042" y="915"/>
                </a:lnTo>
                <a:lnTo>
                  <a:pt x="1038" y="910"/>
                </a:lnTo>
                <a:lnTo>
                  <a:pt x="1034" y="905"/>
                </a:lnTo>
                <a:lnTo>
                  <a:pt x="1029" y="901"/>
                </a:lnTo>
                <a:lnTo>
                  <a:pt x="1023" y="899"/>
                </a:lnTo>
                <a:lnTo>
                  <a:pt x="1015" y="897"/>
                </a:lnTo>
                <a:lnTo>
                  <a:pt x="1007" y="896"/>
                </a:lnTo>
                <a:lnTo>
                  <a:pt x="999" y="896"/>
                </a:lnTo>
                <a:lnTo>
                  <a:pt x="990" y="895"/>
                </a:lnTo>
                <a:lnTo>
                  <a:pt x="982" y="894"/>
                </a:lnTo>
                <a:lnTo>
                  <a:pt x="976" y="893"/>
                </a:lnTo>
                <a:lnTo>
                  <a:pt x="970" y="890"/>
                </a:lnTo>
                <a:lnTo>
                  <a:pt x="967" y="884"/>
                </a:lnTo>
                <a:lnTo>
                  <a:pt x="963" y="878"/>
                </a:lnTo>
                <a:lnTo>
                  <a:pt x="962" y="871"/>
                </a:lnTo>
                <a:lnTo>
                  <a:pt x="961" y="863"/>
                </a:lnTo>
                <a:lnTo>
                  <a:pt x="961" y="855"/>
                </a:lnTo>
                <a:lnTo>
                  <a:pt x="960" y="847"/>
                </a:lnTo>
                <a:lnTo>
                  <a:pt x="959" y="839"/>
                </a:lnTo>
                <a:lnTo>
                  <a:pt x="957" y="833"/>
                </a:lnTo>
                <a:lnTo>
                  <a:pt x="953" y="826"/>
                </a:lnTo>
                <a:lnTo>
                  <a:pt x="948" y="821"/>
                </a:lnTo>
                <a:lnTo>
                  <a:pt x="942" y="817"/>
                </a:lnTo>
                <a:lnTo>
                  <a:pt x="935" y="814"/>
                </a:lnTo>
                <a:lnTo>
                  <a:pt x="929" y="810"/>
                </a:lnTo>
                <a:lnTo>
                  <a:pt x="922" y="807"/>
                </a:lnTo>
                <a:lnTo>
                  <a:pt x="916" y="802"/>
                </a:lnTo>
                <a:lnTo>
                  <a:pt x="911" y="798"/>
                </a:lnTo>
                <a:lnTo>
                  <a:pt x="905" y="792"/>
                </a:lnTo>
                <a:lnTo>
                  <a:pt x="901" y="788"/>
                </a:lnTo>
                <a:lnTo>
                  <a:pt x="895" y="783"/>
                </a:lnTo>
                <a:lnTo>
                  <a:pt x="889" y="779"/>
                </a:lnTo>
                <a:lnTo>
                  <a:pt x="883" y="775"/>
                </a:lnTo>
                <a:lnTo>
                  <a:pt x="874" y="773"/>
                </a:lnTo>
                <a:lnTo>
                  <a:pt x="866" y="773"/>
                </a:lnTo>
                <a:lnTo>
                  <a:pt x="857" y="773"/>
                </a:lnTo>
                <a:lnTo>
                  <a:pt x="847" y="774"/>
                </a:lnTo>
                <a:lnTo>
                  <a:pt x="837" y="775"/>
                </a:lnTo>
                <a:lnTo>
                  <a:pt x="828" y="777"/>
                </a:lnTo>
                <a:lnTo>
                  <a:pt x="819" y="777"/>
                </a:lnTo>
                <a:lnTo>
                  <a:pt x="810" y="775"/>
                </a:lnTo>
                <a:lnTo>
                  <a:pt x="804" y="773"/>
                </a:lnTo>
                <a:lnTo>
                  <a:pt x="799" y="769"/>
                </a:lnTo>
                <a:lnTo>
                  <a:pt x="795" y="764"/>
                </a:lnTo>
                <a:lnTo>
                  <a:pt x="793" y="758"/>
                </a:lnTo>
                <a:lnTo>
                  <a:pt x="791" y="751"/>
                </a:lnTo>
                <a:lnTo>
                  <a:pt x="790" y="743"/>
                </a:lnTo>
                <a:lnTo>
                  <a:pt x="788" y="736"/>
                </a:lnTo>
                <a:lnTo>
                  <a:pt x="785" y="731"/>
                </a:lnTo>
                <a:lnTo>
                  <a:pt x="781" y="725"/>
                </a:lnTo>
                <a:lnTo>
                  <a:pt x="776" y="721"/>
                </a:lnTo>
                <a:lnTo>
                  <a:pt x="770" y="718"/>
                </a:lnTo>
                <a:lnTo>
                  <a:pt x="763" y="716"/>
                </a:lnTo>
                <a:lnTo>
                  <a:pt x="755" y="715"/>
                </a:lnTo>
                <a:lnTo>
                  <a:pt x="747" y="715"/>
                </a:lnTo>
                <a:lnTo>
                  <a:pt x="740" y="714"/>
                </a:lnTo>
                <a:lnTo>
                  <a:pt x="732" y="713"/>
                </a:lnTo>
                <a:lnTo>
                  <a:pt x="725" y="712"/>
                </a:lnTo>
                <a:lnTo>
                  <a:pt x="718" y="709"/>
                </a:lnTo>
                <a:lnTo>
                  <a:pt x="712" y="706"/>
                </a:lnTo>
                <a:lnTo>
                  <a:pt x="707" y="703"/>
                </a:lnTo>
                <a:lnTo>
                  <a:pt x="703" y="697"/>
                </a:lnTo>
                <a:lnTo>
                  <a:pt x="698" y="693"/>
                </a:lnTo>
                <a:lnTo>
                  <a:pt x="695" y="687"/>
                </a:lnTo>
                <a:lnTo>
                  <a:pt x="690" y="680"/>
                </a:lnTo>
                <a:lnTo>
                  <a:pt x="686" y="672"/>
                </a:lnTo>
                <a:lnTo>
                  <a:pt x="681" y="664"/>
                </a:lnTo>
                <a:lnTo>
                  <a:pt x="676" y="655"/>
                </a:lnTo>
                <a:lnTo>
                  <a:pt x="669" y="647"/>
                </a:lnTo>
                <a:lnTo>
                  <a:pt x="662" y="639"/>
                </a:lnTo>
                <a:lnTo>
                  <a:pt x="653" y="633"/>
                </a:lnTo>
                <a:lnTo>
                  <a:pt x="644" y="629"/>
                </a:lnTo>
                <a:lnTo>
                  <a:pt x="633" y="624"/>
                </a:lnTo>
                <a:lnTo>
                  <a:pt x="621" y="622"/>
                </a:lnTo>
                <a:lnTo>
                  <a:pt x="609" y="619"/>
                </a:lnTo>
                <a:lnTo>
                  <a:pt x="596" y="616"/>
                </a:lnTo>
                <a:lnTo>
                  <a:pt x="584" y="614"/>
                </a:lnTo>
                <a:lnTo>
                  <a:pt x="573" y="611"/>
                </a:lnTo>
                <a:lnTo>
                  <a:pt x="564" y="606"/>
                </a:lnTo>
                <a:lnTo>
                  <a:pt x="559" y="604"/>
                </a:lnTo>
                <a:lnTo>
                  <a:pt x="555" y="601"/>
                </a:lnTo>
                <a:lnTo>
                  <a:pt x="551" y="596"/>
                </a:lnTo>
                <a:lnTo>
                  <a:pt x="549" y="592"/>
                </a:lnTo>
                <a:lnTo>
                  <a:pt x="548" y="587"/>
                </a:lnTo>
                <a:lnTo>
                  <a:pt x="547" y="581"/>
                </a:lnTo>
                <a:lnTo>
                  <a:pt x="547" y="574"/>
                </a:lnTo>
                <a:lnTo>
                  <a:pt x="547" y="568"/>
                </a:lnTo>
                <a:lnTo>
                  <a:pt x="543" y="566"/>
                </a:lnTo>
                <a:lnTo>
                  <a:pt x="538" y="565"/>
                </a:lnTo>
                <a:lnTo>
                  <a:pt x="532" y="566"/>
                </a:lnTo>
                <a:lnTo>
                  <a:pt x="527" y="567"/>
                </a:lnTo>
                <a:lnTo>
                  <a:pt x="521" y="567"/>
                </a:lnTo>
                <a:lnTo>
                  <a:pt x="517" y="566"/>
                </a:lnTo>
                <a:lnTo>
                  <a:pt x="515" y="563"/>
                </a:lnTo>
                <a:lnTo>
                  <a:pt x="513" y="558"/>
                </a:lnTo>
                <a:lnTo>
                  <a:pt x="513" y="553"/>
                </a:lnTo>
                <a:lnTo>
                  <a:pt x="513" y="547"/>
                </a:lnTo>
                <a:lnTo>
                  <a:pt x="512" y="543"/>
                </a:lnTo>
                <a:lnTo>
                  <a:pt x="510" y="539"/>
                </a:lnTo>
                <a:lnTo>
                  <a:pt x="508" y="536"/>
                </a:lnTo>
                <a:lnTo>
                  <a:pt x="501" y="533"/>
                </a:lnTo>
                <a:lnTo>
                  <a:pt x="494" y="530"/>
                </a:lnTo>
                <a:lnTo>
                  <a:pt x="487" y="529"/>
                </a:lnTo>
                <a:lnTo>
                  <a:pt x="479" y="528"/>
                </a:lnTo>
                <a:lnTo>
                  <a:pt x="472" y="526"/>
                </a:lnTo>
                <a:lnTo>
                  <a:pt x="465" y="524"/>
                </a:lnTo>
                <a:lnTo>
                  <a:pt x="461" y="519"/>
                </a:lnTo>
                <a:lnTo>
                  <a:pt x="459" y="512"/>
                </a:lnTo>
                <a:lnTo>
                  <a:pt x="456" y="506"/>
                </a:lnTo>
                <a:lnTo>
                  <a:pt x="454" y="499"/>
                </a:lnTo>
                <a:lnTo>
                  <a:pt x="452" y="492"/>
                </a:lnTo>
                <a:lnTo>
                  <a:pt x="450" y="486"/>
                </a:lnTo>
                <a:lnTo>
                  <a:pt x="446" y="480"/>
                </a:lnTo>
                <a:lnTo>
                  <a:pt x="442" y="477"/>
                </a:lnTo>
                <a:lnTo>
                  <a:pt x="435" y="473"/>
                </a:lnTo>
                <a:lnTo>
                  <a:pt x="427" y="473"/>
                </a:lnTo>
                <a:lnTo>
                  <a:pt x="418" y="473"/>
                </a:lnTo>
                <a:lnTo>
                  <a:pt x="409" y="473"/>
                </a:lnTo>
                <a:lnTo>
                  <a:pt x="399" y="473"/>
                </a:lnTo>
                <a:lnTo>
                  <a:pt x="390" y="473"/>
                </a:lnTo>
                <a:lnTo>
                  <a:pt x="382" y="472"/>
                </a:lnTo>
                <a:lnTo>
                  <a:pt x="377" y="470"/>
                </a:lnTo>
                <a:lnTo>
                  <a:pt x="374" y="466"/>
                </a:lnTo>
                <a:lnTo>
                  <a:pt x="370" y="462"/>
                </a:lnTo>
                <a:lnTo>
                  <a:pt x="367" y="456"/>
                </a:lnTo>
                <a:lnTo>
                  <a:pt x="365" y="451"/>
                </a:lnTo>
                <a:lnTo>
                  <a:pt x="362" y="445"/>
                </a:lnTo>
                <a:lnTo>
                  <a:pt x="360" y="441"/>
                </a:lnTo>
                <a:lnTo>
                  <a:pt x="354" y="434"/>
                </a:lnTo>
                <a:lnTo>
                  <a:pt x="348" y="430"/>
                </a:lnTo>
                <a:lnTo>
                  <a:pt x="340" y="425"/>
                </a:lnTo>
                <a:lnTo>
                  <a:pt x="332" y="422"/>
                </a:lnTo>
                <a:lnTo>
                  <a:pt x="325" y="416"/>
                </a:lnTo>
                <a:lnTo>
                  <a:pt x="319" y="412"/>
                </a:lnTo>
                <a:lnTo>
                  <a:pt x="309" y="404"/>
                </a:lnTo>
                <a:lnTo>
                  <a:pt x="300" y="396"/>
                </a:lnTo>
                <a:lnTo>
                  <a:pt x="292" y="387"/>
                </a:lnTo>
                <a:lnTo>
                  <a:pt x="283" y="379"/>
                </a:lnTo>
                <a:lnTo>
                  <a:pt x="273" y="372"/>
                </a:lnTo>
                <a:lnTo>
                  <a:pt x="262" y="366"/>
                </a:lnTo>
                <a:lnTo>
                  <a:pt x="249" y="360"/>
                </a:lnTo>
                <a:lnTo>
                  <a:pt x="236" y="356"/>
                </a:lnTo>
                <a:lnTo>
                  <a:pt x="222" y="350"/>
                </a:lnTo>
                <a:lnTo>
                  <a:pt x="209" y="346"/>
                </a:lnTo>
                <a:lnTo>
                  <a:pt x="197" y="340"/>
                </a:lnTo>
                <a:lnTo>
                  <a:pt x="185" y="332"/>
                </a:lnTo>
                <a:lnTo>
                  <a:pt x="179" y="328"/>
                </a:lnTo>
                <a:lnTo>
                  <a:pt x="173" y="321"/>
                </a:lnTo>
                <a:lnTo>
                  <a:pt x="169" y="313"/>
                </a:lnTo>
                <a:lnTo>
                  <a:pt x="165" y="305"/>
                </a:lnTo>
                <a:lnTo>
                  <a:pt x="161" y="299"/>
                </a:lnTo>
                <a:lnTo>
                  <a:pt x="156" y="292"/>
                </a:lnTo>
                <a:lnTo>
                  <a:pt x="150" y="286"/>
                </a:lnTo>
                <a:lnTo>
                  <a:pt x="142" y="282"/>
                </a:lnTo>
                <a:lnTo>
                  <a:pt x="136" y="281"/>
                </a:lnTo>
                <a:lnTo>
                  <a:pt x="131" y="280"/>
                </a:lnTo>
                <a:lnTo>
                  <a:pt x="125" y="280"/>
                </a:lnTo>
                <a:lnTo>
                  <a:pt x="118" y="280"/>
                </a:lnTo>
                <a:lnTo>
                  <a:pt x="113" y="280"/>
                </a:lnTo>
                <a:lnTo>
                  <a:pt x="107" y="278"/>
                </a:lnTo>
                <a:lnTo>
                  <a:pt x="102" y="277"/>
                </a:lnTo>
                <a:lnTo>
                  <a:pt x="96" y="276"/>
                </a:lnTo>
                <a:lnTo>
                  <a:pt x="93" y="274"/>
                </a:lnTo>
                <a:lnTo>
                  <a:pt x="89" y="271"/>
                </a:lnTo>
                <a:lnTo>
                  <a:pt x="87" y="266"/>
                </a:lnTo>
                <a:lnTo>
                  <a:pt x="87" y="259"/>
                </a:lnTo>
                <a:lnTo>
                  <a:pt x="88" y="252"/>
                </a:lnTo>
                <a:lnTo>
                  <a:pt x="89" y="244"/>
                </a:lnTo>
                <a:lnTo>
                  <a:pt x="91" y="235"/>
                </a:lnTo>
                <a:lnTo>
                  <a:pt x="94" y="226"/>
                </a:lnTo>
                <a:lnTo>
                  <a:pt x="96" y="217"/>
                </a:lnTo>
                <a:lnTo>
                  <a:pt x="97" y="209"/>
                </a:lnTo>
                <a:lnTo>
                  <a:pt x="98" y="205"/>
                </a:lnTo>
                <a:lnTo>
                  <a:pt x="98" y="200"/>
                </a:lnTo>
                <a:lnTo>
                  <a:pt x="97" y="197"/>
                </a:lnTo>
                <a:lnTo>
                  <a:pt x="97" y="193"/>
                </a:lnTo>
                <a:lnTo>
                  <a:pt x="95" y="191"/>
                </a:lnTo>
                <a:lnTo>
                  <a:pt x="94" y="18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77" name="Google Shape;977;p29"/>
          <p:cNvSpPr/>
          <p:nvPr/>
        </p:nvSpPr>
        <p:spPr>
          <a:xfrm>
            <a:off x="5805488" y="2258617"/>
            <a:ext cx="77391" cy="82153"/>
          </a:xfrm>
          <a:custGeom>
            <a:avLst/>
            <a:gdLst/>
            <a:ahLst/>
            <a:cxnLst/>
            <a:rect l="l" t="t" r="r" b="b"/>
            <a:pathLst>
              <a:path w="259" h="278" extrusionOk="0">
                <a:moveTo>
                  <a:pt x="2" y="123"/>
                </a:moveTo>
                <a:lnTo>
                  <a:pt x="4" y="117"/>
                </a:lnTo>
                <a:lnTo>
                  <a:pt x="8" y="110"/>
                </a:lnTo>
                <a:lnTo>
                  <a:pt x="12" y="102"/>
                </a:lnTo>
                <a:lnTo>
                  <a:pt x="19" y="94"/>
                </a:lnTo>
                <a:lnTo>
                  <a:pt x="25" y="86"/>
                </a:lnTo>
                <a:lnTo>
                  <a:pt x="32" y="78"/>
                </a:lnTo>
                <a:lnTo>
                  <a:pt x="41" y="70"/>
                </a:lnTo>
                <a:lnTo>
                  <a:pt x="50" y="62"/>
                </a:lnTo>
                <a:lnTo>
                  <a:pt x="61" y="52"/>
                </a:lnTo>
                <a:lnTo>
                  <a:pt x="72" y="43"/>
                </a:lnTo>
                <a:lnTo>
                  <a:pt x="85" y="35"/>
                </a:lnTo>
                <a:lnTo>
                  <a:pt x="97" y="27"/>
                </a:lnTo>
                <a:lnTo>
                  <a:pt x="111" y="19"/>
                </a:lnTo>
                <a:lnTo>
                  <a:pt x="124" y="14"/>
                </a:lnTo>
                <a:lnTo>
                  <a:pt x="137" y="8"/>
                </a:lnTo>
                <a:lnTo>
                  <a:pt x="150" y="5"/>
                </a:lnTo>
                <a:lnTo>
                  <a:pt x="163" y="3"/>
                </a:lnTo>
                <a:lnTo>
                  <a:pt x="175" y="0"/>
                </a:lnTo>
                <a:lnTo>
                  <a:pt x="186" y="1"/>
                </a:lnTo>
                <a:lnTo>
                  <a:pt x="196" y="3"/>
                </a:lnTo>
                <a:lnTo>
                  <a:pt x="205" y="6"/>
                </a:lnTo>
                <a:lnTo>
                  <a:pt x="213" y="9"/>
                </a:lnTo>
                <a:lnTo>
                  <a:pt x="221" y="16"/>
                </a:lnTo>
                <a:lnTo>
                  <a:pt x="229" y="23"/>
                </a:lnTo>
                <a:lnTo>
                  <a:pt x="235" y="32"/>
                </a:lnTo>
                <a:lnTo>
                  <a:pt x="241" y="41"/>
                </a:lnTo>
                <a:lnTo>
                  <a:pt x="246" y="52"/>
                </a:lnTo>
                <a:lnTo>
                  <a:pt x="250" y="63"/>
                </a:lnTo>
                <a:lnTo>
                  <a:pt x="254" y="74"/>
                </a:lnTo>
                <a:lnTo>
                  <a:pt x="257" y="86"/>
                </a:lnTo>
                <a:lnTo>
                  <a:pt x="258" y="98"/>
                </a:lnTo>
                <a:lnTo>
                  <a:pt x="259" y="110"/>
                </a:lnTo>
                <a:lnTo>
                  <a:pt x="259" y="120"/>
                </a:lnTo>
                <a:lnTo>
                  <a:pt x="258" y="131"/>
                </a:lnTo>
                <a:lnTo>
                  <a:pt x="256" y="144"/>
                </a:lnTo>
                <a:lnTo>
                  <a:pt x="252" y="156"/>
                </a:lnTo>
                <a:lnTo>
                  <a:pt x="246" y="166"/>
                </a:lnTo>
                <a:lnTo>
                  <a:pt x="238" y="176"/>
                </a:lnTo>
                <a:lnTo>
                  <a:pt x="230" y="185"/>
                </a:lnTo>
                <a:lnTo>
                  <a:pt x="221" y="193"/>
                </a:lnTo>
                <a:lnTo>
                  <a:pt x="211" y="202"/>
                </a:lnTo>
                <a:lnTo>
                  <a:pt x="200" y="210"/>
                </a:lnTo>
                <a:lnTo>
                  <a:pt x="189" y="217"/>
                </a:lnTo>
                <a:lnTo>
                  <a:pt x="177" y="225"/>
                </a:lnTo>
                <a:lnTo>
                  <a:pt x="164" y="232"/>
                </a:lnTo>
                <a:lnTo>
                  <a:pt x="151" y="240"/>
                </a:lnTo>
                <a:lnTo>
                  <a:pt x="138" y="247"/>
                </a:lnTo>
                <a:lnTo>
                  <a:pt x="125" y="253"/>
                </a:lnTo>
                <a:lnTo>
                  <a:pt x="115" y="259"/>
                </a:lnTo>
                <a:lnTo>
                  <a:pt x="104" y="263"/>
                </a:lnTo>
                <a:lnTo>
                  <a:pt x="94" y="267"/>
                </a:lnTo>
                <a:lnTo>
                  <a:pt x="84" y="270"/>
                </a:lnTo>
                <a:lnTo>
                  <a:pt x="74" y="273"/>
                </a:lnTo>
                <a:lnTo>
                  <a:pt x="64" y="276"/>
                </a:lnTo>
                <a:lnTo>
                  <a:pt x="55" y="277"/>
                </a:lnTo>
                <a:lnTo>
                  <a:pt x="46" y="278"/>
                </a:lnTo>
                <a:lnTo>
                  <a:pt x="38" y="277"/>
                </a:lnTo>
                <a:lnTo>
                  <a:pt x="30" y="276"/>
                </a:lnTo>
                <a:lnTo>
                  <a:pt x="23" y="273"/>
                </a:lnTo>
                <a:lnTo>
                  <a:pt x="18" y="270"/>
                </a:lnTo>
                <a:lnTo>
                  <a:pt x="12" y="267"/>
                </a:lnTo>
                <a:lnTo>
                  <a:pt x="8" y="261"/>
                </a:lnTo>
                <a:lnTo>
                  <a:pt x="4" y="256"/>
                </a:lnTo>
                <a:lnTo>
                  <a:pt x="2" y="249"/>
                </a:lnTo>
                <a:lnTo>
                  <a:pt x="1" y="241"/>
                </a:lnTo>
                <a:lnTo>
                  <a:pt x="0" y="232"/>
                </a:lnTo>
                <a:lnTo>
                  <a:pt x="0" y="223"/>
                </a:lnTo>
                <a:lnTo>
                  <a:pt x="1" y="212"/>
                </a:lnTo>
                <a:lnTo>
                  <a:pt x="2" y="201"/>
                </a:lnTo>
                <a:lnTo>
                  <a:pt x="5" y="187"/>
                </a:lnTo>
                <a:lnTo>
                  <a:pt x="9" y="173"/>
                </a:lnTo>
                <a:lnTo>
                  <a:pt x="13" y="158"/>
                </a:lnTo>
                <a:lnTo>
                  <a:pt x="19" y="141"/>
                </a:lnTo>
                <a:lnTo>
                  <a:pt x="25" y="12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78" name="Google Shape;978;p29"/>
          <p:cNvSpPr/>
          <p:nvPr/>
        </p:nvSpPr>
        <p:spPr>
          <a:xfrm>
            <a:off x="6049566" y="2126457"/>
            <a:ext cx="122634" cy="75010"/>
          </a:xfrm>
          <a:custGeom>
            <a:avLst/>
            <a:gdLst/>
            <a:ahLst/>
            <a:cxnLst/>
            <a:rect l="l" t="t" r="r" b="b"/>
            <a:pathLst>
              <a:path w="413" h="252" extrusionOk="0">
                <a:moveTo>
                  <a:pt x="8" y="0"/>
                </a:moveTo>
                <a:lnTo>
                  <a:pt x="16" y="9"/>
                </a:lnTo>
                <a:lnTo>
                  <a:pt x="26" y="17"/>
                </a:lnTo>
                <a:lnTo>
                  <a:pt x="36" y="26"/>
                </a:lnTo>
                <a:lnTo>
                  <a:pt x="47" y="34"/>
                </a:lnTo>
                <a:lnTo>
                  <a:pt x="59" y="40"/>
                </a:lnTo>
                <a:lnTo>
                  <a:pt x="72" y="47"/>
                </a:lnTo>
                <a:lnTo>
                  <a:pt x="88" y="55"/>
                </a:lnTo>
                <a:lnTo>
                  <a:pt x="105" y="62"/>
                </a:lnTo>
                <a:lnTo>
                  <a:pt x="123" y="66"/>
                </a:lnTo>
                <a:lnTo>
                  <a:pt x="142" y="71"/>
                </a:lnTo>
                <a:lnTo>
                  <a:pt x="161" y="74"/>
                </a:lnTo>
                <a:lnTo>
                  <a:pt x="180" y="76"/>
                </a:lnTo>
                <a:lnTo>
                  <a:pt x="199" y="76"/>
                </a:lnTo>
                <a:lnTo>
                  <a:pt x="219" y="75"/>
                </a:lnTo>
                <a:lnTo>
                  <a:pt x="233" y="74"/>
                </a:lnTo>
                <a:lnTo>
                  <a:pt x="245" y="72"/>
                </a:lnTo>
                <a:lnTo>
                  <a:pt x="258" y="68"/>
                </a:lnTo>
                <a:lnTo>
                  <a:pt x="271" y="65"/>
                </a:lnTo>
                <a:lnTo>
                  <a:pt x="284" y="61"/>
                </a:lnTo>
                <a:lnTo>
                  <a:pt x="297" y="56"/>
                </a:lnTo>
                <a:lnTo>
                  <a:pt x="308" y="50"/>
                </a:lnTo>
                <a:lnTo>
                  <a:pt x="320" y="46"/>
                </a:lnTo>
                <a:lnTo>
                  <a:pt x="331" y="40"/>
                </a:lnTo>
                <a:lnTo>
                  <a:pt x="341" y="37"/>
                </a:lnTo>
                <a:lnTo>
                  <a:pt x="351" y="33"/>
                </a:lnTo>
                <a:lnTo>
                  <a:pt x="361" y="30"/>
                </a:lnTo>
                <a:lnTo>
                  <a:pt x="370" y="29"/>
                </a:lnTo>
                <a:lnTo>
                  <a:pt x="378" y="29"/>
                </a:lnTo>
                <a:lnTo>
                  <a:pt x="386" y="30"/>
                </a:lnTo>
                <a:lnTo>
                  <a:pt x="393" y="35"/>
                </a:lnTo>
                <a:lnTo>
                  <a:pt x="397" y="39"/>
                </a:lnTo>
                <a:lnTo>
                  <a:pt x="402" y="46"/>
                </a:lnTo>
                <a:lnTo>
                  <a:pt x="405" y="54"/>
                </a:lnTo>
                <a:lnTo>
                  <a:pt x="408" y="63"/>
                </a:lnTo>
                <a:lnTo>
                  <a:pt x="411" y="73"/>
                </a:lnTo>
                <a:lnTo>
                  <a:pt x="412" y="84"/>
                </a:lnTo>
                <a:lnTo>
                  <a:pt x="413" y="95"/>
                </a:lnTo>
                <a:lnTo>
                  <a:pt x="413" y="108"/>
                </a:lnTo>
                <a:lnTo>
                  <a:pt x="413" y="120"/>
                </a:lnTo>
                <a:lnTo>
                  <a:pt x="412" y="132"/>
                </a:lnTo>
                <a:lnTo>
                  <a:pt x="410" y="145"/>
                </a:lnTo>
                <a:lnTo>
                  <a:pt x="407" y="157"/>
                </a:lnTo>
                <a:lnTo>
                  <a:pt x="404" y="169"/>
                </a:lnTo>
                <a:lnTo>
                  <a:pt x="401" y="179"/>
                </a:lnTo>
                <a:lnTo>
                  <a:pt x="395" y="193"/>
                </a:lnTo>
                <a:lnTo>
                  <a:pt x="389" y="204"/>
                </a:lnTo>
                <a:lnTo>
                  <a:pt x="383" y="214"/>
                </a:lnTo>
                <a:lnTo>
                  <a:pt x="375" y="223"/>
                </a:lnTo>
                <a:lnTo>
                  <a:pt x="366" y="230"/>
                </a:lnTo>
                <a:lnTo>
                  <a:pt x="357" y="236"/>
                </a:lnTo>
                <a:lnTo>
                  <a:pt x="348" y="242"/>
                </a:lnTo>
                <a:lnTo>
                  <a:pt x="338" y="246"/>
                </a:lnTo>
                <a:lnTo>
                  <a:pt x="327" y="249"/>
                </a:lnTo>
                <a:lnTo>
                  <a:pt x="317" y="251"/>
                </a:lnTo>
                <a:lnTo>
                  <a:pt x="305" y="252"/>
                </a:lnTo>
                <a:lnTo>
                  <a:pt x="288" y="251"/>
                </a:lnTo>
                <a:lnTo>
                  <a:pt x="269" y="248"/>
                </a:lnTo>
                <a:lnTo>
                  <a:pt x="248" y="243"/>
                </a:lnTo>
                <a:lnTo>
                  <a:pt x="228" y="237"/>
                </a:lnTo>
                <a:lnTo>
                  <a:pt x="207" y="231"/>
                </a:lnTo>
                <a:lnTo>
                  <a:pt x="186" y="225"/>
                </a:lnTo>
                <a:lnTo>
                  <a:pt x="163" y="220"/>
                </a:lnTo>
                <a:lnTo>
                  <a:pt x="140" y="215"/>
                </a:lnTo>
                <a:lnTo>
                  <a:pt x="116" y="212"/>
                </a:lnTo>
                <a:lnTo>
                  <a:pt x="104" y="209"/>
                </a:lnTo>
                <a:lnTo>
                  <a:pt x="92" y="207"/>
                </a:lnTo>
                <a:lnTo>
                  <a:pt x="79" y="205"/>
                </a:lnTo>
                <a:lnTo>
                  <a:pt x="67" y="203"/>
                </a:lnTo>
                <a:lnTo>
                  <a:pt x="57" y="200"/>
                </a:lnTo>
                <a:lnTo>
                  <a:pt x="46" y="197"/>
                </a:lnTo>
                <a:lnTo>
                  <a:pt x="37" y="194"/>
                </a:lnTo>
                <a:lnTo>
                  <a:pt x="28" y="189"/>
                </a:lnTo>
                <a:lnTo>
                  <a:pt x="20" y="185"/>
                </a:lnTo>
                <a:lnTo>
                  <a:pt x="13" y="180"/>
                </a:lnTo>
                <a:lnTo>
                  <a:pt x="8" y="174"/>
                </a:lnTo>
                <a:lnTo>
                  <a:pt x="4" y="167"/>
                </a:lnTo>
                <a:lnTo>
                  <a:pt x="2" y="161"/>
                </a:lnTo>
                <a:lnTo>
                  <a:pt x="1" y="156"/>
                </a:lnTo>
                <a:lnTo>
                  <a:pt x="0" y="149"/>
                </a:lnTo>
                <a:lnTo>
                  <a:pt x="1" y="141"/>
                </a:lnTo>
                <a:lnTo>
                  <a:pt x="2" y="133"/>
                </a:lnTo>
                <a:lnTo>
                  <a:pt x="4" y="124"/>
                </a:lnTo>
                <a:lnTo>
                  <a:pt x="8" y="115"/>
                </a:lnTo>
                <a:lnTo>
                  <a:pt x="12" y="105"/>
                </a:lnTo>
                <a:lnTo>
                  <a:pt x="17" y="95"/>
                </a:lnTo>
                <a:lnTo>
                  <a:pt x="23" y="83"/>
                </a:lnTo>
                <a:lnTo>
                  <a:pt x="31" y="7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79" name="Google Shape;979;p29"/>
          <p:cNvSpPr/>
          <p:nvPr/>
        </p:nvSpPr>
        <p:spPr>
          <a:xfrm>
            <a:off x="5578080" y="2531270"/>
            <a:ext cx="48815" cy="35719"/>
          </a:xfrm>
          <a:custGeom>
            <a:avLst/>
            <a:gdLst/>
            <a:ahLst/>
            <a:cxnLst/>
            <a:rect l="l" t="t" r="r" b="b"/>
            <a:pathLst>
              <a:path w="167" h="120" extrusionOk="0">
                <a:moveTo>
                  <a:pt x="156" y="6"/>
                </a:moveTo>
                <a:lnTo>
                  <a:pt x="161" y="17"/>
                </a:lnTo>
                <a:lnTo>
                  <a:pt x="165" y="28"/>
                </a:lnTo>
                <a:lnTo>
                  <a:pt x="166" y="38"/>
                </a:lnTo>
                <a:lnTo>
                  <a:pt x="167" y="47"/>
                </a:lnTo>
                <a:lnTo>
                  <a:pt x="167" y="56"/>
                </a:lnTo>
                <a:lnTo>
                  <a:pt x="166" y="64"/>
                </a:lnTo>
                <a:lnTo>
                  <a:pt x="164" y="72"/>
                </a:lnTo>
                <a:lnTo>
                  <a:pt x="160" y="80"/>
                </a:lnTo>
                <a:lnTo>
                  <a:pt x="157" y="85"/>
                </a:lnTo>
                <a:lnTo>
                  <a:pt x="152" y="92"/>
                </a:lnTo>
                <a:lnTo>
                  <a:pt x="143" y="100"/>
                </a:lnTo>
                <a:lnTo>
                  <a:pt x="134" y="107"/>
                </a:lnTo>
                <a:lnTo>
                  <a:pt x="123" y="111"/>
                </a:lnTo>
                <a:lnTo>
                  <a:pt x="112" y="116"/>
                </a:lnTo>
                <a:lnTo>
                  <a:pt x="100" y="118"/>
                </a:lnTo>
                <a:lnTo>
                  <a:pt x="87" y="120"/>
                </a:lnTo>
                <a:lnTo>
                  <a:pt x="75" y="120"/>
                </a:lnTo>
                <a:lnTo>
                  <a:pt x="63" y="120"/>
                </a:lnTo>
                <a:lnTo>
                  <a:pt x="52" y="118"/>
                </a:lnTo>
                <a:lnTo>
                  <a:pt x="40" y="114"/>
                </a:lnTo>
                <a:lnTo>
                  <a:pt x="30" y="111"/>
                </a:lnTo>
                <a:lnTo>
                  <a:pt x="21" y="105"/>
                </a:lnTo>
                <a:lnTo>
                  <a:pt x="14" y="100"/>
                </a:lnTo>
                <a:lnTo>
                  <a:pt x="8" y="93"/>
                </a:lnTo>
                <a:lnTo>
                  <a:pt x="5" y="85"/>
                </a:lnTo>
                <a:lnTo>
                  <a:pt x="1" y="77"/>
                </a:lnTo>
                <a:lnTo>
                  <a:pt x="0" y="70"/>
                </a:lnTo>
                <a:lnTo>
                  <a:pt x="0" y="61"/>
                </a:lnTo>
                <a:lnTo>
                  <a:pt x="1" y="53"/>
                </a:lnTo>
                <a:lnTo>
                  <a:pt x="3" y="44"/>
                </a:lnTo>
                <a:lnTo>
                  <a:pt x="7" y="36"/>
                </a:lnTo>
                <a:lnTo>
                  <a:pt x="10" y="28"/>
                </a:lnTo>
                <a:lnTo>
                  <a:pt x="16" y="20"/>
                </a:lnTo>
                <a:lnTo>
                  <a:pt x="21" y="15"/>
                </a:lnTo>
                <a:lnTo>
                  <a:pt x="28" y="9"/>
                </a:lnTo>
                <a:lnTo>
                  <a:pt x="36" y="5"/>
                </a:lnTo>
                <a:lnTo>
                  <a:pt x="44" y="1"/>
                </a:lnTo>
                <a:lnTo>
                  <a:pt x="49" y="0"/>
                </a:lnTo>
                <a:lnTo>
                  <a:pt x="56" y="0"/>
                </a:lnTo>
                <a:lnTo>
                  <a:pt x="64" y="0"/>
                </a:lnTo>
                <a:lnTo>
                  <a:pt x="71" y="2"/>
                </a:lnTo>
                <a:lnTo>
                  <a:pt x="78" y="5"/>
                </a:lnTo>
                <a:lnTo>
                  <a:pt x="86" y="9"/>
                </a:lnTo>
                <a:lnTo>
                  <a:pt x="93" y="14"/>
                </a:lnTo>
                <a:lnTo>
                  <a:pt x="101" y="21"/>
                </a:lnTo>
                <a:lnTo>
                  <a:pt x="109" y="2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0" name="Google Shape;980;p29"/>
          <p:cNvSpPr/>
          <p:nvPr/>
        </p:nvSpPr>
        <p:spPr>
          <a:xfrm>
            <a:off x="5743575" y="2484835"/>
            <a:ext cx="95250" cy="122634"/>
          </a:xfrm>
          <a:custGeom>
            <a:avLst/>
            <a:gdLst/>
            <a:ahLst/>
            <a:cxnLst/>
            <a:rect l="l" t="t" r="r" b="b"/>
            <a:pathLst>
              <a:path w="322" h="411" extrusionOk="0">
                <a:moveTo>
                  <a:pt x="307" y="22"/>
                </a:moveTo>
                <a:lnTo>
                  <a:pt x="313" y="45"/>
                </a:lnTo>
                <a:lnTo>
                  <a:pt x="317" y="70"/>
                </a:lnTo>
                <a:lnTo>
                  <a:pt x="319" y="93"/>
                </a:lnTo>
                <a:lnTo>
                  <a:pt x="322" y="116"/>
                </a:lnTo>
                <a:lnTo>
                  <a:pt x="322" y="138"/>
                </a:lnTo>
                <a:lnTo>
                  <a:pt x="322" y="159"/>
                </a:lnTo>
                <a:lnTo>
                  <a:pt x="319" y="180"/>
                </a:lnTo>
                <a:lnTo>
                  <a:pt x="316" y="200"/>
                </a:lnTo>
                <a:lnTo>
                  <a:pt x="313" y="218"/>
                </a:lnTo>
                <a:lnTo>
                  <a:pt x="308" y="236"/>
                </a:lnTo>
                <a:lnTo>
                  <a:pt x="302" y="252"/>
                </a:lnTo>
                <a:lnTo>
                  <a:pt x="296" y="268"/>
                </a:lnTo>
                <a:lnTo>
                  <a:pt x="288" y="284"/>
                </a:lnTo>
                <a:lnTo>
                  <a:pt x="279" y="298"/>
                </a:lnTo>
                <a:lnTo>
                  <a:pt x="270" y="312"/>
                </a:lnTo>
                <a:lnTo>
                  <a:pt x="260" y="325"/>
                </a:lnTo>
                <a:lnTo>
                  <a:pt x="249" y="336"/>
                </a:lnTo>
                <a:lnTo>
                  <a:pt x="236" y="349"/>
                </a:lnTo>
                <a:lnTo>
                  <a:pt x="223" y="359"/>
                </a:lnTo>
                <a:lnTo>
                  <a:pt x="214" y="365"/>
                </a:lnTo>
                <a:lnTo>
                  <a:pt x="204" y="372"/>
                </a:lnTo>
                <a:lnTo>
                  <a:pt x="194" y="378"/>
                </a:lnTo>
                <a:lnTo>
                  <a:pt x="184" y="383"/>
                </a:lnTo>
                <a:lnTo>
                  <a:pt x="173" y="388"/>
                </a:lnTo>
                <a:lnTo>
                  <a:pt x="161" y="392"/>
                </a:lnTo>
                <a:lnTo>
                  <a:pt x="150" y="397"/>
                </a:lnTo>
                <a:lnTo>
                  <a:pt x="138" y="400"/>
                </a:lnTo>
                <a:lnTo>
                  <a:pt x="126" y="403"/>
                </a:lnTo>
                <a:lnTo>
                  <a:pt x="113" y="407"/>
                </a:lnTo>
                <a:lnTo>
                  <a:pt x="101" y="409"/>
                </a:lnTo>
                <a:lnTo>
                  <a:pt x="88" y="410"/>
                </a:lnTo>
                <a:lnTo>
                  <a:pt x="75" y="411"/>
                </a:lnTo>
                <a:lnTo>
                  <a:pt x="63" y="410"/>
                </a:lnTo>
                <a:lnTo>
                  <a:pt x="52" y="410"/>
                </a:lnTo>
                <a:lnTo>
                  <a:pt x="41" y="408"/>
                </a:lnTo>
                <a:lnTo>
                  <a:pt x="30" y="405"/>
                </a:lnTo>
                <a:lnTo>
                  <a:pt x="22" y="400"/>
                </a:lnTo>
                <a:lnTo>
                  <a:pt x="15" y="395"/>
                </a:lnTo>
                <a:lnTo>
                  <a:pt x="9" y="387"/>
                </a:lnTo>
                <a:lnTo>
                  <a:pt x="5" y="379"/>
                </a:lnTo>
                <a:lnTo>
                  <a:pt x="3" y="370"/>
                </a:lnTo>
                <a:lnTo>
                  <a:pt x="0" y="361"/>
                </a:lnTo>
                <a:lnTo>
                  <a:pt x="0" y="351"/>
                </a:lnTo>
                <a:lnTo>
                  <a:pt x="0" y="340"/>
                </a:lnTo>
                <a:lnTo>
                  <a:pt x="3" y="328"/>
                </a:lnTo>
                <a:lnTo>
                  <a:pt x="5" y="317"/>
                </a:lnTo>
                <a:lnTo>
                  <a:pt x="8" y="306"/>
                </a:lnTo>
                <a:lnTo>
                  <a:pt x="11" y="295"/>
                </a:lnTo>
                <a:lnTo>
                  <a:pt x="16" y="285"/>
                </a:lnTo>
                <a:lnTo>
                  <a:pt x="22" y="275"/>
                </a:lnTo>
                <a:lnTo>
                  <a:pt x="27" y="265"/>
                </a:lnTo>
                <a:lnTo>
                  <a:pt x="33" y="256"/>
                </a:lnTo>
                <a:lnTo>
                  <a:pt x="43" y="245"/>
                </a:lnTo>
                <a:lnTo>
                  <a:pt x="54" y="233"/>
                </a:lnTo>
                <a:lnTo>
                  <a:pt x="64" y="224"/>
                </a:lnTo>
                <a:lnTo>
                  <a:pt x="74" y="217"/>
                </a:lnTo>
                <a:lnTo>
                  <a:pt x="85" y="208"/>
                </a:lnTo>
                <a:lnTo>
                  <a:pt x="94" y="199"/>
                </a:lnTo>
                <a:lnTo>
                  <a:pt x="103" y="189"/>
                </a:lnTo>
                <a:lnTo>
                  <a:pt x="110" y="177"/>
                </a:lnTo>
                <a:lnTo>
                  <a:pt x="116" y="165"/>
                </a:lnTo>
                <a:lnTo>
                  <a:pt x="119" y="153"/>
                </a:lnTo>
                <a:lnTo>
                  <a:pt x="121" y="140"/>
                </a:lnTo>
                <a:lnTo>
                  <a:pt x="123" y="126"/>
                </a:lnTo>
                <a:lnTo>
                  <a:pt x="125" y="111"/>
                </a:lnTo>
                <a:lnTo>
                  <a:pt x="126" y="97"/>
                </a:lnTo>
                <a:lnTo>
                  <a:pt x="126" y="82"/>
                </a:lnTo>
                <a:lnTo>
                  <a:pt x="127" y="68"/>
                </a:lnTo>
                <a:lnTo>
                  <a:pt x="129" y="54"/>
                </a:lnTo>
                <a:lnTo>
                  <a:pt x="131" y="42"/>
                </a:lnTo>
                <a:lnTo>
                  <a:pt x="136" y="31"/>
                </a:lnTo>
                <a:lnTo>
                  <a:pt x="140" y="21"/>
                </a:lnTo>
                <a:lnTo>
                  <a:pt x="147" y="13"/>
                </a:lnTo>
                <a:lnTo>
                  <a:pt x="154" y="8"/>
                </a:lnTo>
                <a:lnTo>
                  <a:pt x="161" y="4"/>
                </a:lnTo>
                <a:lnTo>
                  <a:pt x="169" y="2"/>
                </a:lnTo>
                <a:lnTo>
                  <a:pt x="178" y="0"/>
                </a:lnTo>
                <a:lnTo>
                  <a:pt x="187" y="0"/>
                </a:lnTo>
                <a:lnTo>
                  <a:pt x="197" y="0"/>
                </a:lnTo>
                <a:lnTo>
                  <a:pt x="207" y="3"/>
                </a:lnTo>
                <a:lnTo>
                  <a:pt x="217" y="5"/>
                </a:lnTo>
                <a:lnTo>
                  <a:pt x="227" y="8"/>
                </a:lnTo>
                <a:lnTo>
                  <a:pt x="238" y="13"/>
                </a:lnTo>
                <a:lnTo>
                  <a:pt x="248" y="17"/>
                </a:lnTo>
                <a:lnTo>
                  <a:pt x="258" y="23"/>
                </a:lnTo>
                <a:lnTo>
                  <a:pt x="268" y="30"/>
                </a:lnTo>
                <a:lnTo>
                  <a:pt x="276" y="37"/>
                </a:lnTo>
                <a:lnTo>
                  <a:pt x="283" y="4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1" name="Google Shape;981;p29"/>
          <p:cNvSpPr/>
          <p:nvPr/>
        </p:nvSpPr>
        <p:spPr>
          <a:xfrm>
            <a:off x="6367464" y="1895476"/>
            <a:ext cx="102394" cy="113110"/>
          </a:xfrm>
          <a:custGeom>
            <a:avLst/>
            <a:gdLst/>
            <a:ahLst/>
            <a:cxnLst/>
            <a:rect l="l" t="t" r="r" b="b"/>
            <a:pathLst>
              <a:path w="347" h="382" extrusionOk="0">
                <a:moveTo>
                  <a:pt x="305" y="0"/>
                </a:moveTo>
                <a:lnTo>
                  <a:pt x="296" y="16"/>
                </a:lnTo>
                <a:lnTo>
                  <a:pt x="286" y="29"/>
                </a:lnTo>
                <a:lnTo>
                  <a:pt x="275" y="42"/>
                </a:lnTo>
                <a:lnTo>
                  <a:pt x="263" y="54"/>
                </a:lnTo>
                <a:lnTo>
                  <a:pt x="250" y="65"/>
                </a:lnTo>
                <a:lnTo>
                  <a:pt x="237" y="75"/>
                </a:lnTo>
                <a:lnTo>
                  <a:pt x="224" y="84"/>
                </a:lnTo>
                <a:lnTo>
                  <a:pt x="209" y="93"/>
                </a:lnTo>
                <a:lnTo>
                  <a:pt x="187" y="107"/>
                </a:lnTo>
                <a:lnTo>
                  <a:pt x="164" y="119"/>
                </a:lnTo>
                <a:lnTo>
                  <a:pt x="142" y="131"/>
                </a:lnTo>
                <a:lnTo>
                  <a:pt x="119" y="144"/>
                </a:lnTo>
                <a:lnTo>
                  <a:pt x="98" y="156"/>
                </a:lnTo>
                <a:lnTo>
                  <a:pt x="78" y="169"/>
                </a:lnTo>
                <a:lnTo>
                  <a:pt x="59" y="185"/>
                </a:lnTo>
                <a:lnTo>
                  <a:pt x="51" y="192"/>
                </a:lnTo>
                <a:lnTo>
                  <a:pt x="43" y="199"/>
                </a:lnTo>
                <a:lnTo>
                  <a:pt x="37" y="207"/>
                </a:lnTo>
                <a:lnTo>
                  <a:pt x="31" y="216"/>
                </a:lnTo>
                <a:lnTo>
                  <a:pt x="24" y="225"/>
                </a:lnTo>
                <a:lnTo>
                  <a:pt x="19" y="234"/>
                </a:lnTo>
                <a:lnTo>
                  <a:pt x="14" y="244"/>
                </a:lnTo>
                <a:lnTo>
                  <a:pt x="10" y="255"/>
                </a:lnTo>
                <a:lnTo>
                  <a:pt x="6" y="267"/>
                </a:lnTo>
                <a:lnTo>
                  <a:pt x="4" y="278"/>
                </a:lnTo>
                <a:lnTo>
                  <a:pt x="2" y="290"/>
                </a:lnTo>
                <a:lnTo>
                  <a:pt x="0" y="301"/>
                </a:lnTo>
                <a:lnTo>
                  <a:pt x="0" y="313"/>
                </a:lnTo>
                <a:lnTo>
                  <a:pt x="0" y="324"/>
                </a:lnTo>
                <a:lnTo>
                  <a:pt x="2" y="335"/>
                </a:lnTo>
                <a:lnTo>
                  <a:pt x="4" y="345"/>
                </a:lnTo>
                <a:lnTo>
                  <a:pt x="8" y="354"/>
                </a:lnTo>
                <a:lnTo>
                  <a:pt x="12" y="362"/>
                </a:lnTo>
                <a:lnTo>
                  <a:pt x="18" y="369"/>
                </a:lnTo>
                <a:lnTo>
                  <a:pt x="25" y="374"/>
                </a:lnTo>
                <a:lnTo>
                  <a:pt x="33" y="377"/>
                </a:lnTo>
                <a:lnTo>
                  <a:pt x="42" y="380"/>
                </a:lnTo>
                <a:lnTo>
                  <a:pt x="52" y="381"/>
                </a:lnTo>
                <a:lnTo>
                  <a:pt x="63" y="382"/>
                </a:lnTo>
                <a:lnTo>
                  <a:pt x="75" y="381"/>
                </a:lnTo>
                <a:lnTo>
                  <a:pt x="87" y="379"/>
                </a:lnTo>
                <a:lnTo>
                  <a:pt x="98" y="376"/>
                </a:lnTo>
                <a:lnTo>
                  <a:pt x="111" y="373"/>
                </a:lnTo>
                <a:lnTo>
                  <a:pt x="123" y="370"/>
                </a:lnTo>
                <a:lnTo>
                  <a:pt x="134" y="365"/>
                </a:lnTo>
                <a:lnTo>
                  <a:pt x="145" y="360"/>
                </a:lnTo>
                <a:lnTo>
                  <a:pt x="156" y="355"/>
                </a:lnTo>
                <a:lnTo>
                  <a:pt x="166" y="349"/>
                </a:lnTo>
                <a:lnTo>
                  <a:pt x="185" y="338"/>
                </a:lnTo>
                <a:lnTo>
                  <a:pt x="202" y="326"/>
                </a:lnTo>
                <a:lnTo>
                  <a:pt x="216" y="314"/>
                </a:lnTo>
                <a:lnTo>
                  <a:pt x="228" y="301"/>
                </a:lnTo>
                <a:lnTo>
                  <a:pt x="239" y="288"/>
                </a:lnTo>
                <a:lnTo>
                  <a:pt x="253" y="274"/>
                </a:lnTo>
                <a:lnTo>
                  <a:pt x="268" y="260"/>
                </a:lnTo>
                <a:lnTo>
                  <a:pt x="284" y="245"/>
                </a:lnTo>
                <a:lnTo>
                  <a:pt x="293" y="236"/>
                </a:lnTo>
                <a:lnTo>
                  <a:pt x="302" y="229"/>
                </a:lnTo>
                <a:lnTo>
                  <a:pt x="310" y="219"/>
                </a:lnTo>
                <a:lnTo>
                  <a:pt x="318" y="210"/>
                </a:lnTo>
                <a:lnTo>
                  <a:pt x="324" y="199"/>
                </a:lnTo>
                <a:lnTo>
                  <a:pt x="331" y="189"/>
                </a:lnTo>
                <a:lnTo>
                  <a:pt x="337" y="179"/>
                </a:lnTo>
                <a:lnTo>
                  <a:pt x="341" y="168"/>
                </a:lnTo>
                <a:lnTo>
                  <a:pt x="344" y="157"/>
                </a:lnTo>
                <a:lnTo>
                  <a:pt x="346" y="146"/>
                </a:lnTo>
                <a:lnTo>
                  <a:pt x="347" y="133"/>
                </a:lnTo>
                <a:lnTo>
                  <a:pt x="346" y="123"/>
                </a:lnTo>
                <a:lnTo>
                  <a:pt x="343" y="114"/>
                </a:lnTo>
                <a:lnTo>
                  <a:pt x="340" y="104"/>
                </a:lnTo>
                <a:lnTo>
                  <a:pt x="335" y="93"/>
                </a:lnTo>
                <a:lnTo>
                  <a:pt x="330" y="83"/>
                </a:lnTo>
                <a:lnTo>
                  <a:pt x="323" y="72"/>
                </a:lnTo>
                <a:lnTo>
                  <a:pt x="315" y="61"/>
                </a:lnTo>
                <a:lnTo>
                  <a:pt x="305" y="48"/>
                </a:lnTo>
                <a:lnTo>
                  <a:pt x="294" y="36"/>
                </a:lnTo>
                <a:lnTo>
                  <a:pt x="282"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2" name="Google Shape;982;p29"/>
          <p:cNvSpPr/>
          <p:nvPr/>
        </p:nvSpPr>
        <p:spPr>
          <a:xfrm>
            <a:off x="5476876" y="2659856"/>
            <a:ext cx="59531" cy="71438"/>
          </a:xfrm>
          <a:custGeom>
            <a:avLst/>
            <a:gdLst/>
            <a:ahLst/>
            <a:cxnLst/>
            <a:rect l="l" t="t" r="r" b="b"/>
            <a:pathLst>
              <a:path w="201" h="239" extrusionOk="0">
                <a:moveTo>
                  <a:pt x="190" y="137"/>
                </a:moveTo>
                <a:lnTo>
                  <a:pt x="193" y="149"/>
                </a:lnTo>
                <a:lnTo>
                  <a:pt x="196" y="161"/>
                </a:lnTo>
                <a:lnTo>
                  <a:pt x="197" y="171"/>
                </a:lnTo>
                <a:lnTo>
                  <a:pt x="197" y="181"/>
                </a:lnTo>
                <a:lnTo>
                  <a:pt x="196" y="188"/>
                </a:lnTo>
                <a:lnTo>
                  <a:pt x="193" y="196"/>
                </a:lnTo>
                <a:lnTo>
                  <a:pt x="190" y="204"/>
                </a:lnTo>
                <a:lnTo>
                  <a:pt x="187" y="211"/>
                </a:lnTo>
                <a:lnTo>
                  <a:pt x="182" y="216"/>
                </a:lnTo>
                <a:lnTo>
                  <a:pt x="177" y="221"/>
                </a:lnTo>
                <a:lnTo>
                  <a:pt x="168" y="228"/>
                </a:lnTo>
                <a:lnTo>
                  <a:pt x="158" y="232"/>
                </a:lnTo>
                <a:lnTo>
                  <a:pt x="146" y="236"/>
                </a:lnTo>
                <a:lnTo>
                  <a:pt x="135" y="238"/>
                </a:lnTo>
                <a:lnTo>
                  <a:pt x="123" y="239"/>
                </a:lnTo>
                <a:lnTo>
                  <a:pt x="110" y="239"/>
                </a:lnTo>
                <a:lnTo>
                  <a:pt x="97" y="237"/>
                </a:lnTo>
                <a:lnTo>
                  <a:pt x="84" y="234"/>
                </a:lnTo>
                <a:lnTo>
                  <a:pt x="71" y="231"/>
                </a:lnTo>
                <a:lnTo>
                  <a:pt x="59" y="227"/>
                </a:lnTo>
                <a:lnTo>
                  <a:pt x="48" y="221"/>
                </a:lnTo>
                <a:lnTo>
                  <a:pt x="38" y="214"/>
                </a:lnTo>
                <a:lnTo>
                  <a:pt x="28" y="206"/>
                </a:lnTo>
                <a:lnTo>
                  <a:pt x="20" y="199"/>
                </a:lnTo>
                <a:lnTo>
                  <a:pt x="13" y="188"/>
                </a:lnTo>
                <a:lnTo>
                  <a:pt x="8" y="177"/>
                </a:lnTo>
                <a:lnTo>
                  <a:pt x="3" y="166"/>
                </a:lnTo>
                <a:lnTo>
                  <a:pt x="1" y="154"/>
                </a:lnTo>
                <a:lnTo>
                  <a:pt x="0" y="141"/>
                </a:lnTo>
                <a:lnTo>
                  <a:pt x="1" y="129"/>
                </a:lnTo>
                <a:lnTo>
                  <a:pt x="2" y="116"/>
                </a:lnTo>
                <a:lnTo>
                  <a:pt x="5" y="103"/>
                </a:lnTo>
                <a:lnTo>
                  <a:pt x="10" y="91"/>
                </a:lnTo>
                <a:lnTo>
                  <a:pt x="16" y="79"/>
                </a:lnTo>
                <a:lnTo>
                  <a:pt x="21" y="66"/>
                </a:lnTo>
                <a:lnTo>
                  <a:pt x="29" y="55"/>
                </a:lnTo>
                <a:lnTo>
                  <a:pt x="37" y="45"/>
                </a:lnTo>
                <a:lnTo>
                  <a:pt x="46" y="35"/>
                </a:lnTo>
                <a:lnTo>
                  <a:pt x="55" y="26"/>
                </a:lnTo>
                <a:lnTo>
                  <a:pt x="65" y="18"/>
                </a:lnTo>
                <a:lnTo>
                  <a:pt x="75" y="12"/>
                </a:lnTo>
                <a:lnTo>
                  <a:pt x="86" y="7"/>
                </a:lnTo>
                <a:lnTo>
                  <a:pt x="96" y="4"/>
                </a:lnTo>
                <a:lnTo>
                  <a:pt x="106" y="2"/>
                </a:lnTo>
                <a:lnTo>
                  <a:pt x="116" y="0"/>
                </a:lnTo>
                <a:lnTo>
                  <a:pt x="127" y="2"/>
                </a:lnTo>
                <a:lnTo>
                  <a:pt x="138" y="3"/>
                </a:lnTo>
                <a:lnTo>
                  <a:pt x="146" y="6"/>
                </a:lnTo>
                <a:lnTo>
                  <a:pt x="157" y="11"/>
                </a:lnTo>
                <a:lnTo>
                  <a:pt x="164" y="16"/>
                </a:lnTo>
                <a:lnTo>
                  <a:pt x="173" y="23"/>
                </a:lnTo>
                <a:lnTo>
                  <a:pt x="180" y="32"/>
                </a:lnTo>
                <a:lnTo>
                  <a:pt x="187" y="41"/>
                </a:lnTo>
                <a:lnTo>
                  <a:pt x="192" y="52"/>
                </a:lnTo>
                <a:lnTo>
                  <a:pt x="197" y="63"/>
                </a:lnTo>
                <a:lnTo>
                  <a:pt x="199" y="73"/>
                </a:lnTo>
                <a:lnTo>
                  <a:pt x="200" y="83"/>
                </a:lnTo>
                <a:lnTo>
                  <a:pt x="201" y="94"/>
                </a:lnTo>
                <a:lnTo>
                  <a:pt x="201" y="107"/>
                </a:lnTo>
                <a:lnTo>
                  <a:pt x="200" y="119"/>
                </a:lnTo>
                <a:lnTo>
                  <a:pt x="198" y="133"/>
                </a:lnTo>
                <a:lnTo>
                  <a:pt x="195" y="147"/>
                </a:lnTo>
                <a:lnTo>
                  <a:pt x="190" y="16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3" name="Google Shape;983;p29"/>
          <p:cNvSpPr/>
          <p:nvPr/>
        </p:nvSpPr>
        <p:spPr>
          <a:xfrm>
            <a:off x="6006704" y="2361010"/>
            <a:ext cx="46434" cy="95250"/>
          </a:xfrm>
          <a:custGeom>
            <a:avLst/>
            <a:gdLst/>
            <a:ahLst/>
            <a:cxnLst/>
            <a:rect l="l" t="t" r="r" b="b"/>
            <a:pathLst>
              <a:path w="153" h="320" extrusionOk="0">
                <a:moveTo>
                  <a:pt x="150" y="129"/>
                </a:moveTo>
                <a:lnTo>
                  <a:pt x="149" y="144"/>
                </a:lnTo>
                <a:lnTo>
                  <a:pt x="149" y="158"/>
                </a:lnTo>
                <a:lnTo>
                  <a:pt x="150" y="173"/>
                </a:lnTo>
                <a:lnTo>
                  <a:pt x="151" y="187"/>
                </a:lnTo>
                <a:lnTo>
                  <a:pt x="151" y="200"/>
                </a:lnTo>
                <a:lnTo>
                  <a:pt x="152" y="212"/>
                </a:lnTo>
                <a:lnTo>
                  <a:pt x="153" y="223"/>
                </a:lnTo>
                <a:lnTo>
                  <a:pt x="153" y="234"/>
                </a:lnTo>
                <a:lnTo>
                  <a:pt x="152" y="245"/>
                </a:lnTo>
                <a:lnTo>
                  <a:pt x="151" y="256"/>
                </a:lnTo>
                <a:lnTo>
                  <a:pt x="147" y="266"/>
                </a:lnTo>
                <a:lnTo>
                  <a:pt x="143" y="275"/>
                </a:lnTo>
                <a:lnTo>
                  <a:pt x="139" y="284"/>
                </a:lnTo>
                <a:lnTo>
                  <a:pt x="132" y="290"/>
                </a:lnTo>
                <a:lnTo>
                  <a:pt x="125" y="296"/>
                </a:lnTo>
                <a:lnTo>
                  <a:pt x="117" y="301"/>
                </a:lnTo>
                <a:lnTo>
                  <a:pt x="109" y="307"/>
                </a:lnTo>
                <a:lnTo>
                  <a:pt x="100" y="312"/>
                </a:lnTo>
                <a:lnTo>
                  <a:pt x="92" y="315"/>
                </a:lnTo>
                <a:lnTo>
                  <a:pt x="81" y="317"/>
                </a:lnTo>
                <a:lnTo>
                  <a:pt x="73" y="319"/>
                </a:lnTo>
                <a:lnTo>
                  <a:pt x="62" y="320"/>
                </a:lnTo>
                <a:lnTo>
                  <a:pt x="53" y="320"/>
                </a:lnTo>
                <a:lnTo>
                  <a:pt x="45" y="319"/>
                </a:lnTo>
                <a:lnTo>
                  <a:pt x="36" y="317"/>
                </a:lnTo>
                <a:lnTo>
                  <a:pt x="28" y="314"/>
                </a:lnTo>
                <a:lnTo>
                  <a:pt x="21" y="309"/>
                </a:lnTo>
                <a:lnTo>
                  <a:pt x="14" y="304"/>
                </a:lnTo>
                <a:lnTo>
                  <a:pt x="9" y="297"/>
                </a:lnTo>
                <a:lnTo>
                  <a:pt x="5" y="289"/>
                </a:lnTo>
                <a:lnTo>
                  <a:pt x="2" y="279"/>
                </a:lnTo>
                <a:lnTo>
                  <a:pt x="1" y="268"/>
                </a:lnTo>
                <a:lnTo>
                  <a:pt x="0" y="256"/>
                </a:lnTo>
                <a:lnTo>
                  <a:pt x="1" y="243"/>
                </a:lnTo>
                <a:lnTo>
                  <a:pt x="2" y="231"/>
                </a:lnTo>
                <a:lnTo>
                  <a:pt x="3" y="219"/>
                </a:lnTo>
                <a:lnTo>
                  <a:pt x="5" y="206"/>
                </a:lnTo>
                <a:lnTo>
                  <a:pt x="9" y="194"/>
                </a:lnTo>
                <a:lnTo>
                  <a:pt x="11" y="183"/>
                </a:lnTo>
                <a:lnTo>
                  <a:pt x="14" y="172"/>
                </a:lnTo>
                <a:lnTo>
                  <a:pt x="18" y="163"/>
                </a:lnTo>
                <a:lnTo>
                  <a:pt x="21" y="155"/>
                </a:lnTo>
                <a:lnTo>
                  <a:pt x="23" y="148"/>
                </a:lnTo>
                <a:lnTo>
                  <a:pt x="27" y="145"/>
                </a:lnTo>
                <a:lnTo>
                  <a:pt x="29" y="142"/>
                </a:lnTo>
                <a:lnTo>
                  <a:pt x="32" y="141"/>
                </a:lnTo>
                <a:lnTo>
                  <a:pt x="40" y="139"/>
                </a:lnTo>
                <a:lnTo>
                  <a:pt x="46" y="137"/>
                </a:lnTo>
                <a:lnTo>
                  <a:pt x="51" y="135"/>
                </a:lnTo>
                <a:lnTo>
                  <a:pt x="58" y="132"/>
                </a:lnTo>
                <a:lnTo>
                  <a:pt x="64" y="129"/>
                </a:lnTo>
                <a:lnTo>
                  <a:pt x="68" y="126"/>
                </a:lnTo>
                <a:lnTo>
                  <a:pt x="73" y="118"/>
                </a:lnTo>
                <a:lnTo>
                  <a:pt x="74" y="110"/>
                </a:lnTo>
                <a:lnTo>
                  <a:pt x="73" y="102"/>
                </a:lnTo>
                <a:lnTo>
                  <a:pt x="71" y="93"/>
                </a:lnTo>
                <a:lnTo>
                  <a:pt x="71" y="84"/>
                </a:lnTo>
                <a:lnTo>
                  <a:pt x="73" y="74"/>
                </a:lnTo>
                <a:lnTo>
                  <a:pt x="74" y="66"/>
                </a:lnTo>
                <a:lnTo>
                  <a:pt x="76" y="57"/>
                </a:lnTo>
                <a:lnTo>
                  <a:pt x="78" y="48"/>
                </a:lnTo>
                <a:lnTo>
                  <a:pt x="80" y="43"/>
                </a:lnTo>
                <a:lnTo>
                  <a:pt x="83" y="37"/>
                </a:lnTo>
                <a:lnTo>
                  <a:pt x="86" y="32"/>
                </a:lnTo>
                <a:lnTo>
                  <a:pt x="88" y="26"/>
                </a:lnTo>
                <a:lnTo>
                  <a:pt x="92" y="22"/>
                </a:lnTo>
                <a:lnTo>
                  <a:pt x="95" y="17"/>
                </a:lnTo>
                <a:lnTo>
                  <a:pt x="98" y="13"/>
                </a:lnTo>
                <a:lnTo>
                  <a:pt x="102" y="9"/>
                </a:lnTo>
                <a:lnTo>
                  <a:pt x="104" y="6"/>
                </a:lnTo>
                <a:lnTo>
                  <a:pt x="107" y="4"/>
                </a:lnTo>
                <a:lnTo>
                  <a:pt x="111" y="3"/>
                </a:lnTo>
                <a:lnTo>
                  <a:pt x="113" y="1"/>
                </a:lnTo>
                <a:lnTo>
                  <a:pt x="116" y="0"/>
                </a:lnTo>
                <a:lnTo>
                  <a:pt x="118" y="1"/>
                </a:lnTo>
                <a:lnTo>
                  <a:pt x="121" y="3"/>
                </a:lnTo>
                <a:lnTo>
                  <a:pt x="123" y="5"/>
                </a:lnTo>
                <a:lnTo>
                  <a:pt x="125" y="7"/>
                </a:lnTo>
                <a:lnTo>
                  <a:pt x="127" y="14"/>
                </a:lnTo>
                <a:lnTo>
                  <a:pt x="128" y="24"/>
                </a:lnTo>
                <a:lnTo>
                  <a:pt x="128" y="36"/>
                </a:lnTo>
                <a:lnTo>
                  <a:pt x="128" y="50"/>
                </a:lnTo>
                <a:lnTo>
                  <a:pt x="127" y="64"/>
                </a:lnTo>
                <a:lnTo>
                  <a:pt x="127" y="80"/>
                </a:lnTo>
                <a:lnTo>
                  <a:pt x="127" y="94"/>
                </a:lnTo>
                <a:lnTo>
                  <a:pt x="127" y="109"/>
                </a:lnTo>
                <a:lnTo>
                  <a:pt x="128" y="122"/>
                </a:lnTo>
                <a:lnTo>
                  <a:pt x="130" y="128"/>
                </a:lnTo>
                <a:lnTo>
                  <a:pt x="132" y="135"/>
                </a:lnTo>
                <a:lnTo>
                  <a:pt x="133" y="139"/>
                </a:lnTo>
                <a:lnTo>
                  <a:pt x="135" y="144"/>
                </a:lnTo>
                <a:lnTo>
                  <a:pt x="139" y="147"/>
                </a:lnTo>
                <a:lnTo>
                  <a:pt x="142" y="150"/>
                </a:lnTo>
                <a:lnTo>
                  <a:pt x="145" y="153"/>
                </a:lnTo>
                <a:lnTo>
                  <a:pt x="150" y="15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4" name="Google Shape;984;p29"/>
          <p:cNvSpPr/>
          <p:nvPr/>
        </p:nvSpPr>
        <p:spPr>
          <a:xfrm>
            <a:off x="6100763" y="2281239"/>
            <a:ext cx="20241" cy="22622"/>
          </a:xfrm>
          <a:custGeom>
            <a:avLst/>
            <a:gdLst/>
            <a:ahLst/>
            <a:cxnLst/>
            <a:rect l="l" t="t" r="r" b="b"/>
            <a:pathLst>
              <a:path w="67" h="75" extrusionOk="0">
                <a:moveTo>
                  <a:pt x="25" y="43"/>
                </a:moveTo>
                <a:lnTo>
                  <a:pt x="28" y="36"/>
                </a:lnTo>
                <a:lnTo>
                  <a:pt x="32" y="30"/>
                </a:lnTo>
                <a:lnTo>
                  <a:pt x="35" y="24"/>
                </a:lnTo>
                <a:lnTo>
                  <a:pt x="38" y="19"/>
                </a:lnTo>
                <a:lnTo>
                  <a:pt x="41" y="14"/>
                </a:lnTo>
                <a:lnTo>
                  <a:pt x="44" y="11"/>
                </a:lnTo>
                <a:lnTo>
                  <a:pt x="46" y="8"/>
                </a:lnTo>
                <a:lnTo>
                  <a:pt x="48" y="5"/>
                </a:lnTo>
                <a:lnTo>
                  <a:pt x="51" y="3"/>
                </a:lnTo>
                <a:lnTo>
                  <a:pt x="53" y="2"/>
                </a:lnTo>
                <a:lnTo>
                  <a:pt x="55" y="1"/>
                </a:lnTo>
                <a:lnTo>
                  <a:pt x="57" y="0"/>
                </a:lnTo>
                <a:lnTo>
                  <a:pt x="58" y="0"/>
                </a:lnTo>
                <a:lnTo>
                  <a:pt x="61" y="0"/>
                </a:lnTo>
                <a:lnTo>
                  <a:pt x="62" y="1"/>
                </a:lnTo>
                <a:lnTo>
                  <a:pt x="63" y="2"/>
                </a:lnTo>
                <a:lnTo>
                  <a:pt x="64" y="3"/>
                </a:lnTo>
                <a:lnTo>
                  <a:pt x="65" y="5"/>
                </a:lnTo>
                <a:lnTo>
                  <a:pt x="65" y="6"/>
                </a:lnTo>
                <a:lnTo>
                  <a:pt x="67" y="13"/>
                </a:lnTo>
                <a:lnTo>
                  <a:pt x="67" y="21"/>
                </a:lnTo>
                <a:lnTo>
                  <a:pt x="66" y="30"/>
                </a:lnTo>
                <a:lnTo>
                  <a:pt x="65" y="39"/>
                </a:lnTo>
                <a:lnTo>
                  <a:pt x="62" y="49"/>
                </a:lnTo>
                <a:lnTo>
                  <a:pt x="58" y="57"/>
                </a:lnTo>
                <a:lnTo>
                  <a:pt x="54" y="65"/>
                </a:lnTo>
                <a:lnTo>
                  <a:pt x="52" y="68"/>
                </a:lnTo>
                <a:lnTo>
                  <a:pt x="48" y="71"/>
                </a:lnTo>
                <a:lnTo>
                  <a:pt x="44" y="74"/>
                </a:lnTo>
                <a:lnTo>
                  <a:pt x="41" y="75"/>
                </a:lnTo>
                <a:lnTo>
                  <a:pt x="36" y="75"/>
                </a:lnTo>
                <a:lnTo>
                  <a:pt x="32" y="75"/>
                </a:lnTo>
                <a:lnTo>
                  <a:pt x="27" y="73"/>
                </a:lnTo>
                <a:lnTo>
                  <a:pt x="23" y="70"/>
                </a:lnTo>
                <a:lnTo>
                  <a:pt x="17" y="66"/>
                </a:lnTo>
                <a:lnTo>
                  <a:pt x="13" y="59"/>
                </a:lnTo>
                <a:lnTo>
                  <a:pt x="7" y="52"/>
                </a:lnTo>
                <a:lnTo>
                  <a:pt x="0" y="4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5" name="Google Shape;985;p29"/>
          <p:cNvSpPr/>
          <p:nvPr/>
        </p:nvSpPr>
        <p:spPr>
          <a:xfrm>
            <a:off x="6254355" y="2259806"/>
            <a:ext cx="39290" cy="34529"/>
          </a:xfrm>
          <a:custGeom>
            <a:avLst/>
            <a:gdLst/>
            <a:ahLst/>
            <a:cxnLst/>
            <a:rect l="l" t="t" r="r" b="b"/>
            <a:pathLst>
              <a:path w="130" h="116" extrusionOk="0">
                <a:moveTo>
                  <a:pt x="118" y="116"/>
                </a:moveTo>
                <a:lnTo>
                  <a:pt x="122" y="107"/>
                </a:lnTo>
                <a:lnTo>
                  <a:pt x="127" y="99"/>
                </a:lnTo>
                <a:lnTo>
                  <a:pt x="129" y="90"/>
                </a:lnTo>
                <a:lnTo>
                  <a:pt x="130" y="79"/>
                </a:lnTo>
                <a:lnTo>
                  <a:pt x="130" y="71"/>
                </a:lnTo>
                <a:lnTo>
                  <a:pt x="129" y="60"/>
                </a:lnTo>
                <a:lnTo>
                  <a:pt x="128" y="51"/>
                </a:lnTo>
                <a:lnTo>
                  <a:pt x="126" y="43"/>
                </a:lnTo>
                <a:lnTo>
                  <a:pt x="122" y="35"/>
                </a:lnTo>
                <a:lnTo>
                  <a:pt x="119" y="27"/>
                </a:lnTo>
                <a:lnTo>
                  <a:pt x="116" y="19"/>
                </a:lnTo>
                <a:lnTo>
                  <a:pt x="111" y="13"/>
                </a:lnTo>
                <a:lnTo>
                  <a:pt x="107" y="8"/>
                </a:lnTo>
                <a:lnTo>
                  <a:pt x="102" y="4"/>
                </a:lnTo>
                <a:lnTo>
                  <a:pt x="98" y="1"/>
                </a:lnTo>
                <a:lnTo>
                  <a:pt x="93" y="0"/>
                </a:lnTo>
                <a:lnTo>
                  <a:pt x="90" y="0"/>
                </a:lnTo>
                <a:lnTo>
                  <a:pt x="87" y="1"/>
                </a:lnTo>
                <a:lnTo>
                  <a:pt x="83" y="3"/>
                </a:lnTo>
                <a:lnTo>
                  <a:pt x="81" y="7"/>
                </a:lnTo>
                <a:lnTo>
                  <a:pt x="79" y="12"/>
                </a:lnTo>
                <a:lnTo>
                  <a:pt x="77" y="19"/>
                </a:lnTo>
                <a:lnTo>
                  <a:pt x="75" y="27"/>
                </a:lnTo>
                <a:lnTo>
                  <a:pt x="73" y="36"/>
                </a:lnTo>
                <a:lnTo>
                  <a:pt x="72" y="45"/>
                </a:lnTo>
                <a:lnTo>
                  <a:pt x="71" y="54"/>
                </a:lnTo>
                <a:lnTo>
                  <a:pt x="69" y="62"/>
                </a:lnTo>
                <a:lnTo>
                  <a:pt x="67" y="68"/>
                </a:lnTo>
                <a:lnTo>
                  <a:pt x="63" y="73"/>
                </a:lnTo>
                <a:lnTo>
                  <a:pt x="60" y="75"/>
                </a:lnTo>
                <a:lnTo>
                  <a:pt x="54" y="75"/>
                </a:lnTo>
                <a:lnTo>
                  <a:pt x="49" y="74"/>
                </a:lnTo>
                <a:lnTo>
                  <a:pt x="43" y="72"/>
                </a:lnTo>
                <a:lnTo>
                  <a:pt x="37" y="69"/>
                </a:lnTo>
                <a:lnTo>
                  <a:pt x="31" y="66"/>
                </a:lnTo>
                <a:lnTo>
                  <a:pt x="24" y="65"/>
                </a:lnTo>
                <a:lnTo>
                  <a:pt x="18" y="64"/>
                </a:lnTo>
                <a:lnTo>
                  <a:pt x="14" y="64"/>
                </a:lnTo>
                <a:lnTo>
                  <a:pt x="9" y="64"/>
                </a:lnTo>
                <a:lnTo>
                  <a:pt x="5" y="66"/>
                </a:lnTo>
                <a:lnTo>
                  <a:pt x="0" y="6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6" name="Google Shape;986;p29"/>
          <p:cNvSpPr/>
          <p:nvPr/>
        </p:nvSpPr>
        <p:spPr>
          <a:xfrm>
            <a:off x="5578080" y="2531270"/>
            <a:ext cx="48815" cy="35719"/>
          </a:xfrm>
          <a:custGeom>
            <a:avLst/>
            <a:gdLst/>
            <a:ahLst/>
            <a:cxnLst/>
            <a:rect l="l" t="t" r="r" b="b"/>
            <a:pathLst>
              <a:path w="167" h="120" extrusionOk="0">
                <a:moveTo>
                  <a:pt x="156" y="6"/>
                </a:moveTo>
                <a:lnTo>
                  <a:pt x="161" y="17"/>
                </a:lnTo>
                <a:lnTo>
                  <a:pt x="165" y="28"/>
                </a:lnTo>
                <a:lnTo>
                  <a:pt x="166" y="38"/>
                </a:lnTo>
                <a:lnTo>
                  <a:pt x="167" y="47"/>
                </a:lnTo>
                <a:lnTo>
                  <a:pt x="167" y="56"/>
                </a:lnTo>
                <a:lnTo>
                  <a:pt x="166" y="64"/>
                </a:lnTo>
                <a:lnTo>
                  <a:pt x="164" y="72"/>
                </a:lnTo>
                <a:lnTo>
                  <a:pt x="160" y="80"/>
                </a:lnTo>
                <a:lnTo>
                  <a:pt x="157" y="85"/>
                </a:lnTo>
                <a:lnTo>
                  <a:pt x="152" y="92"/>
                </a:lnTo>
                <a:lnTo>
                  <a:pt x="143" y="100"/>
                </a:lnTo>
                <a:lnTo>
                  <a:pt x="134" y="107"/>
                </a:lnTo>
                <a:lnTo>
                  <a:pt x="123" y="111"/>
                </a:lnTo>
                <a:lnTo>
                  <a:pt x="112" y="116"/>
                </a:lnTo>
                <a:lnTo>
                  <a:pt x="100" y="118"/>
                </a:lnTo>
                <a:lnTo>
                  <a:pt x="87" y="120"/>
                </a:lnTo>
                <a:lnTo>
                  <a:pt x="75" y="120"/>
                </a:lnTo>
                <a:lnTo>
                  <a:pt x="63" y="120"/>
                </a:lnTo>
                <a:lnTo>
                  <a:pt x="52" y="118"/>
                </a:lnTo>
                <a:lnTo>
                  <a:pt x="40" y="114"/>
                </a:lnTo>
                <a:lnTo>
                  <a:pt x="30" y="111"/>
                </a:lnTo>
                <a:lnTo>
                  <a:pt x="21" y="105"/>
                </a:lnTo>
                <a:lnTo>
                  <a:pt x="14" y="100"/>
                </a:lnTo>
                <a:lnTo>
                  <a:pt x="8" y="93"/>
                </a:lnTo>
                <a:lnTo>
                  <a:pt x="5" y="85"/>
                </a:lnTo>
                <a:lnTo>
                  <a:pt x="1" y="77"/>
                </a:lnTo>
                <a:lnTo>
                  <a:pt x="0" y="70"/>
                </a:lnTo>
                <a:lnTo>
                  <a:pt x="0" y="61"/>
                </a:lnTo>
                <a:lnTo>
                  <a:pt x="1" y="53"/>
                </a:lnTo>
                <a:lnTo>
                  <a:pt x="3" y="44"/>
                </a:lnTo>
                <a:lnTo>
                  <a:pt x="7" y="36"/>
                </a:lnTo>
                <a:lnTo>
                  <a:pt x="10" y="28"/>
                </a:lnTo>
                <a:lnTo>
                  <a:pt x="16" y="20"/>
                </a:lnTo>
                <a:lnTo>
                  <a:pt x="21" y="15"/>
                </a:lnTo>
                <a:lnTo>
                  <a:pt x="28" y="9"/>
                </a:lnTo>
                <a:lnTo>
                  <a:pt x="36" y="5"/>
                </a:lnTo>
                <a:lnTo>
                  <a:pt x="44" y="1"/>
                </a:lnTo>
                <a:lnTo>
                  <a:pt x="49" y="0"/>
                </a:lnTo>
                <a:lnTo>
                  <a:pt x="56" y="0"/>
                </a:lnTo>
                <a:lnTo>
                  <a:pt x="64" y="0"/>
                </a:lnTo>
                <a:lnTo>
                  <a:pt x="71" y="2"/>
                </a:lnTo>
                <a:lnTo>
                  <a:pt x="78" y="5"/>
                </a:lnTo>
                <a:lnTo>
                  <a:pt x="86" y="9"/>
                </a:lnTo>
                <a:lnTo>
                  <a:pt x="93" y="14"/>
                </a:lnTo>
                <a:lnTo>
                  <a:pt x="101" y="21"/>
                </a:lnTo>
                <a:lnTo>
                  <a:pt x="109" y="2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7" name="Google Shape;987;p29"/>
          <p:cNvSpPr/>
          <p:nvPr/>
        </p:nvSpPr>
        <p:spPr>
          <a:xfrm>
            <a:off x="6070997" y="2184797"/>
            <a:ext cx="13097" cy="8334"/>
          </a:xfrm>
          <a:custGeom>
            <a:avLst/>
            <a:gdLst/>
            <a:ahLst/>
            <a:cxnLst/>
            <a:rect l="l" t="t" r="r" b="b"/>
            <a:pathLst>
              <a:path w="42" h="30" extrusionOk="0">
                <a:moveTo>
                  <a:pt x="39" y="2"/>
                </a:moveTo>
                <a:lnTo>
                  <a:pt x="41" y="7"/>
                </a:lnTo>
                <a:lnTo>
                  <a:pt x="42" y="11"/>
                </a:lnTo>
                <a:lnTo>
                  <a:pt x="42" y="14"/>
                </a:lnTo>
                <a:lnTo>
                  <a:pt x="41" y="18"/>
                </a:lnTo>
                <a:lnTo>
                  <a:pt x="40" y="21"/>
                </a:lnTo>
                <a:lnTo>
                  <a:pt x="38" y="23"/>
                </a:lnTo>
                <a:lnTo>
                  <a:pt x="35" y="27"/>
                </a:lnTo>
                <a:lnTo>
                  <a:pt x="30" y="28"/>
                </a:lnTo>
                <a:lnTo>
                  <a:pt x="26" y="30"/>
                </a:lnTo>
                <a:lnTo>
                  <a:pt x="21" y="30"/>
                </a:lnTo>
                <a:lnTo>
                  <a:pt x="16" y="30"/>
                </a:lnTo>
                <a:lnTo>
                  <a:pt x="11" y="29"/>
                </a:lnTo>
                <a:lnTo>
                  <a:pt x="7" y="28"/>
                </a:lnTo>
                <a:lnTo>
                  <a:pt x="3" y="26"/>
                </a:lnTo>
                <a:lnTo>
                  <a:pt x="1" y="22"/>
                </a:lnTo>
                <a:lnTo>
                  <a:pt x="0" y="19"/>
                </a:lnTo>
                <a:lnTo>
                  <a:pt x="0" y="16"/>
                </a:lnTo>
                <a:lnTo>
                  <a:pt x="1" y="11"/>
                </a:lnTo>
                <a:lnTo>
                  <a:pt x="2" y="8"/>
                </a:lnTo>
                <a:lnTo>
                  <a:pt x="4" y="4"/>
                </a:lnTo>
                <a:lnTo>
                  <a:pt x="8" y="2"/>
                </a:lnTo>
                <a:lnTo>
                  <a:pt x="11" y="1"/>
                </a:lnTo>
                <a:lnTo>
                  <a:pt x="14" y="0"/>
                </a:lnTo>
                <a:lnTo>
                  <a:pt x="18" y="1"/>
                </a:lnTo>
                <a:lnTo>
                  <a:pt x="20" y="2"/>
                </a:lnTo>
                <a:lnTo>
                  <a:pt x="25"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8" name="Google Shape;988;p29"/>
          <p:cNvSpPr/>
          <p:nvPr/>
        </p:nvSpPr>
        <p:spPr>
          <a:xfrm>
            <a:off x="6438901" y="2303860"/>
            <a:ext cx="13097" cy="8334"/>
          </a:xfrm>
          <a:custGeom>
            <a:avLst/>
            <a:gdLst/>
            <a:ahLst/>
            <a:cxnLst/>
            <a:rect l="l" t="t" r="r" b="b"/>
            <a:pathLst>
              <a:path w="41" h="29" extrusionOk="0">
                <a:moveTo>
                  <a:pt x="39" y="1"/>
                </a:moveTo>
                <a:lnTo>
                  <a:pt x="41" y="5"/>
                </a:lnTo>
                <a:lnTo>
                  <a:pt x="41" y="10"/>
                </a:lnTo>
                <a:lnTo>
                  <a:pt x="41" y="13"/>
                </a:lnTo>
                <a:lnTo>
                  <a:pt x="41" y="16"/>
                </a:lnTo>
                <a:lnTo>
                  <a:pt x="40" y="20"/>
                </a:lnTo>
                <a:lnTo>
                  <a:pt x="38" y="22"/>
                </a:lnTo>
                <a:lnTo>
                  <a:pt x="34" y="25"/>
                </a:lnTo>
                <a:lnTo>
                  <a:pt x="30" y="28"/>
                </a:lnTo>
                <a:lnTo>
                  <a:pt x="25" y="29"/>
                </a:lnTo>
                <a:lnTo>
                  <a:pt x="20" y="29"/>
                </a:lnTo>
                <a:lnTo>
                  <a:pt x="15" y="29"/>
                </a:lnTo>
                <a:lnTo>
                  <a:pt x="11" y="28"/>
                </a:lnTo>
                <a:lnTo>
                  <a:pt x="6" y="27"/>
                </a:lnTo>
                <a:lnTo>
                  <a:pt x="3" y="24"/>
                </a:lnTo>
                <a:lnTo>
                  <a:pt x="1" y="21"/>
                </a:lnTo>
                <a:lnTo>
                  <a:pt x="0" y="18"/>
                </a:lnTo>
                <a:lnTo>
                  <a:pt x="0" y="14"/>
                </a:lnTo>
                <a:lnTo>
                  <a:pt x="1" y="10"/>
                </a:lnTo>
                <a:lnTo>
                  <a:pt x="2" y="6"/>
                </a:lnTo>
                <a:lnTo>
                  <a:pt x="4" y="3"/>
                </a:lnTo>
                <a:lnTo>
                  <a:pt x="7" y="1"/>
                </a:lnTo>
                <a:lnTo>
                  <a:pt x="11" y="0"/>
                </a:lnTo>
                <a:lnTo>
                  <a:pt x="13" y="0"/>
                </a:lnTo>
                <a:lnTo>
                  <a:pt x="16" y="0"/>
                </a:lnTo>
                <a:lnTo>
                  <a:pt x="20" y="1"/>
                </a:lnTo>
                <a:lnTo>
                  <a:pt x="23" y="3"/>
                </a:lnTo>
                <a:lnTo>
                  <a:pt x="26"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89" name="Google Shape;989;p29"/>
          <p:cNvSpPr/>
          <p:nvPr/>
        </p:nvSpPr>
        <p:spPr>
          <a:xfrm>
            <a:off x="6207920" y="2303860"/>
            <a:ext cx="13097" cy="8334"/>
          </a:xfrm>
          <a:custGeom>
            <a:avLst/>
            <a:gdLst/>
            <a:ahLst/>
            <a:cxnLst/>
            <a:rect l="l" t="t" r="r" b="b"/>
            <a:pathLst>
              <a:path w="41" h="29" extrusionOk="0">
                <a:moveTo>
                  <a:pt x="39" y="1"/>
                </a:moveTo>
                <a:lnTo>
                  <a:pt x="41" y="5"/>
                </a:lnTo>
                <a:lnTo>
                  <a:pt x="41" y="10"/>
                </a:lnTo>
                <a:lnTo>
                  <a:pt x="41" y="13"/>
                </a:lnTo>
                <a:lnTo>
                  <a:pt x="41" y="16"/>
                </a:lnTo>
                <a:lnTo>
                  <a:pt x="40" y="20"/>
                </a:lnTo>
                <a:lnTo>
                  <a:pt x="38" y="22"/>
                </a:lnTo>
                <a:lnTo>
                  <a:pt x="34" y="25"/>
                </a:lnTo>
                <a:lnTo>
                  <a:pt x="30" y="28"/>
                </a:lnTo>
                <a:lnTo>
                  <a:pt x="26" y="29"/>
                </a:lnTo>
                <a:lnTo>
                  <a:pt x="20" y="29"/>
                </a:lnTo>
                <a:lnTo>
                  <a:pt x="15" y="29"/>
                </a:lnTo>
                <a:lnTo>
                  <a:pt x="11" y="28"/>
                </a:lnTo>
                <a:lnTo>
                  <a:pt x="7" y="27"/>
                </a:lnTo>
                <a:lnTo>
                  <a:pt x="3" y="24"/>
                </a:lnTo>
                <a:lnTo>
                  <a:pt x="1" y="21"/>
                </a:lnTo>
                <a:lnTo>
                  <a:pt x="0" y="18"/>
                </a:lnTo>
                <a:lnTo>
                  <a:pt x="0" y="14"/>
                </a:lnTo>
                <a:lnTo>
                  <a:pt x="1" y="10"/>
                </a:lnTo>
                <a:lnTo>
                  <a:pt x="2" y="6"/>
                </a:lnTo>
                <a:lnTo>
                  <a:pt x="4" y="3"/>
                </a:lnTo>
                <a:lnTo>
                  <a:pt x="8" y="1"/>
                </a:lnTo>
                <a:lnTo>
                  <a:pt x="11" y="0"/>
                </a:lnTo>
                <a:lnTo>
                  <a:pt x="13" y="0"/>
                </a:lnTo>
                <a:lnTo>
                  <a:pt x="17" y="0"/>
                </a:lnTo>
                <a:lnTo>
                  <a:pt x="20" y="1"/>
                </a:lnTo>
                <a:lnTo>
                  <a:pt x="23" y="3"/>
                </a:lnTo>
                <a:lnTo>
                  <a:pt x="27"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0" name="Google Shape;990;p29"/>
          <p:cNvSpPr/>
          <p:nvPr/>
        </p:nvSpPr>
        <p:spPr>
          <a:xfrm>
            <a:off x="6070997" y="2084785"/>
            <a:ext cx="13097" cy="9525"/>
          </a:xfrm>
          <a:custGeom>
            <a:avLst/>
            <a:gdLst/>
            <a:ahLst/>
            <a:cxnLst/>
            <a:rect l="l" t="t" r="r" b="b"/>
            <a:pathLst>
              <a:path w="41" h="31" extrusionOk="0">
                <a:moveTo>
                  <a:pt x="39" y="1"/>
                </a:moveTo>
                <a:lnTo>
                  <a:pt x="40" y="7"/>
                </a:lnTo>
                <a:lnTo>
                  <a:pt x="41" y="10"/>
                </a:lnTo>
                <a:lnTo>
                  <a:pt x="41" y="15"/>
                </a:lnTo>
                <a:lnTo>
                  <a:pt x="41" y="18"/>
                </a:lnTo>
                <a:lnTo>
                  <a:pt x="40" y="20"/>
                </a:lnTo>
                <a:lnTo>
                  <a:pt x="38" y="24"/>
                </a:lnTo>
                <a:lnTo>
                  <a:pt x="35" y="26"/>
                </a:lnTo>
                <a:lnTo>
                  <a:pt x="30" y="28"/>
                </a:lnTo>
                <a:lnTo>
                  <a:pt x="26" y="31"/>
                </a:lnTo>
                <a:lnTo>
                  <a:pt x="20" y="31"/>
                </a:lnTo>
                <a:lnTo>
                  <a:pt x="16" y="31"/>
                </a:lnTo>
                <a:lnTo>
                  <a:pt x="11" y="29"/>
                </a:lnTo>
                <a:lnTo>
                  <a:pt x="7" y="28"/>
                </a:lnTo>
                <a:lnTo>
                  <a:pt x="3" y="25"/>
                </a:lnTo>
                <a:lnTo>
                  <a:pt x="1" y="23"/>
                </a:lnTo>
                <a:lnTo>
                  <a:pt x="0" y="19"/>
                </a:lnTo>
                <a:lnTo>
                  <a:pt x="0" y="15"/>
                </a:lnTo>
                <a:lnTo>
                  <a:pt x="1" y="11"/>
                </a:lnTo>
                <a:lnTo>
                  <a:pt x="2" y="8"/>
                </a:lnTo>
                <a:lnTo>
                  <a:pt x="4" y="5"/>
                </a:lnTo>
                <a:lnTo>
                  <a:pt x="8" y="3"/>
                </a:lnTo>
                <a:lnTo>
                  <a:pt x="11" y="1"/>
                </a:lnTo>
                <a:lnTo>
                  <a:pt x="13" y="0"/>
                </a:lnTo>
                <a:lnTo>
                  <a:pt x="17" y="0"/>
                </a:lnTo>
                <a:lnTo>
                  <a:pt x="20" y="3"/>
                </a:lnTo>
                <a:lnTo>
                  <a:pt x="23" y="5"/>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1" name="Google Shape;991;p29"/>
          <p:cNvSpPr/>
          <p:nvPr/>
        </p:nvSpPr>
        <p:spPr>
          <a:xfrm>
            <a:off x="6438901" y="2200275"/>
            <a:ext cx="13097" cy="9525"/>
          </a:xfrm>
          <a:custGeom>
            <a:avLst/>
            <a:gdLst/>
            <a:ahLst/>
            <a:cxnLst/>
            <a:rect l="l" t="t" r="r" b="b"/>
            <a:pathLst>
              <a:path w="41" h="30" extrusionOk="0">
                <a:moveTo>
                  <a:pt x="39" y="1"/>
                </a:moveTo>
                <a:lnTo>
                  <a:pt x="41" y="6"/>
                </a:lnTo>
                <a:lnTo>
                  <a:pt x="41" y="10"/>
                </a:lnTo>
                <a:lnTo>
                  <a:pt x="41" y="14"/>
                </a:lnTo>
                <a:lnTo>
                  <a:pt x="41" y="18"/>
                </a:lnTo>
                <a:lnTo>
                  <a:pt x="40" y="20"/>
                </a:lnTo>
                <a:lnTo>
                  <a:pt x="38" y="23"/>
                </a:lnTo>
                <a:lnTo>
                  <a:pt x="34" y="25"/>
                </a:lnTo>
                <a:lnTo>
                  <a:pt x="30" y="28"/>
                </a:lnTo>
                <a:lnTo>
                  <a:pt x="25" y="30"/>
                </a:lnTo>
                <a:lnTo>
                  <a:pt x="20" y="30"/>
                </a:lnTo>
                <a:lnTo>
                  <a:pt x="15" y="30"/>
                </a:lnTo>
                <a:lnTo>
                  <a:pt x="11" y="29"/>
                </a:lnTo>
                <a:lnTo>
                  <a:pt x="6" y="28"/>
                </a:lnTo>
                <a:lnTo>
                  <a:pt x="3" y="24"/>
                </a:lnTo>
                <a:lnTo>
                  <a:pt x="1" y="22"/>
                </a:lnTo>
                <a:lnTo>
                  <a:pt x="0" y="19"/>
                </a:lnTo>
                <a:lnTo>
                  <a:pt x="0" y="14"/>
                </a:lnTo>
                <a:lnTo>
                  <a:pt x="1" y="11"/>
                </a:lnTo>
                <a:lnTo>
                  <a:pt x="2" y="8"/>
                </a:lnTo>
                <a:lnTo>
                  <a:pt x="4" y="4"/>
                </a:lnTo>
                <a:lnTo>
                  <a:pt x="7" y="2"/>
                </a:lnTo>
                <a:lnTo>
                  <a:pt x="11" y="0"/>
                </a:lnTo>
                <a:lnTo>
                  <a:pt x="13" y="0"/>
                </a:lnTo>
                <a:lnTo>
                  <a:pt x="16" y="0"/>
                </a:lnTo>
                <a:lnTo>
                  <a:pt x="20" y="2"/>
                </a:lnTo>
                <a:lnTo>
                  <a:pt x="23" y="4"/>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2" name="Google Shape;992;p29"/>
          <p:cNvSpPr/>
          <p:nvPr/>
        </p:nvSpPr>
        <p:spPr>
          <a:xfrm>
            <a:off x="6207920" y="2200275"/>
            <a:ext cx="13097" cy="9525"/>
          </a:xfrm>
          <a:custGeom>
            <a:avLst/>
            <a:gdLst/>
            <a:ahLst/>
            <a:cxnLst/>
            <a:rect l="l" t="t" r="r" b="b"/>
            <a:pathLst>
              <a:path w="41" h="30" extrusionOk="0">
                <a:moveTo>
                  <a:pt x="39" y="1"/>
                </a:moveTo>
                <a:lnTo>
                  <a:pt x="41" y="6"/>
                </a:lnTo>
                <a:lnTo>
                  <a:pt x="41" y="10"/>
                </a:lnTo>
                <a:lnTo>
                  <a:pt x="41" y="14"/>
                </a:lnTo>
                <a:lnTo>
                  <a:pt x="41" y="18"/>
                </a:lnTo>
                <a:lnTo>
                  <a:pt x="40" y="20"/>
                </a:lnTo>
                <a:lnTo>
                  <a:pt x="38" y="23"/>
                </a:lnTo>
                <a:lnTo>
                  <a:pt x="34" y="25"/>
                </a:lnTo>
                <a:lnTo>
                  <a:pt x="30" y="28"/>
                </a:lnTo>
                <a:lnTo>
                  <a:pt x="26" y="30"/>
                </a:lnTo>
                <a:lnTo>
                  <a:pt x="20" y="30"/>
                </a:lnTo>
                <a:lnTo>
                  <a:pt x="15" y="30"/>
                </a:lnTo>
                <a:lnTo>
                  <a:pt x="11" y="29"/>
                </a:lnTo>
                <a:lnTo>
                  <a:pt x="7" y="28"/>
                </a:lnTo>
                <a:lnTo>
                  <a:pt x="3" y="24"/>
                </a:lnTo>
                <a:lnTo>
                  <a:pt x="1" y="22"/>
                </a:lnTo>
                <a:lnTo>
                  <a:pt x="0" y="19"/>
                </a:lnTo>
                <a:lnTo>
                  <a:pt x="0" y="14"/>
                </a:lnTo>
                <a:lnTo>
                  <a:pt x="1" y="11"/>
                </a:lnTo>
                <a:lnTo>
                  <a:pt x="2" y="8"/>
                </a:lnTo>
                <a:lnTo>
                  <a:pt x="4" y="4"/>
                </a:lnTo>
                <a:lnTo>
                  <a:pt x="8" y="2"/>
                </a:lnTo>
                <a:lnTo>
                  <a:pt x="11" y="0"/>
                </a:lnTo>
                <a:lnTo>
                  <a:pt x="13" y="0"/>
                </a:lnTo>
                <a:lnTo>
                  <a:pt x="17" y="0"/>
                </a:lnTo>
                <a:lnTo>
                  <a:pt x="20" y="2"/>
                </a:lnTo>
                <a:lnTo>
                  <a:pt x="23" y="4"/>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3" name="Google Shape;993;p29"/>
          <p:cNvSpPr/>
          <p:nvPr/>
        </p:nvSpPr>
        <p:spPr>
          <a:xfrm>
            <a:off x="5929314" y="2084785"/>
            <a:ext cx="11906" cy="9525"/>
          </a:xfrm>
          <a:custGeom>
            <a:avLst/>
            <a:gdLst/>
            <a:ahLst/>
            <a:cxnLst/>
            <a:rect l="l" t="t" r="r" b="b"/>
            <a:pathLst>
              <a:path w="41" h="31" extrusionOk="0">
                <a:moveTo>
                  <a:pt x="39" y="1"/>
                </a:moveTo>
                <a:lnTo>
                  <a:pt x="41" y="7"/>
                </a:lnTo>
                <a:lnTo>
                  <a:pt x="41" y="10"/>
                </a:lnTo>
                <a:lnTo>
                  <a:pt x="41" y="15"/>
                </a:lnTo>
                <a:lnTo>
                  <a:pt x="41" y="18"/>
                </a:lnTo>
                <a:lnTo>
                  <a:pt x="40" y="20"/>
                </a:lnTo>
                <a:lnTo>
                  <a:pt x="38" y="24"/>
                </a:lnTo>
                <a:lnTo>
                  <a:pt x="35" y="26"/>
                </a:lnTo>
                <a:lnTo>
                  <a:pt x="30" y="28"/>
                </a:lnTo>
                <a:lnTo>
                  <a:pt x="26" y="31"/>
                </a:lnTo>
                <a:lnTo>
                  <a:pt x="20" y="31"/>
                </a:lnTo>
                <a:lnTo>
                  <a:pt x="16" y="31"/>
                </a:lnTo>
                <a:lnTo>
                  <a:pt x="11" y="29"/>
                </a:lnTo>
                <a:lnTo>
                  <a:pt x="7" y="28"/>
                </a:lnTo>
                <a:lnTo>
                  <a:pt x="3" y="25"/>
                </a:lnTo>
                <a:lnTo>
                  <a:pt x="1" y="23"/>
                </a:lnTo>
                <a:lnTo>
                  <a:pt x="0" y="19"/>
                </a:lnTo>
                <a:lnTo>
                  <a:pt x="0" y="15"/>
                </a:lnTo>
                <a:lnTo>
                  <a:pt x="1" y="11"/>
                </a:lnTo>
                <a:lnTo>
                  <a:pt x="2" y="8"/>
                </a:lnTo>
                <a:lnTo>
                  <a:pt x="4" y="5"/>
                </a:lnTo>
                <a:lnTo>
                  <a:pt x="8" y="3"/>
                </a:lnTo>
                <a:lnTo>
                  <a:pt x="11" y="1"/>
                </a:lnTo>
                <a:lnTo>
                  <a:pt x="13" y="0"/>
                </a:lnTo>
                <a:lnTo>
                  <a:pt x="17" y="0"/>
                </a:lnTo>
                <a:lnTo>
                  <a:pt x="20" y="3"/>
                </a:lnTo>
                <a:lnTo>
                  <a:pt x="23" y="5"/>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4" name="Google Shape;994;p29"/>
          <p:cNvSpPr/>
          <p:nvPr/>
        </p:nvSpPr>
        <p:spPr>
          <a:xfrm>
            <a:off x="6297217" y="2200275"/>
            <a:ext cx="11906" cy="9525"/>
          </a:xfrm>
          <a:custGeom>
            <a:avLst/>
            <a:gdLst/>
            <a:ahLst/>
            <a:cxnLst/>
            <a:rect l="l" t="t" r="r" b="b"/>
            <a:pathLst>
              <a:path w="41" h="30" extrusionOk="0">
                <a:moveTo>
                  <a:pt x="39" y="1"/>
                </a:moveTo>
                <a:lnTo>
                  <a:pt x="41" y="6"/>
                </a:lnTo>
                <a:lnTo>
                  <a:pt x="41" y="10"/>
                </a:lnTo>
                <a:lnTo>
                  <a:pt x="41" y="14"/>
                </a:lnTo>
                <a:lnTo>
                  <a:pt x="41" y="18"/>
                </a:lnTo>
                <a:lnTo>
                  <a:pt x="40" y="20"/>
                </a:lnTo>
                <a:lnTo>
                  <a:pt x="38" y="23"/>
                </a:lnTo>
                <a:lnTo>
                  <a:pt x="34" y="25"/>
                </a:lnTo>
                <a:lnTo>
                  <a:pt x="30" y="28"/>
                </a:lnTo>
                <a:lnTo>
                  <a:pt x="25" y="30"/>
                </a:lnTo>
                <a:lnTo>
                  <a:pt x="20" y="30"/>
                </a:lnTo>
                <a:lnTo>
                  <a:pt x="15" y="30"/>
                </a:lnTo>
                <a:lnTo>
                  <a:pt x="11" y="29"/>
                </a:lnTo>
                <a:lnTo>
                  <a:pt x="6" y="28"/>
                </a:lnTo>
                <a:lnTo>
                  <a:pt x="3" y="24"/>
                </a:lnTo>
                <a:lnTo>
                  <a:pt x="1" y="22"/>
                </a:lnTo>
                <a:lnTo>
                  <a:pt x="0" y="19"/>
                </a:lnTo>
                <a:lnTo>
                  <a:pt x="0" y="14"/>
                </a:lnTo>
                <a:lnTo>
                  <a:pt x="1" y="11"/>
                </a:lnTo>
                <a:lnTo>
                  <a:pt x="2" y="8"/>
                </a:lnTo>
                <a:lnTo>
                  <a:pt x="4" y="4"/>
                </a:lnTo>
                <a:lnTo>
                  <a:pt x="7" y="2"/>
                </a:lnTo>
                <a:lnTo>
                  <a:pt x="11" y="0"/>
                </a:lnTo>
                <a:lnTo>
                  <a:pt x="13" y="0"/>
                </a:lnTo>
                <a:lnTo>
                  <a:pt x="16" y="0"/>
                </a:lnTo>
                <a:lnTo>
                  <a:pt x="20" y="2"/>
                </a:lnTo>
                <a:lnTo>
                  <a:pt x="23"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5" name="Google Shape;995;p29"/>
          <p:cNvSpPr/>
          <p:nvPr/>
        </p:nvSpPr>
        <p:spPr>
          <a:xfrm>
            <a:off x="6065045" y="2200275"/>
            <a:ext cx="13097" cy="9525"/>
          </a:xfrm>
          <a:custGeom>
            <a:avLst/>
            <a:gdLst/>
            <a:ahLst/>
            <a:cxnLst/>
            <a:rect l="l" t="t" r="r" b="b"/>
            <a:pathLst>
              <a:path w="41" h="30" extrusionOk="0">
                <a:moveTo>
                  <a:pt x="39" y="1"/>
                </a:moveTo>
                <a:lnTo>
                  <a:pt x="41" y="6"/>
                </a:lnTo>
                <a:lnTo>
                  <a:pt x="41" y="10"/>
                </a:lnTo>
                <a:lnTo>
                  <a:pt x="41" y="14"/>
                </a:lnTo>
                <a:lnTo>
                  <a:pt x="41" y="18"/>
                </a:lnTo>
                <a:lnTo>
                  <a:pt x="40" y="20"/>
                </a:lnTo>
                <a:lnTo>
                  <a:pt x="38" y="23"/>
                </a:lnTo>
                <a:lnTo>
                  <a:pt x="34" y="25"/>
                </a:lnTo>
                <a:lnTo>
                  <a:pt x="30" y="28"/>
                </a:lnTo>
                <a:lnTo>
                  <a:pt x="25" y="30"/>
                </a:lnTo>
                <a:lnTo>
                  <a:pt x="20" y="30"/>
                </a:lnTo>
                <a:lnTo>
                  <a:pt x="15" y="30"/>
                </a:lnTo>
                <a:lnTo>
                  <a:pt x="11" y="29"/>
                </a:lnTo>
                <a:lnTo>
                  <a:pt x="6" y="28"/>
                </a:lnTo>
                <a:lnTo>
                  <a:pt x="3" y="24"/>
                </a:lnTo>
                <a:lnTo>
                  <a:pt x="1" y="22"/>
                </a:lnTo>
                <a:lnTo>
                  <a:pt x="0" y="19"/>
                </a:lnTo>
                <a:lnTo>
                  <a:pt x="0" y="14"/>
                </a:lnTo>
                <a:lnTo>
                  <a:pt x="1" y="11"/>
                </a:lnTo>
                <a:lnTo>
                  <a:pt x="2" y="8"/>
                </a:lnTo>
                <a:lnTo>
                  <a:pt x="4" y="4"/>
                </a:lnTo>
                <a:lnTo>
                  <a:pt x="8" y="2"/>
                </a:lnTo>
                <a:lnTo>
                  <a:pt x="11" y="0"/>
                </a:lnTo>
                <a:lnTo>
                  <a:pt x="14" y="0"/>
                </a:lnTo>
                <a:lnTo>
                  <a:pt x="17" y="0"/>
                </a:lnTo>
                <a:lnTo>
                  <a:pt x="20" y="2"/>
                </a:lnTo>
                <a:lnTo>
                  <a:pt x="23"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6" name="Google Shape;996;p29"/>
          <p:cNvSpPr/>
          <p:nvPr/>
        </p:nvSpPr>
        <p:spPr>
          <a:xfrm>
            <a:off x="5929314" y="2184797"/>
            <a:ext cx="11906" cy="8334"/>
          </a:xfrm>
          <a:custGeom>
            <a:avLst/>
            <a:gdLst/>
            <a:ahLst/>
            <a:cxnLst/>
            <a:rect l="l" t="t" r="r" b="b"/>
            <a:pathLst>
              <a:path w="41" h="30" extrusionOk="0">
                <a:moveTo>
                  <a:pt x="39" y="1"/>
                </a:moveTo>
                <a:lnTo>
                  <a:pt x="41" y="5"/>
                </a:lnTo>
                <a:lnTo>
                  <a:pt x="41" y="10"/>
                </a:lnTo>
                <a:lnTo>
                  <a:pt x="41" y="14"/>
                </a:lnTo>
                <a:lnTo>
                  <a:pt x="41" y="18"/>
                </a:lnTo>
                <a:lnTo>
                  <a:pt x="40" y="20"/>
                </a:lnTo>
                <a:lnTo>
                  <a:pt x="38" y="23"/>
                </a:lnTo>
                <a:lnTo>
                  <a:pt x="35" y="26"/>
                </a:lnTo>
                <a:lnTo>
                  <a:pt x="30" y="28"/>
                </a:lnTo>
                <a:lnTo>
                  <a:pt x="26" y="29"/>
                </a:lnTo>
                <a:lnTo>
                  <a:pt x="20" y="30"/>
                </a:lnTo>
                <a:lnTo>
                  <a:pt x="16" y="30"/>
                </a:lnTo>
                <a:lnTo>
                  <a:pt x="11" y="29"/>
                </a:lnTo>
                <a:lnTo>
                  <a:pt x="7" y="27"/>
                </a:lnTo>
                <a:lnTo>
                  <a:pt x="3" y="25"/>
                </a:lnTo>
                <a:lnTo>
                  <a:pt x="1" y="22"/>
                </a:lnTo>
                <a:lnTo>
                  <a:pt x="0" y="19"/>
                </a:lnTo>
                <a:lnTo>
                  <a:pt x="0" y="14"/>
                </a:lnTo>
                <a:lnTo>
                  <a:pt x="1" y="11"/>
                </a:lnTo>
                <a:lnTo>
                  <a:pt x="2" y="8"/>
                </a:lnTo>
                <a:lnTo>
                  <a:pt x="4" y="4"/>
                </a:lnTo>
                <a:lnTo>
                  <a:pt x="8" y="2"/>
                </a:lnTo>
                <a:lnTo>
                  <a:pt x="11" y="0"/>
                </a:lnTo>
                <a:lnTo>
                  <a:pt x="13" y="0"/>
                </a:lnTo>
                <a:lnTo>
                  <a:pt x="17" y="0"/>
                </a:lnTo>
                <a:lnTo>
                  <a:pt x="20" y="1"/>
                </a:lnTo>
                <a:lnTo>
                  <a:pt x="23" y="4"/>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7" name="Google Shape;997;p29"/>
          <p:cNvSpPr/>
          <p:nvPr/>
        </p:nvSpPr>
        <p:spPr>
          <a:xfrm>
            <a:off x="6297217" y="2300289"/>
            <a:ext cx="11906" cy="8335"/>
          </a:xfrm>
          <a:custGeom>
            <a:avLst/>
            <a:gdLst/>
            <a:ahLst/>
            <a:cxnLst/>
            <a:rect l="l" t="t" r="r" b="b"/>
            <a:pathLst>
              <a:path w="41" h="31" extrusionOk="0">
                <a:moveTo>
                  <a:pt x="39" y="1"/>
                </a:moveTo>
                <a:lnTo>
                  <a:pt x="41" y="6"/>
                </a:lnTo>
                <a:lnTo>
                  <a:pt x="41" y="10"/>
                </a:lnTo>
                <a:lnTo>
                  <a:pt x="41" y="15"/>
                </a:lnTo>
                <a:lnTo>
                  <a:pt x="41" y="18"/>
                </a:lnTo>
                <a:lnTo>
                  <a:pt x="40" y="20"/>
                </a:lnTo>
                <a:lnTo>
                  <a:pt x="38" y="24"/>
                </a:lnTo>
                <a:lnTo>
                  <a:pt x="34" y="26"/>
                </a:lnTo>
                <a:lnTo>
                  <a:pt x="30" y="28"/>
                </a:lnTo>
                <a:lnTo>
                  <a:pt x="25" y="29"/>
                </a:lnTo>
                <a:lnTo>
                  <a:pt x="20" y="31"/>
                </a:lnTo>
                <a:lnTo>
                  <a:pt x="15" y="31"/>
                </a:lnTo>
                <a:lnTo>
                  <a:pt x="11" y="29"/>
                </a:lnTo>
                <a:lnTo>
                  <a:pt x="6" y="27"/>
                </a:lnTo>
                <a:lnTo>
                  <a:pt x="3" y="25"/>
                </a:lnTo>
                <a:lnTo>
                  <a:pt x="1" y="23"/>
                </a:lnTo>
                <a:lnTo>
                  <a:pt x="0" y="19"/>
                </a:lnTo>
                <a:lnTo>
                  <a:pt x="0" y="15"/>
                </a:lnTo>
                <a:lnTo>
                  <a:pt x="1" y="12"/>
                </a:lnTo>
                <a:lnTo>
                  <a:pt x="2" y="8"/>
                </a:lnTo>
                <a:lnTo>
                  <a:pt x="4" y="5"/>
                </a:lnTo>
                <a:lnTo>
                  <a:pt x="7" y="3"/>
                </a:lnTo>
                <a:lnTo>
                  <a:pt x="11" y="0"/>
                </a:lnTo>
                <a:lnTo>
                  <a:pt x="13" y="0"/>
                </a:lnTo>
                <a:lnTo>
                  <a:pt x="16" y="0"/>
                </a:lnTo>
                <a:lnTo>
                  <a:pt x="20" y="1"/>
                </a:lnTo>
                <a:lnTo>
                  <a:pt x="23"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8" name="Google Shape;998;p29"/>
          <p:cNvSpPr/>
          <p:nvPr/>
        </p:nvSpPr>
        <p:spPr>
          <a:xfrm>
            <a:off x="6065045" y="2300289"/>
            <a:ext cx="13097" cy="8335"/>
          </a:xfrm>
          <a:custGeom>
            <a:avLst/>
            <a:gdLst/>
            <a:ahLst/>
            <a:cxnLst/>
            <a:rect l="l" t="t" r="r" b="b"/>
            <a:pathLst>
              <a:path w="41" h="31" extrusionOk="0">
                <a:moveTo>
                  <a:pt x="39" y="1"/>
                </a:moveTo>
                <a:lnTo>
                  <a:pt x="41" y="6"/>
                </a:lnTo>
                <a:lnTo>
                  <a:pt x="41" y="10"/>
                </a:lnTo>
                <a:lnTo>
                  <a:pt x="41" y="15"/>
                </a:lnTo>
                <a:lnTo>
                  <a:pt x="41" y="18"/>
                </a:lnTo>
                <a:lnTo>
                  <a:pt x="40" y="20"/>
                </a:lnTo>
                <a:lnTo>
                  <a:pt x="38" y="24"/>
                </a:lnTo>
                <a:lnTo>
                  <a:pt x="34" y="26"/>
                </a:lnTo>
                <a:lnTo>
                  <a:pt x="30" y="28"/>
                </a:lnTo>
                <a:lnTo>
                  <a:pt x="25" y="29"/>
                </a:lnTo>
                <a:lnTo>
                  <a:pt x="20" y="31"/>
                </a:lnTo>
                <a:lnTo>
                  <a:pt x="15" y="31"/>
                </a:lnTo>
                <a:lnTo>
                  <a:pt x="11" y="29"/>
                </a:lnTo>
                <a:lnTo>
                  <a:pt x="6" y="27"/>
                </a:lnTo>
                <a:lnTo>
                  <a:pt x="3" y="25"/>
                </a:lnTo>
                <a:lnTo>
                  <a:pt x="1" y="23"/>
                </a:lnTo>
                <a:lnTo>
                  <a:pt x="0" y="19"/>
                </a:lnTo>
                <a:lnTo>
                  <a:pt x="0" y="15"/>
                </a:lnTo>
                <a:lnTo>
                  <a:pt x="1" y="12"/>
                </a:lnTo>
                <a:lnTo>
                  <a:pt x="2" y="8"/>
                </a:lnTo>
                <a:lnTo>
                  <a:pt x="4" y="5"/>
                </a:lnTo>
                <a:lnTo>
                  <a:pt x="8" y="3"/>
                </a:lnTo>
                <a:lnTo>
                  <a:pt x="11" y="0"/>
                </a:lnTo>
                <a:lnTo>
                  <a:pt x="14" y="0"/>
                </a:lnTo>
                <a:lnTo>
                  <a:pt x="17" y="0"/>
                </a:lnTo>
                <a:lnTo>
                  <a:pt x="20" y="1"/>
                </a:lnTo>
                <a:lnTo>
                  <a:pt x="23"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999" name="Google Shape;999;p29"/>
          <p:cNvSpPr/>
          <p:nvPr/>
        </p:nvSpPr>
        <p:spPr>
          <a:xfrm>
            <a:off x="6357939" y="2075260"/>
            <a:ext cx="11906" cy="9525"/>
          </a:xfrm>
          <a:custGeom>
            <a:avLst/>
            <a:gdLst/>
            <a:ahLst/>
            <a:cxnLst/>
            <a:rect l="l" t="t" r="r" b="b"/>
            <a:pathLst>
              <a:path w="43" h="30" extrusionOk="0">
                <a:moveTo>
                  <a:pt x="40" y="2"/>
                </a:moveTo>
                <a:lnTo>
                  <a:pt x="42" y="7"/>
                </a:lnTo>
                <a:lnTo>
                  <a:pt x="43" y="11"/>
                </a:lnTo>
                <a:lnTo>
                  <a:pt x="43" y="14"/>
                </a:lnTo>
                <a:lnTo>
                  <a:pt x="42" y="18"/>
                </a:lnTo>
                <a:lnTo>
                  <a:pt x="41" y="21"/>
                </a:lnTo>
                <a:lnTo>
                  <a:pt x="38" y="23"/>
                </a:lnTo>
                <a:lnTo>
                  <a:pt x="35" y="27"/>
                </a:lnTo>
                <a:lnTo>
                  <a:pt x="31" y="28"/>
                </a:lnTo>
                <a:lnTo>
                  <a:pt x="26" y="30"/>
                </a:lnTo>
                <a:lnTo>
                  <a:pt x="22" y="30"/>
                </a:lnTo>
                <a:lnTo>
                  <a:pt x="16" y="30"/>
                </a:lnTo>
                <a:lnTo>
                  <a:pt x="12" y="29"/>
                </a:lnTo>
                <a:lnTo>
                  <a:pt x="7" y="28"/>
                </a:lnTo>
                <a:lnTo>
                  <a:pt x="4" y="26"/>
                </a:lnTo>
                <a:lnTo>
                  <a:pt x="3" y="22"/>
                </a:lnTo>
                <a:lnTo>
                  <a:pt x="1" y="19"/>
                </a:lnTo>
                <a:lnTo>
                  <a:pt x="0" y="14"/>
                </a:lnTo>
                <a:lnTo>
                  <a:pt x="1" y="11"/>
                </a:lnTo>
                <a:lnTo>
                  <a:pt x="3" y="8"/>
                </a:lnTo>
                <a:lnTo>
                  <a:pt x="6" y="4"/>
                </a:lnTo>
                <a:lnTo>
                  <a:pt x="8" y="2"/>
                </a:lnTo>
                <a:lnTo>
                  <a:pt x="12" y="1"/>
                </a:lnTo>
                <a:lnTo>
                  <a:pt x="15" y="0"/>
                </a:lnTo>
                <a:lnTo>
                  <a:pt x="18" y="1"/>
                </a:lnTo>
                <a:lnTo>
                  <a:pt x="22" y="2"/>
                </a:lnTo>
                <a:lnTo>
                  <a:pt x="25"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0" name="Google Shape;1000;p29"/>
          <p:cNvSpPr/>
          <p:nvPr/>
        </p:nvSpPr>
        <p:spPr>
          <a:xfrm>
            <a:off x="6126958" y="2075260"/>
            <a:ext cx="11906" cy="9525"/>
          </a:xfrm>
          <a:custGeom>
            <a:avLst/>
            <a:gdLst/>
            <a:ahLst/>
            <a:cxnLst/>
            <a:rect l="l" t="t" r="r" b="b"/>
            <a:pathLst>
              <a:path w="42" h="30" extrusionOk="0">
                <a:moveTo>
                  <a:pt x="39" y="2"/>
                </a:moveTo>
                <a:lnTo>
                  <a:pt x="41" y="7"/>
                </a:lnTo>
                <a:lnTo>
                  <a:pt x="42" y="11"/>
                </a:lnTo>
                <a:lnTo>
                  <a:pt x="42" y="14"/>
                </a:lnTo>
                <a:lnTo>
                  <a:pt x="41" y="18"/>
                </a:lnTo>
                <a:lnTo>
                  <a:pt x="40" y="21"/>
                </a:lnTo>
                <a:lnTo>
                  <a:pt x="38" y="23"/>
                </a:lnTo>
                <a:lnTo>
                  <a:pt x="34" y="27"/>
                </a:lnTo>
                <a:lnTo>
                  <a:pt x="30" y="28"/>
                </a:lnTo>
                <a:lnTo>
                  <a:pt x="25" y="30"/>
                </a:lnTo>
                <a:lnTo>
                  <a:pt x="21" y="30"/>
                </a:lnTo>
                <a:lnTo>
                  <a:pt x="15" y="30"/>
                </a:lnTo>
                <a:lnTo>
                  <a:pt x="11" y="29"/>
                </a:lnTo>
                <a:lnTo>
                  <a:pt x="6" y="28"/>
                </a:lnTo>
                <a:lnTo>
                  <a:pt x="3" y="26"/>
                </a:lnTo>
                <a:lnTo>
                  <a:pt x="2" y="22"/>
                </a:lnTo>
                <a:lnTo>
                  <a:pt x="1" y="19"/>
                </a:lnTo>
                <a:lnTo>
                  <a:pt x="0" y="14"/>
                </a:lnTo>
                <a:lnTo>
                  <a:pt x="1" y="11"/>
                </a:lnTo>
                <a:lnTo>
                  <a:pt x="3" y="8"/>
                </a:lnTo>
                <a:lnTo>
                  <a:pt x="5" y="4"/>
                </a:lnTo>
                <a:lnTo>
                  <a:pt x="7" y="2"/>
                </a:lnTo>
                <a:lnTo>
                  <a:pt x="11" y="1"/>
                </a:lnTo>
                <a:lnTo>
                  <a:pt x="14" y="0"/>
                </a:lnTo>
                <a:lnTo>
                  <a:pt x="17" y="1"/>
                </a:lnTo>
                <a:lnTo>
                  <a:pt x="21" y="2"/>
                </a:lnTo>
                <a:lnTo>
                  <a:pt x="24"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1" name="Google Shape;1001;p29"/>
          <p:cNvSpPr/>
          <p:nvPr/>
        </p:nvSpPr>
        <p:spPr>
          <a:xfrm>
            <a:off x="6357939" y="1972866"/>
            <a:ext cx="11906" cy="9525"/>
          </a:xfrm>
          <a:custGeom>
            <a:avLst/>
            <a:gdLst/>
            <a:ahLst/>
            <a:cxnLst/>
            <a:rect l="l" t="t" r="r" b="b"/>
            <a:pathLst>
              <a:path w="43" h="30" extrusionOk="0">
                <a:moveTo>
                  <a:pt x="40" y="1"/>
                </a:moveTo>
                <a:lnTo>
                  <a:pt x="42" y="6"/>
                </a:lnTo>
                <a:lnTo>
                  <a:pt x="43" y="10"/>
                </a:lnTo>
                <a:lnTo>
                  <a:pt x="43" y="13"/>
                </a:lnTo>
                <a:lnTo>
                  <a:pt x="42" y="17"/>
                </a:lnTo>
                <a:lnTo>
                  <a:pt x="41" y="20"/>
                </a:lnTo>
                <a:lnTo>
                  <a:pt x="38" y="22"/>
                </a:lnTo>
                <a:lnTo>
                  <a:pt x="35" y="26"/>
                </a:lnTo>
                <a:lnTo>
                  <a:pt x="31" y="28"/>
                </a:lnTo>
                <a:lnTo>
                  <a:pt x="26" y="29"/>
                </a:lnTo>
                <a:lnTo>
                  <a:pt x="22" y="30"/>
                </a:lnTo>
                <a:lnTo>
                  <a:pt x="16" y="30"/>
                </a:lnTo>
                <a:lnTo>
                  <a:pt x="12" y="29"/>
                </a:lnTo>
                <a:lnTo>
                  <a:pt x="7" y="27"/>
                </a:lnTo>
                <a:lnTo>
                  <a:pt x="4" y="25"/>
                </a:lnTo>
                <a:lnTo>
                  <a:pt x="3" y="21"/>
                </a:lnTo>
                <a:lnTo>
                  <a:pt x="1" y="18"/>
                </a:lnTo>
                <a:lnTo>
                  <a:pt x="0" y="15"/>
                </a:lnTo>
                <a:lnTo>
                  <a:pt x="1" y="11"/>
                </a:lnTo>
                <a:lnTo>
                  <a:pt x="3" y="8"/>
                </a:lnTo>
                <a:lnTo>
                  <a:pt x="6" y="5"/>
                </a:lnTo>
                <a:lnTo>
                  <a:pt x="8" y="2"/>
                </a:lnTo>
                <a:lnTo>
                  <a:pt x="12" y="0"/>
                </a:lnTo>
                <a:lnTo>
                  <a:pt x="15" y="0"/>
                </a:lnTo>
                <a:lnTo>
                  <a:pt x="18" y="0"/>
                </a:lnTo>
                <a:lnTo>
                  <a:pt x="22" y="1"/>
                </a:lnTo>
                <a:lnTo>
                  <a:pt x="25" y="3"/>
                </a:lnTo>
                <a:lnTo>
                  <a:pt x="28"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2" name="Google Shape;1002;p29"/>
          <p:cNvSpPr/>
          <p:nvPr/>
        </p:nvSpPr>
        <p:spPr>
          <a:xfrm>
            <a:off x="6126958" y="1972866"/>
            <a:ext cx="11906" cy="9525"/>
          </a:xfrm>
          <a:custGeom>
            <a:avLst/>
            <a:gdLst/>
            <a:ahLst/>
            <a:cxnLst/>
            <a:rect l="l" t="t" r="r" b="b"/>
            <a:pathLst>
              <a:path w="42" h="30" extrusionOk="0">
                <a:moveTo>
                  <a:pt x="39" y="1"/>
                </a:moveTo>
                <a:lnTo>
                  <a:pt x="41" y="6"/>
                </a:lnTo>
                <a:lnTo>
                  <a:pt x="42" y="10"/>
                </a:lnTo>
                <a:lnTo>
                  <a:pt x="42" y="13"/>
                </a:lnTo>
                <a:lnTo>
                  <a:pt x="41" y="17"/>
                </a:lnTo>
                <a:lnTo>
                  <a:pt x="40" y="20"/>
                </a:lnTo>
                <a:lnTo>
                  <a:pt x="38" y="22"/>
                </a:lnTo>
                <a:lnTo>
                  <a:pt x="34" y="26"/>
                </a:lnTo>
                <a:lnTo>
                  <a:pt x="30" y="28"/>
                </a:lnTo>
                <a:lnTo>
                  <a:pt x="25" y="29"/>
                </a:lnTo>
                <a:lnTo>
                  <a:pt x="21" y="30"/>
                </a:lnTo>
                <a:lnTo>
                  <a:pt x="15" y="30"/>
                </a:lnTo>
                <a:lnTo>
                  <a:pt x="11" y="29"/>
                </a:lnTo>
                <a:lnTo>
                  <a:pt x="6" y="27"/>
                </a:lnTo>
                <a:lnTo>
                  <a:pt x="3" y="25"/>
                </a:lnTo>
                <a:lnTo>
                  <a:pt x="2" y="21"/>
                </a:lnTo>
                <a:lnTo>
                  <a:pt x="1" y="18"/>
                </a:lnTo>
                <a:lnTo>
                  <a:pt x="0" y="15"/>
                </a:lnTo>
                <a:lnTo>
                  <a:pt x="1" y="11"/>
                </a:lnTo>
                <a:lnTo>
                  <a:pt x="3" y="8"/>
                </a:lnTo>
                <a:lnTo>
                  <a:pt x="5" y="5"/>
                </a:lnTo>
                <a:lnTo>
                  <a:pt x="7" y="2"/>
                </a:lnTo>
                <a:lnTo>
                  <a:pt x="11" y="0"/>
                </a:lnTo>
                <a:lnTo>
                  <a:pt x="14" y="0"/>
                </a:lnTo>
                <a:lnTo>
                  <a:pt x="17" y="0"/>
                </a:lnTo>
                <a:lnTo>
                  <a:pt x="21" y="1"/>
                </a:lnTo>
                <a:lnTo>
                  <a:pt x="24" y="3"/>
                </a:lnTo>
                <a:lnTo>
                  <a:pt x="28"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3" name="Google Shape;1003;p29"/>
          <p:cNvSpPr/>
          <p:nvPr/>
        </p:nvSpPr>
        <p:spPr>
          <a:xfrm>
            <a:off x="6215064" y="1972866"/>
            <a:ext cx="13097" cy="9525"/>
          </a:xfrm>
          <a:custGeom>
            <a:avLst/>
            <a:gdLst/>
            <a:ahLst/>
            <a:cxnLst/>
            <a:rect l="l" t="t" r="r" b="b"/>
            <a:pathLst>
              <a:path w="42" h="30" extrusionOk="0">
                <a:moveTo>
                  <a:pt x="38" y="1"/>
                </a:moveTo>
                <a:lnTo>
                  <a:pt x="41" y="6"/>
                </a:lnTo>
                <a:lnTo>
                  <a:pt x="42" y="10"/>
                </a:lnTo>
                <a:lnTo>
                  <a:pt x="42" y="13"/>
                </a:lnTo>
                <a:lnTo>
                  <a:pt x="41" y="17"/>
                </a:lnTo>
                <a:lnTo>
                  <a:pt x="40" y="20"/>
                </a:lnTo>
                <a:lnTo>
                  <a:pt x="37" y="22"/>
                </a:lnTo>
                <a:lnTo>
                  <a:pt x="34" y="26"/>
                </a:lnTo>
                <a:lnTo>
                  <a:pt x="30" y="28"/>
                </a:lnTo>
                <a:lnTo>
                  <a:pt x="25" y="29"/>
                </a:lnTo>
                <a:lnTo>
                  <a:pt x="21" y="30"/>
                </a:lnTo>
                <a:lnTo>
                  <a:pt x="15" y="30"/>
                </a:lnTo>
                <a:lnTo>
                  <a:pt x="10" y="29"/>
                </a:lnTo>
                <a:lnTo>
                  <a:pt x="6" y="27"/>
                </a:lnTo>
                <a:lnTo>
                  <a:pt x="4" y="25"/>
                </a:lnTo>
                <a:lnTo>
                  <a:pt x="2" y="21"/>
                </a:lnTo>
                <a:lnTo>
                  <a:pt x="0" y="18"/>
                </a:lnTo>
                <a:lnTo>
                  <a:pt x="0" y="15"/>
                </a:lnTo>
                <a:lnTo>
                  <a:pt x="0" y="11"/>
                </a:lnTo>
                <a:lnTo>
                  <a:pt x="3" y="8"/>
                </a:lnTo>
                <a:lnTo>
                  <a:pt x="5" y="5"/>
                </a:lnTo>
                <a:lnTo>
                  <a:pt x="7" y="2"/>
                </a:lnTo>
                <a:lnTo>
                  <a:pt x="10" y="0"/>
                </a:lnTo>
                <a:lnTo>
                  <a:pt x="14" y="0"/>
                </a:lnTo>
                <a:lnTo>
                  <a:pt x="17" y="0"/>
                </a:lnTo>
                <a:lnTo>
                  <a:pt x="21" y="1"/>
                </a:lnTo>
                <a:lnTo>
                  <a:pt x="24" y="3"/>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4" name="Google Shape;1004;p29"/>
          <p:cNvSpPr/>
          <p:nvPr/>
        </p:nvSpPr>
        <p:spPr>
          <a:xfrm>
            <a:off x="6215064" y="2071688"/>
            <a:ext cx="13097" cy="9525"/>
          </a:xfrm>
          <a:custGeom>
            <a:avLst/>
            <a:gdLst/>
            <a:ahLst/>
            <a:cxnLst/>
            <a:rect l="l" t="t" r="r" b="b"/>
            <a:pathLst>
              <a:path w="42" h="30" extrusionOk="0">
                <a:moveTo>
                  <a:pt x="38" y="1"/>
                </a:moveTo>
                <a:lnTo>
                  <a:pt x="41" y="5"/>
                </a:lnTo>
                <a:lnTo>
                  <a:pt x="42" y="10"/>
                </a:lnTo>
                <a:lnTo>
                  <a:pt x="42" y="13"/>
                </a:lnTo>
                <a:lnTo>
                  <a:pt x="41" y="16"/>
                </a:lnTo>
                <a:lnTo>
                  <a:pt x="40" y="20"/>
                </a:lnTo>
                <a:lnTo>
                  <a:pt x="37" y="22"/>
                </a:lnTo>
                <a:lnTo>
                  <a:pt x="34" y="25"/>
                </a:lnTo>
                <a:lnTo>
                  <a:pt x="30" y="28"/>
                </a:lnTo>
                <a:lnTo>
                  <a:pt x="25" y="29"/>
                </a:lnTo>
                <a:lnTo>
                  <a:pt x="21" y="30"/>
                </a:lnTo>
                <a:lnTo>
                  <a:pt x="15" y="30"/>
                </a:lnTo>
                <a:lnTo>
                  <a:pt x="10" y="29"/>
                </a:lnTo>
                <a:lnTo>
                  <a:pt x="6" y="27"/>
                </a:lnTo>
                <a:lnTo>
                  <a:pt x="4" y="24"/>
                </a:lnTo>
                <a:lnTo>
                  <a:pt x="2" y="21"/>
                </a:lnTo>
                <a:lnTo>
                  <a:pt x="0" y="18"/>
                </a:lnTo>
                <a:lnTo>
                  <a:pt x="0" y="14"/>
                </a:lnTo>
                <a:lnTo>
                  <a:pt x="0" y="11"/>
                </a:lnTo>
                <a:lnTo>
                  <a:pt x="3" y="6"/>
                </a:lnTo>
                <a:lnTo>
                  <a:pt x="5" y="4"/>
                </a:lnTo>
                <a:lnTo>
                  <a:pt x="7" y="2"/>
                </a:lnTo>
                <a:lnTo>
                  <a:pt x="10" y="0"/>
                </a:lnTo>
                <a:lnTo>
                  <a:pt x="14" y="0"/>
                </a:lnTo>
                <a:lnTo>
                  <a:pt x="17" y="0"/>
                </a:lnTo>
                <a:lnTo>
                  <a:pt x="21" y="1"/>
                </a:lnTo>
                <a:lnTo>
                  <a:pt x="24" y="3"/>
                </a:lnTo>
                <a:lnTo>
                  <a:pt x="27"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5" name="Google Shape;1005;p29"/>
          <p:cNvSpPr/>
          <p:nvPr/>
        </p:nvSpPr>
        <p:spPr>
          <a:xfrm>
            <a:off x="6567489" y="1895476"/>
            <a:ext cx="13097" cy="8335"/>
          </a:xfrm>
          <a:custGeom>
            <a:avLst/>
            <a:gdLst/>
            <a:ahLst/>
            <a:cxnLst/>
            <a:rect l="l" t="t" r="r" b="b"/>
            <a:pathLst>
              <a:path w="41" h="30" extrusionOk="0">
                <a:moveTo>
                  <a:pt x="38" y="1"/>
                </a:moveTo>
                <a:lnTo>
                  <a:pt x="40" y="6"/>
                </a:lnTo>
                <a:lnTo>
                  <a:pt x="41" y="10"/>
                </a:lnTo>
                <a:lnTo>
                  <a:pt x="41" y="14"/>
                </a:lnTo>
                <a:lnTo>
                  <a:pt x="40" y="17"/>
                </a:lnTo>
                <a:lnTo>
                  <a:pt x="39" y="20"/>
                </a:lnTo>
                <a:lnTo>
                  <a:pt x="38" y="23"/>
                </a:lnTo>
                <a:lnTo>
                  <a:pt x="33" y="26"/>
                </a:lnTo>
                <a:lnTo>
                  <a:pt x="30" y="28"/>
                </a:lnTo>
                <a:lnTo>
                  <a:pt x="24" y="29"/>
                </a:lnTo>
                <a:lnTo>
                  <a:pt x="20" y="30"/>
                </a:lnTo>
                <a:lnTo>
                  <a:pt x="14" y="30"/>
                </a:lnTo>
                <a:lnTo>
                  <a:pt x="10" y="29"/>
                </a:lnTo>
                <a:lnTo>
                  <a:pt x="6" y="27"/>
                </a:lnTo>
                <a:lnTo>
                  <a:pt x="3" y="25"/>
                </a:lnTo>
                <a:lnTo>
                  <a:pt x="1" y="21"/>
                </a:lnTo>
                <a:lnTo>
                  <a:pt x="0" y="18"/>
                </a:lnTo>
                <a:lnTo>
                  <a:pt x="0" y="15"/>
                </a:lnTo>
                <a:lnTo>
                  <a:pt x="0" y="11"/>
                </a:lnTo>
                <a:lnTo>
                  <a:pt x="2" y="8"/>
                </a:lnTo>
                <a:lnTo>
                  <a:pt x="4" y="5"/>
                </a:lnTo>
                <a:lnTo>
                  <a:pt x="6" y="2"/>
                </a:lnTo>
                <a:lnTo>
                  <a:pt x="10" y="0"/>
                </a:lnTo>
                <a:lnTo>
                  <a:pt x="13" y="0"/>
                </a:lnTo>
                <a:lnTo>
                  <a:pt x="16" y="0"/>
                </a:lnTo>
                <a:lnTo>
                  <a:pt x="20" y="1"/>
                </a:lnTo>
                <a:lnTo>
                  <a:pt x="23" y="3"/>
                </a:lnTo>
                <a:lnTo>
                  <a:pt x="26"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6" name="Google Shape;1006;p29"/>
          <p:cNvSpPr/>
          <p:nvPr/>
        </p:nvSpPr>
        <p:spPr>
          <a:xfrm>
            <a:off x="6336508" y="1895476"/>
            <a:ext cx="13097" cy="8335"/>
          </a:xfrm>
          <a:custGeom>
            <a:avLst/>
            <a:gdLst/>
            <a:ahLst/>
            <a:cxnLst/>
            <a:rect l="l" t="t" r="r" b="b"/>
            <a:pathLst>
              <a:path w="41" h="30" extrusionOk="0">
                <a:moveTo>
                  <a:pt x="39" y="1"/>
                </a:moveTo>
                <a:lnTo>
                  <a:pt x="40" y="6"/>
                </a:lnTo>
                <a:lnTo>
                  <a:pt x="41" y="10"/>
                </a:lnTo>
                <a:lnTo>
                  <a:pt x="41" y="14"/>
                </a:lnTo>
                <a:lnTo>
                  <a:pt x="40" y="17"/>
                </a:lnTo>
                <a:lnTo>
                  <a:pt x="39" y="20"/>
                </a:lnTo>
                <a:lnTo>
                  <a:pt x="38" y="23"/>
                </a:lnTo>
                <a:lnTo>
                  <a:pt x="33" y="26"/>
                </a:lnTo>
                <a:lnTo>
                  <a:pt x="30" y="28"/>
                </a:lnTo>
                <a:lnTo>
                  <a:pt x="24" y="29"/>
                </a:lnTo>
                <a:lnTo>
                  <a:pt x="20" y="30"/>
                </a:lnTo>
                <a:lnTo>
                  <a:pt x="14" y="30"/>
                </a:lnTo>
                <a:lnTo>
                  <a:pt x="10" y="29"/>
                </a:lnTo>
                <a:lnTo>
                  <a:pt x="7" y="27"/>
                </a:lnTo>
                <a:lnTo>
                  <a:pt x="3" y="25"/>
                </a:lnTo>
                <a:lnTo>
                  <a:pt x="1" y="21"/>
                </a:lnTo>
                <a:lnTo>
                  <a:pt x="0" y="18"/>
                </a:lnTo>
                <a:lnTo>
                  <a:pt x="0" y="15"/>
                </a:lnTo>
                <a:lnTo>
                  <a:pt x="0" y="11"/>
                </a:lnTo>
                <a:lnTo>
                  <a:pt x="2" y="8"/>
                </a:lnTo>
                <a:lnTo>
                  <a:pt x="4" y="5"/>
                </a:lnTo>
                <a:lnTo>
                  <a:pt x="7" y="2"/>
                </a:lnTo>
                <a:lnTo>
                  <a:pt x="10" y="0"/>
                </a:lnTo>
                <a:lnTo>
                  <a:pt x="13" y="0"/>
                </a:lnTo>
                <a:lnTo>
                  <a:pt x="17" y="0"/>
                </a:lnTo>
                <a:lnTo>
                  <a:pt x="20" y="1"/>
                </a:lnTo>
                <a:lnTo>
                  <a:pt x="23" y="3"/>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7" name="Google Shape;1007;p29"/>
          <p:cNvSpPr/>
          <p:nvPr/>
        </p:nvSpPr>
        <p:spPr>
          <a:xfrm>
            <a:off x="6567489" y="1791891"/>
            <a:ext cx="13097" cy="9525"/>
          </a:xfrm>
          <a:custGeom>
            <a:avLst/>
            <a:gdLst/>
            <a:ahLst/>
            <a:cxnLst/>
            <a:rect l="l" t="t" r="r" b="b"/>
            <a:pathLst>
              <a:path w="41" h="30" extrusionOk="0">
                <a:moveTo>
                  <a:pt x="38" y="2"/>
                </a:moveTo>
                <a:lnTo>
                  <a:pt x="40" y="7"/>
                </a:lnTo>
                <a:lnTo>
                  <a:pt x="41" y="11"/>
                </a:lnTo>
                <a:lnTo>
                  <a:pt x="41" y="15"/>
                </a:lnTo>
                <a:lnTo>
                  <a:pt x="40" y="18"/>
                </a:lnTo>
                <a:lnTo>
                  <a:pt x="39" y="21"/>
                </a:lnTo>
                <a:lnTo>
                  <a:pt x="38" y="24"/>
                </a:lnTo>
                <a:lnTo>
                  <a:pt x="33" y="27"/>
                </a:lnTo>
                <a:lnTo>
                  <a:pt x="30" y="29"/>
                </a:lnTo>
                <a:lnTo>
                  <a:pt x="24" y="30"/>
                </a:lnTo>
                <a:lnTo>
                  <a:pt x="20" y="30"/>
                </a:lnTo>
                <a:lnTo>
                  <a:pt x="14" y="30"/>
                </a:lnTo>
                <a:lnTo>
                  <a:pt x="10" y="29"/>
                </a:lnTo>
                <a:lnTo>
                  <a:pt x="6" y="28"/>
                </a:lnTo>
                <a:lnTo>
                  <a:pt x="3" y="26"/>
                </a:lnTo>
                <a:lnTo>
                  <a:pt x="1" y="23"/>
                </a:lnTo>
                <a:lnTo>
                  <a:pt x="0" y="19"/>
                </a:lnTo>
                <a:lnTo>
                  <a:pt x="0" y="16"/>
                </a:lnTo>
                <a:lnTo>
                  <a:pt x="0" y="11"/>
                </a:lnTo>
                <a:lnTo>
                  <a:pt x="2" y="8"/>
                </a:lnTo>
                <a:lnTo>
                  <a:pt x="4" y="5"/>
                </a:lnTo>
                <a:lnTo>
                  <a:pt x="6" y="2"/>
                </a:lnTo>
                <a:lnTo>
                  <a:pt x="10" y="1"/>
                </a:lnTo>
                <a:lnTo>
                  <a:pt x="13" y="0"/>
                </a:lnTo>
                <a:lnTo>
                  <a:pt x="16" y="1"/>
                </a:lnTo>
                <a:lnTo>
                  <a:pt x="20" y="2"/>
                </a:lnTo>
                <a:lnTo>
                  <a:pt x="23" y="5"/>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8" name="Google Shape;1008;p29"/>
          <p:cNvSpPr/>
          <p:nvPr/>
        </p:nvSpPr>
        <p:spPr>
          <a:xfrm>
            <a:off x="6336508" y="1791891"/>
            <a:ext cx="13097" cy="9525"/>
          </a:xfrm>
          <a:custGeom>
            <a:avLst/>
            <a:gdLst/>
            <a:ahLst/>
            <a:cxnLst/>
            <a:rect l="l" t="t" r="r" b="b"/>
            <a:pathLst>
              <a:path w="41" h="30" extrusionOk="0">
                <a:moveTo>
                  <a:pt x="39" y="2"/>
                </a:moveTo>
                <a:lnTo>
                  <a:pt x="40" y="7"/>
                </a:lnTo>
                <a:lnTo>
                  <a:pt x="41" y="11"/>
                </a:lnTo>
                <a:lnTo>
                  <a:pt x="41" y="15"/>
                </a:lnTo>
                <a:lnTo>
                  <a:pt x="40" y="18"/>
                </a:lnTo>
                <a:lnTo>
                  <a:pt x="39" y="21"/>
                </a:lnTo>
                <a:lnTo>
                  <a:pt x="38" y="24"/>
                </a:lnTo>
                <a:lnTo>
                  <a:pt x="33" y="27"/>
                </a:lnTo>
                <a:lnTo>
                  <a:pt x="30" y="29"/>
                </a:lnTo>
                <a:lnTo>
                  <a:pt x="24" y="30"/>
                </a:lnTo>
                <a:lnTo>
                  <a:pt x="20" y="30"/>
                </a:lnTo>
                <a:lnTo>
                  <a:pt x="14" y="30"/>
                </a:lnTo>
                <a:lnTo>
                  <a:pt x="10" y="29"/>
                </a:lnTo>
                <a:lnTo>
                  <a:pt x="7" y="28"/>
                </a:lnTo>
                <a:lnTo>
                  <a:pt x="3" y="26"/>
                </a:lnTo>
                <a:lnTo>
                  <a:pt x="1" y="23"/>
                </a:lnTo>
                <a:lnTo>
                  <a:pt x="0" y="19"/>
                </a:lnTo>
                <a:lnTo>
                  <a:pt x="0" y="16"/>
                </a:lnTo>
                <a:lnTo>
                  <a:pt x="0" y="11"/>
                </a:lnTo>
                <a:lnTo>
                  <a:pt x="2" y="8"/>
                </a:lnTo>
                <a:lnTo>
                  <a:pt x="4" y="5"/>
                </a:lnTo>
                <a:lnTo>
                  <a:pt x="7" y="2"/>
                </a:lnTo>
                <a:lnTo>
                  <a:pt x="10" y="1"/>
                </a:lnTo>
                <a:lnTo>
                  <a:pt x="13" y="0"/>
                </a:lnTo>
                <a:lnTo>
                  <a:pt x="17" y="1"/>
                </a:lnTo>
                <a:lnTo>
                  <a:pt x="20" y="2"/>
                </a:lnTo>
                <a:lnTo>
                  <a:pt x="23" y="5"/>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09" name="Google Shape;1009;p29"/>
          <p:cNvSpPr/>
          <p:nvPr/>
        </p:nvSpPr>
        <p:spPr>
          <a:xfrm>
            <a:off x="6425805" y="1791891"/>
            <a:ext cx="11906" cy="9525"/>
          </a:xfrm>
          <a:custGeom>
            <a:avLst/>
            <a:gdLst/>
            <a:ahLst/>
            <a:cxnLst/>
            <a:rect l="l" t="t" r="r" b="b"/>
            <a:pathLst>
              <a:path w="41" h="30" extrusionOk="0">
                <a:moveTo>
                  <a:pt x="39" y="2"/>
                </a:moveTo>
                <a:lnTo>
                  <a:pt x="40" y="7"/>
                </a:lnTo>
                <a:lnTo>
                  <a:pt x="41" y="11"/>
                </a:lnTo>
                <a:lnTo>
                  <a:pt x="41" y="15"/>
                </a:lnTo>
                <a:lnTo>
                  <a:pt x="40" y="18"/>
                </a:lnTo>
                <a:lnTo>
                  <a:pt x="39" y="21"/>
                </a:lnTo>
                <a:lnTo>
                  <a:pt x="38" y="24"/>
                </a:lnTo>
                <a:lnTo>
                  <a:pt x="33" y="27"/>
                </a:lnTo>
                <a:lnTo>
                  <a:pt x="30" y="29"/>
                </a:lnTo>
                <a:lnTo>
                  <a:pt x="24" y="30"/>
                </a:lnTo>
                <a:lnTo>
                  <a:pt x="20" y="30"/>
                </a:lnTo>
                <a:lnTo>
                  <a:pt x="14" y="30"/>
                </a:lnTo>
                <a:lnTo>
                  <a:pt x="10" y="29"/>
                </a:lnTo>
                <a:lnTo>
                  <a:pt x="6" y="28"/>
                </a:lnTo>
                <a:lnTo>
                  <a:pt x="3" y="26"/>
                </a:lnTo>
                <a:lnTo>
                  <a:pt x="1" y="23"/>
                </a:lnTo>
                <a:lnTo>
                  <a:pt x="0" y="19"/>
                </a:lnTo>
                <a:lnTo>
                  <a:pt x="0" y="16"/>
                </a:lnTo>
                <a:lnTo>
                  <a:pt x="0" y="11"/>
                </a:lnTo>
                <a:lnTo>
                  <a:pt x="2" y="8"/>
                </a:lnTo>
                <a:lnTo>
                  <a:pt x="4" y="5"/>
                </a:lnTo>
                <a:lnTo>
                  <a:pt x="6" y="2"/>
                </a:lnTo>
                <a:lnTo>
                  <a:pt x="10" y="1"/>
                </a:lnTo>
                <a:lnTo>
                  <a:pt x="13" y="0"/>
                </a:lnTo>
                <a:lnTo>
                  <a:pt x="16" y="1"/>
                </a:lnTo>
                <a:lnTo>
                  <a:pt x="20" y="2"/>
                </a:lnTo>
                <a:lnTo>
                  <a:pt x="23" y="5"/>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0" name="Google Shape;1010;p29"/>
          <p:cNvSpPr/>
          <p:nvPr/>
        </p:nvSpPr>
        <p:spPr>
          <a:xfrm>
            <a:off x="6425805" y="1890713"/>
            <a:ext cx="11906" cy="9525"/>
          </a:xfrm>
          <a:custGeom>
            <a:avLst/>
            <a:gdLst/>
            <a:ahLst/>
            <a:cxnLst/>
            <a:rect l="l" t="t" r="r" b="b"/>
            <a:pathLst>
              <a:path w="41" h="30" extrusionOk="0">
                <a:moveTo>
                  <a:pt x="39" y="2"/>
                </a:moveTo>
                <a:lnTo>
                  <a:pt x="40" y="7"/>
                </a:lnTo>
                <a:lnTo>
                  <a:pt x="41" y="11"/>
                </a:lnTo>
                <a:lnTo>
                  <a:pt x="41" y="14"/>
                </a:lnTo>
                <a:lnTo>
                  <a:pt x="40" y="18"/>
                </a:lnTo>
                <a:lnTo>
                  <a:pt x="39" y="21"/>
                </a:lnTo>
                <a:lnTo>
                  <a:pt x="38" y="23"/>
                </a:lnTo>
                <a:lnTo>
                  <a:pt x="33" y="27"/>
                </a:lnTo>
                <a:lnTo>
                  <a:pt x="30" y="28"/>
                </a:lnTo>
                <a:lnTo>
                  <a:pt x="24" y="30"/>
                </a:lnTo>
                <a:lnTo>
                  <a:pt x="20" y="30"/>
                </a:lnTo>
                <a:lnTo>
                  <a:pt x="14" y="30"/>
                </a:lnTo>
                <a:lnTo>
                  <a:pt x="10" y="29"/>
                </a:lnTo>
                <a:lnTo>
                  <a:pt x="6" y="28"/>
                </a:lnTo>
                <a:lnTo>
                  <a:pt x="3" y="26"/>
                </a:lnTo>
                <a:lnTo>
                  <a:pt x="1" y="22"/>
                </a:lnTo>
                <a:lnTo>
                  <a:pt x="0" y="19"/>
                </a:lnTo>
                <a:lnTo>
                  <a:pt x="0" y="15"/>
                </a:lnTo>
                <a:lnTo>
                  <a:pt x="0" y="11"/>
                </a:lnTo>
                <a:lnTo>
                  <a:pt x="2" y="8"/>
                </a:lnTo>
                <a:lnTo>
                  <a:pt x="4" y="4"/>
                </a:lnTo>
                <a:lnTo>
                  <a:pt x="6" y="2"/>
                </a:lnTo>
                <a:lnTo>
                  <a:pt x="10" y="1"/>
                </a:lnTo>
                <a:lnTo>
                  <a:pt x="13" y="0"/>
                </a:lnTo>
                <a:lnTo>
                  <a:pt x="16" y="1"/>
                </a:lnTo>
                <a:lnTo>
                  <a:pt x="20" y="2"/>
                </a:lnTo>
                <a:lnTo>
                  <a:pt x="23" y="4"/>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1" name="Google Shape;1011;p29"/>
          <p:cNvSpPr/>
          <p:nvPr/>
        </p:nvSpPr>
        <p:spPr>
          <a:xfrm>
            <a:off x="6737749" y="1795463"/>
            <a:ext cx="11906" cy="9525"/>
          </a:xfrm>
          <a:custGeom>
            <a:avLst/>
            <a:gdLst/>
            <a:ahLst/>
            <a:cxnLst/>
            <a:rect l="l" t="t" r="r" b="b"/>
            <a:pathLst>
              <a:path w="42" h="30" extrusionOk="0">
                <a:moveTo>
                  <a:pt x="39" y="1"/>
                </a:moveTo>
                <a:lnTo>
                  <a:pt x="41" y="5"/>
                </a:lnTo>
                <a:lnTo>
                  <a:pt x="42" y="10"/>
                </a:lnTo>
                <a:lnTo>
                  <a:pt x="42" y="14"/>
                </a:lnTo>
                <a:lnTo>
                  <a:pt x="42" y="17"/>
                </a:lnTo>
                <a:lnTo>
                  <a:pt x="39" y="20"/>
                </a:lnTo>
                <a:lnTo>
                  <a:pt x="38" y="22"/>
                </a:lnTo>
                <a:lnTo>
                  <a:pt x="35" y="25"/>
                </a:lnTo>
                <a:lnTo>
                  <a:pt x="30" y="28"/>
                </a:lnTo>
                <a:lnTo>
                  <a:pt x="25" y="29"/>
                </a:lnTo>
                <a:lnTo>
                  <a:pt x="20" y="30"/>
                </a:lnTo>
                <a:lnTo>
                  <a:pt x="16" y="30"/>
                </a:lnTo>
                <a:lnTo>
                  <a:pt x="10" y="29"/>
                </a:lnTo>
                <a:lnTo>
                  <a:pt x="7" y="26"/>
                </a:lnTo>
                <a:lnTo>
                  <a:pt x="4" y="24"/>
                </a:lnTo>
                <a:lnTo>
                  <a:pt x="1" y="22"/>
                </a:lnTo>
                <a:lnTo>
                  <a:pt x="0" y="17"/>
                </a:lnTo>
                <a:lnTo>
                  <a:pt x="0" y="14"/>
                </a:lnTo>
                <a:lnTo>
                  <a:pt x="1" y="11"/>
                </a:lnTo>
                <a:lnTo>
                  <a:pt x="2" y="7"/>
                </a:lnTo>
                <a:lnTo>
                  <a:pt x="5" y="4"/>
                </a:lnTo>
                <a:lnTo>
                  <a:pt x="7" y="2"/>
                </a:lnTo>
                <a:lnTo>
                  <a:pt x="10" y="0"/>
                </a:lnTo>
                <a:lnTo>
                  <a:pt x="14" y="0"/>
                </a:lnTo>
                <a:lnTo>
                  <a:pt x="17" y="0"/>
                </a:lnTo>
                <a:lnTo>
                  <a:pt x="20" y="1"/>
                </a:lnTo>
                <a:lnTo>
                  <a:pt x="24" y="3"/>
                </a:lnTo>
                <a:lnTo>
                  <a:pt x="27"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2" name="Google Shape;1012;p29"/>
          <p:cNvSpPr/>
          <p:nvPr/>
        </p:nvSpPr>
        <p:spPr>
          <a:xfrm>
            <a:off x="6505576" y="1795463"/>
            <a:ext cx="13097" cy="9525"/>
          </a:xfrm>
          <a:custGeom>
            <a:avLst/>
            <a:gdLst/>
            <a:ahLst/>
            <a:cxnLst/>
            <a:rect l="l" t="t" r="r" b="b"/>
            <a:pathLst>
              <a:path w="42" h="30" extrusionOk="0">
                <a:moveTo>
                  <a:pt x="40" y="1"/>
                </a:moveTo>
                <a:lnTo>
                  <a:pt x="41" y="5"/>
                </a:lnTo>
                <a:lnTo>
                  <a:pt x="42" y="10"/>
                </a:lnTo>
                <a:lnTo>
                  <a:pt x="42" y="14"/>
                </a:lnTo>
                <a:lnTo>
                  <a:pt x="42" y="17"/>
                </a:lnTo>
                <a:lnTo>
                  <a:pt x="40" y="20"/>
                </a:lnTo>
                <a:lnTo>
                  <a:pt x="38" y="22"/>
                </a:lnTo>
                <a:lnTo>
                  <a:pt x="35" y="25"/>
                </a:lnTo>
                <a:lnTo>
                  <a:pt x="31" y="28"/>
                </a:lnTo>
                <a:lnTo>
                  <a:pt x="25" y="29"/>
                </a:lnTo>
                <a:lnTo>
                  <a:pt x="21" y="30"/>
                </a:lnTo>
                <a:lnTo>
                  <a:pt x="16" y="30"/>
                </a:lnTo>
                <a:lnTo>
                  <a:pt x="11" y="29"/>
                </a:lnTo>
                <a:lnTo>
                  <a:pt x="7" y="26"/>
                </a:lnTo>
                <a:lnTo>
                  <a:pt x="4" y="24"/>
                </a:lnTo>
                <a:lnTo>
                  <a:pt x="2" y="22"/>
                </a:lnTo>
                <a:lnTo>
                  <a:pt x="0" y="17"/>
                </a:lnTo>
                <a:lnTo>
                  <a:pt x="0" y="14"/>
                </a:lnTo>
                <a:lnTo>
                  <a:pt x="2" y="11"/>
                </a:lnTo>
                <a:lnTo>
                  <a:pt x="3" y="7"/>
                </a:lnTo>
                <a:lnTo>
                  <a:pt x="5" y="4"/>
                </a:lnTo>
                <a:lnTo>
                  <a:pt x="8" y="2"/>
                </a:lnTo>
                <a:lnTo>
                  <a:pt x="12" y="0"/>
                </a:lnTo>
                <a:lnTo>
                  <a:pt x="14" y="0"/>
                </a:lnTo>
                <a:lnTo>
                  <a:pt x="17" y="0"/>
                </a:lnTo>
                <a:lnTo>
                  <a:pt x="21" y="1"/>
                </a:lnTo>
                <a:lnTo>
                  <a:pt x="24" y="3"/>
                </a:lnTo>
                <a:lnTo>
                  <a:pt x="27"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3" name="Google Shape;1013;p29"/>
          <p:cNvSpPr/>
          <p:nvPr/>
        </p:nvSpPr>
        <p:spPr>
          <a:xfrm>
            <a:off x="6737749" y="1693070"/>
            <a:ext cx="11906" cy="8335"/>
          </a:xfrm>
          <a:custGeom>
            <a:avLst/>
            <a:gdLst/>
            <a:ahLst/>
            <a:cxnLst/>
            <a:rect l="l" t="t" r="r" b="b"/>
            <a:pathLst>
              <a:path w="42" h="30" extrusionOk="0">
                <a:moveTo>
                  <a:pt x="39" y="2"/>
                </a:moveTo>
                <a:lnTo>
                  <a:pt x="41" y="6"/>
                </a:lnTo>
                <a:lnTo>
                  <a:pt x="42" y="11"/>
                </a:lnTo>
                <a:lnTo>
                  <a:pt x="42" y="14"/>
                </a:lnTo>
                <a:lnTo>
                  <a:pt x="42" y="18"/>
                </a:lnTo>
                <a:lnTo>
                  <a:pt x="39" y="21"/>
                </a:lnTo>
                <a:lnTo>
                  <a:pt x="38" y="23"/>
                </a:lnTo>
                <a:lnTo>
                  <a:pt x="35" y="26"/>
                </a:lnTo>
                <a:lnTo>
                  <a:pt x="30" y="29"/>
                </a:lnTo>
                <a:lnTo>
                  <a:pt x="25" y="30"/>
                </a:lnTo>
                <a:lnTo>
                  <a:pt x="20" y="30"/>
                </a:lnTo>
                <a:lnTo>
                  <a:pt x="16" y="30"/>
                </a:lnTo>
                <a:lnTo>
                  <a:pt x="10" y="29"/>
                </a:lnTo>
                <a:lnTo>
                  <a:pt x="7" y="28"/>
                </a:lnTo>
                <a:lnTo>
                  <a:pt x="4" y="25"/>
                </a:lnTo>
                <a:lnTo>
                  <a:pt x="1" y="22"/>
                </a:lnTo>
                <a:lnTo>
                  <a:pt x="0" y="19"/>
                </a:lnTo>
                <a:lnTo>
                  <a:pt x="0" y="15"/>
                </a:lnTo>
                <a:lnTo>
                  <a:pt x="1" y="11"/>
                </a:lnTo>
                <a:lnTo>
                  <a:pt x="2" y="7"/>
                </a:lnTo>
                <a:lnTo>
                  <a:pt x="5" y="4"/>
                </a:lnTo>
                <a:lnTo>
                  <a:pt x="7" y="2"/>
                </a:lnTo>
                <a:lnTo>
                  <a:pt x="10" y="1"/>
                </a:lnTo>
                <a:lnTo>
                  <a:pt x="14" y="0"/>
                </a:lnTo>
                <a:lnTo>
                  <a:pt x="17" y="1"/>
                </a:lnTo>
                <a:lnTo>
                  <a:pt x="20" y="2"/>
                </a:lnTo>
                <a:lnTo>
                  <a:pt x="24" y="4"/>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4" name="Google Shape;1014;p29"/>
          <p:cNvSpPr/>
          <p:nvPr/>
        </p:nvSpPr>
        <p:spPr>
          <a:xfrm>
            <a:off x="6505576" y="1693070"/>
            <a:ext cx="13097" cy="8335"/>
          </a:xfrm>
          <a:custGeom>
            <a:avLst/>
            <a:gdLst/>
            <a:ahLst/>
            <a:cxnLst/>
            <a:rect l="l" t="t" r="r" b="b"/>
            <a:pathLst>
              <a:path w="42" h="30" extrusionOk="0">
                <a:moveTo>
                  <a:pt x="40" y="2"/>
                </a:moveTo>
                <a:lnTo>
                  <a:pt x="41" y="6"/>
                </a:lnTo>
                <a:lnTo>
                  <a:pt x="42" y="11"/>
                </a:lnTo>
                <a:lnTo>
                  <a:pt x="42" y="14"/>
                </a:lnTo>
                <a:lnTo>
                  <a:pt x="42" y="18"/>
                </a:lnTo>
                <a:lnTo>
                  <a:pt x="40" y="21"/>
                </a:lnTo>
                <a:lnTo>
                  <a:pt x="38" y="23"/>
                </a:lnTo>
                <a:lnTo>
                  <a:pt x="35" y="26"/>
                </a:lnTo>
                <a:lnTo>
                  <a:pt x="31" y="29"/>
                </a:lnTo>
                <a:lnTo>
                  <a:pt x="25" y="30"/>
                </a:lnTo>
                <a:lnTo>
                  <a:pt x="21" y="30"/>
                </a:lnTo>
                <a:lnTo>
                  <a:pt x="16" y="30"/>
                </a:lnTo>
                <a:lnTo>
                  <a:pt x="11" y="29"/>
                </a:lnTo>
                <a:lnTo>
                  <a:pt x="7" y="28"/>
                </a:lnTo>
                <a:lnTo>
                  <a:pt x="4" y="25"/>
                </a:lnTo>
                <a:lnTo>
                  <a:pt x="2" y="22"/>
                </a:lnTo>
                <a:lnTo>
                  <a:pt x="0" y="19"/>
                </a:lnTo>
                <a:lnTo>
                  <a:pt x="0" y="15"/>
                </a:lnTo>
                <a:lnTo>
                  <a:pt x="2" y="11"/>
                </a:lnTo>
                <a:lnTo>
                  <a:pt x="3" y="7"/>
                </a:lnTo>
                <a:lnTo>
                  <a:pt x="5" y="4"/>
                </a:lnTo>
                <a:lnTo>
                  <a:pt x="8" y="2"/>
                </a:lnTo>
                <a:lnTo>
                  <a:pt x="12" y="1"/>
                </a:lnTo>
                <a:lnTo>
                  <a:pt x="14" y="0"/>
                </a:lnTo>
                <a:lnTo>
                  <a:pt x="17" y="1"/>
                </a:lnTo>
                <a:lnTo>
                  <a:pt x="21" y="2"/>
                </a:lnTo>
                <a:lnTo>
                  <a:pt x="24" y="4"/>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5" name="Google Shape;1015;p29"/>
          <p:cNvSpPr/>
          <p:nvPr/>
        </p:nvSpPr>
        <p:spPr>
          <a:xfrm>
            <a:off x="6594874" y="1693070"/>
            <a:ext cx="11906" cy="8335"/>
          </a:xfrm>
          <a:custGeom>
            <a:avLst/>
            <a:gdLst/>
            <a:ahLst/>
            <a:cxnLst/>
            <a:rect l="l" t="t" r="r" b="b"/>
            <a:pathLst>
              <a:path w="42" h="30" extrusionOk="0">
                <a:moveTo>
                  <a:pt x="39" y="2"/>
                </a:moveTo>
                <a:lnTo>
                  <a:pt x="40" y="6"/>
                </a:lnTo>
                <a:lnTo>
                  <a:pt x="42" y="11"/>
                </a:lnTo>
                <a:lnTo>
                  <a:pt x="42" y="14"/>
                </a:lnTo>
                <a:lnTo>
                  <a:pt x="42" y="18"/>
                </a:lnTo>
                <a:lnTo>
                  <a:pt x="39" y="21"/>
                </a:lnTo>
                <a:lnTo>
                  <a:pt x="38" y="23"/>
                </a:lnTo>
                <a:lnTo>
                  <a:pt x="35" y="26"/>
                </a:lnTo>
                <a:lnTo>
                  <a:pt x="30" y="29"/>
                </a:lnTo>
                <a:lnTo>
                  <a:pt x="26" y="30"/>
                </a:lnTo>
                <a:lnTo>
                  <a:pt x="20" y="30"/>
                </a:lnTo>
                <a:lnTo>
                  <a:pt x="16" y="30"/>
                </a:lnTo>
                <a:lnTo>
                  <a:pt x="10" y="29"/>
                </a:lnTo>
                <a:lnTo>
                  <a:pt x="7" y="28"/>
                </a:lnTo>
                <a:lnTo>
                  <a:pt x="4" y="25"/>
                </a:lnTo>
                <a:lnTo>
                  <a:pt x="1" y="22"/>
                </a:lnTo>
                <a:lnTo>
                  <a:pt x="0" y="19"/>
                </a:lnTo>
                <a:lnTo>
                  <a:pt x="0" y="15"/>
                </a:lnTo>
                <a:lnTo>
                  <a:pt x="1" y="11"/>
                </a:lnTo>
                <a:lnTo>
                  <a:pt x="2" y="7"/>
                </a:lnTo>
                <a:lnTo>
                  <a:pt x="5" y="4"/>
                </a:lnTo>
                <a:lnTo>
                  <a:pt x="8" y="2"/>
                </a:lnTo>
                <a:lnTo>
                  <a:pt x="11" y="1"/>
                </a:lnTo>
                <a:lnTo>
                  <a:pt x="14" y="0"/>
                </a:lnTo>
                <a:lnTo>
                  <a:pt x="17" y="1"/>
                </a:lnTo>
                <a:lnTo>
                  <a:pt x="20" y="2"/>
                </a:lnTo>
                <a:lnTo>
                  <a:pt x="24" y="4"/>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6" name="Google Shape;1016;p29"/>
          <p:cNvSpPr/>
          <p:nvPr/>
        </p:nvSpPr>
        <p:spPr>
          <a:xfrm>
            <a:off x="6594874" y="1791891"/>
            <a:ext cx="11906" cy="9525"/>
          </a:xfrm>
          <a:custGeom>
            <a:avLst/>
            <a:gdLst/>
            <a:ahLst/>
            <a:cxnLst/>
            <a:rect l="l" t="t" r="r" b="b"/>
            <a:pathLst>
              <a:path w="42" h="30" extrusionOk="0">
                <a:moveTo>
                  <a:pt x="39" y="2"/>
                </a:moveTo>
                <a:lnTo>
                  <a:pt x="40" y="7"/>
                </a:lnTo>
                <a:lnTo>
                  <a:pt x="42" y="11"/>
                </a:lnTo>
                <a:lnTo>
                  <a:pt x="42" y="15"/>
                </a:lnTo>
                <a:lnTo>
                  <a:pt x="42" y="18"/>
                </a:lnTo>
                <a:lnTo>
                  <a:pt x="39" y="21"/>
                </a:lnTo>
                <a:lnTo>
                  <a:pt x="38" y="24"/>
                </a:lnTo>
                <a:lnTo>
                  <a:pt x="35" y="27"/>
                </a:lnTo>
                <a:lnTo>
                  <a:pt x="30" y="29"/>
                </a:lnTo>
                <a:lnTo>
                  <a:pt x="26" y="30"/>
                </a:lnTo>
                <a:lnTo>
                  <a:pt x="20" y="30"/>
                </a:lnTo>
                <a:lnTo>
                  <a:pt x="16" y="30"/>
                </a:lnTo>
                <a:lnTo>
                  <a:pt x="10" y="29"/>
                </a:lnTo>
                <a:lnTo>
                  <a:pt x="7" y="28"/>
                </a:lnTo>
                <a:lnTo>
                  <a:pt x="4" y="26"/>
                </a:lnTo>
                <a:lnTo>
                  <a:pt x="1" y="23"/>
                </a:lnTo>
                <a:lnTo>
                  <a:pt x="0" y="19"/>
                </a:lnTo>
                <a:lnTo>
                  <a:pt x="0" y="16"/>
                </a:lnTo>
                <a:lnTo>
                  <a:pt x="1" y="11"/>
                </a:lnTo>
                <a:lnTo>
                  <a:pt x="2" y="8"/>
                </a:lnTo>
                <a:lnTo>
                  <a:pt x="5" y="5"/>
                </a:lnTo>
                <a:lnTo>
                  <a:pt x="8" y="2"/>
                </a:lnTo>
                <a:lnTo>
                  <a:pt x="11" y="1"/>
                </a:lnTo>
                <a:lnTo>
                  <a:pt x="14" y="0"/>
                </a:lnTo>
                <a:lnTo>
                  <a:pt x="17" y="1"/>
                </a:lnTo>
                <a:lnTo>
                  <a:pt x="20" y="2"/>
                </a:lnTo>
                <a:lnTo>
                  <a:pt x="24" y="5"/>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7" name="Google Shape;1017;p29"/>
          <p:cNvSpPr/>
          <p:nvPr/>
        </p:nvSpPr>
        <p:spPr>
          <a:xfrm>
            <a:off x="7029451" y="1775222"/>
            <a:ext cx="11906" cy="8334"/>
          </a:xfrm>
          <a:custGeom>
            <a:avLst/>
            <a:gdLst/>
            <a:ahLst/>
            <a:cxnLst/>
            <a:rect l="l" t="t" r="r" b="b"/>
            <a:pathLst>
              <a:path w="41" h="30" extrusionOk="0">
                <a:moveTo>
                  <a:pt x="39" y="1"/>
                </a:moveTo>
                <a:lnTo>
                  <a:pt x="40" y="6"/>
                </a:lnTo>
                <a:lnTo>
                  <a:pt x="41" y="10"/>
                </a:lnTo>
                <a:lnTo>
                  <a:pt x="41" y="13"/>
                </a:lnTo>
                <a:lnTo>
                  <a:pt x="41" y="17"/>
                </a:lnTo>
                <a:lnTo>
                  <a:pt x="40" y="20"/>
                </a:lnTo>
                <a:lnTo>
                  <a:pt x="38" y="22"/>
                </a:lnTo>
                <a:lnTo>
                  <a:pt x="34" y="26"/>
                </a:lnTo>
                <a:lnTo>
                  <a:pt x="30" y="28"/>
                </a:lnTo>
                <a:lnTo>
                  <a:pt x="25" y="29"/>
                </a:lnTo>
                <a:lnTo>
                  <a:pt x="20" y="30"/>
                </a:lnTo>
                <a:lnTo>
                  <a:pt x="15" y="30"/>
                </a:lnTo>
                <a:lnTo>
                  <a:pt x="11" y="29"/>
                </a:lnTo>
                <a:lnTo>
                  <a:pt x="6" y="27"/>
                </a:lnTo>
                <a:lnTo>
                  <a:pt x="3" y="25"/>
                </a:lnTo>
                <a:lnTo>
                  <a:pt x="1" y="21"/>
                </a:lnTo>
                <a:lnTo>
                  <a:pt x="0" y="18"/>
                </a:lnTo>
                <a:lnTo>
                  <a:pt x="0" y="15"/>
                </a:lnTo>
                <a:lnTo>
                  <a:pt x="1" y="11"/>
                </a:lnTo>
                <a:lnTo>
                  <a:pt x="2" y="8"/>
                </a:lnTo>
                <a:lnTo>
                  <a:pt x="4" y="4"/>
                </a:lnTo>
                <a:lnTo>
                  <a:pt x="8" y="2"/>
                </a:lnTo>
                <a:lnTo>
                  <a:pt x="11" y="0"/>
                </a:lnTo>
                <a:lnTo>
                  <a:pt x="13" y="0"/>
                </a:lnTo>
                <a:lnTo>
                  <a:pt x="16" y="0"/>
                </a:lnTo>
                <a:lnTo>
                  <a:pt x="20" y="1"/>
                </a:lnTo>
                <a:lnTo>
                  <a:pt x="23" y="3"/>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8" name="Google Shape;1018;p29"/>
          <p:cNvSpPr/>
          <p:nvPr/>
        </p:nvSpPr>
        <p:spPr>
          <a:xfrm>
            <a:off x="6797278" y="1775222"/>
            <a:ext cx="13097" cy="8334"/>
          </a:xfrm>
          <a:custGeom>
            <a:avLst/>
            <a:gdLst/>
            <a:ahLst/>
            <a:cxnLst/>
            <a:rect l="l" t="t" r="r" b="b"/>
            <a:pathLst>
              <a:path w="41" h="30" extrusionOk="0">
                <a:moveTo>
                  <a:pt x="39" y="1"/>
                </a:moveTo>
                <a:lnTo>
                  <a:pt x="41" y="6"/>
                </a:lnTo>
                <a:lnTo>
                  <a:pt x="41" y="10"/>
                </a:lnTo>
                <a:lnTo>
                  <a:pt x="41" y="13"/>
                </a:lnTo>
                <a:lnTo>
                  <a:pt x="41" y="17"/>
                </a:lnTo>
                <a:lnTo>
                  <a:pt x="40" y="20"/>
                </a:lnTo>
                <a:lnTo>
                  <a:pt x="38" y="22"/>
                </a:lnTo>
                <a:lnTo>
                  <a:pt x="35" y="26"/>
                </a:lnTo>
                <a:lnTo>
                  <a:pt x="30" y="28"/>
                </a:lnTo>
                <a:lnTo>
                  <a:pt x="26" y="29"/>
                </a:lnTo>
                <a:lnTo>
                  <a:pt x="20" y="30"/>
                </a:lnTo>
                <a:lnTo>
                  <a:pt x="16" y="30"/>
                </a:lnTo>
                <a:lnTo>
                  <a:pt x="11" y="29"/>
                </a:lnTo>
                <a:lnTo>
                  <a:pt x="7" y="27"/>
                </a:lnTo>
                <a:lnTo>
                  <a:pt x="3" y="25"/>
                </a:lnTo>
                <a:lnTo>
                  <a:pt x="1" y="21"/>
                </a:lnTo>
                <a:lnTo>
                  <a:pt x="0" y="18"/>
                </a:lnTo>
                <a:lnTo>
                  <a:pt x="0" y="15"/>
                </a:lnTo>
                <a:lnTo>
                  <a:pt x="1" y="11"/>
                </a:lnTo>
                <a:lnTo>
                  <a:pt x="2" y="8"/>
                </a:lnTo>
                <a:lnTo>
                  <a:pt x="4" y="4"/>
                </a:lnTo>
                <a:lnTo>
                  <a:pt x="8" y="2"/>
                </a:lnTo>
                <a:lnTo>
                  <a:pt x="11" y="0"/>
                </a:lnTo>
                <a:lnTo>
                  <a:pt x="13" y="0"/>
                </a:lnTo>
                <a:lnTo>
                  <a:pt x="17" y="0"/>
                </a:lnTo>
                <a:lnTo>
                  <a:pt x="20" y="1"/>
                </a:lnTo>
                <a:lnTo>
                  <a:pt x="23" y="3"/>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19" name="Google Shape;1019;p29"/>
          <p:cNvSpPr/>
          <p:nvPr/>
        </p:nvSpPr>
        <p:spPr>
          <a:xfrm>
            <a:off x="7029451" y="1671638"/>
            <a:ext cx="11906" cy="9525"/>
          </a:xfrm>
          <a:custGeom>
            <a:avLst/>
            <a:gdLst/>
            <a:ahLst/>
            <a:cxnLst/>
            <a:rect l="l" t="t" r="r" b="b"/>
            <a:pathLst>
              <a:path w="41" h="30" extrusionOk="0">
                <a:moveTo>
                  <a:pt x="39" y="2"/>
                </a:moveTo>
                <a:lnTo>
                  <a:pt x="40" y="7"/>
                </a:lnTo>
                <a:lnTo>
                  <a:pt x="41" y="11"/>
                </a:lnTo>
                <a:lnTo>
                  <a:pt x="41" y="15"/>
                </a:lnTo>
                <a:lnTo>
                  <a:pt x="41" y="18"/>
                </a:lnTo>
                <a:lnTo>
                  <a:pt x="40" y="21"/>
                </a:lnTo>
                <a:lnTo>
                  <a:pt x="38" y="24"/>
                </a:lnTo>
                <a:lnTo>
                  <a:pt x="34" y="27"/>
                </a:lnTo>
                <a:lnTo>
                  <a:pt x="30" y="29"/>
                </a:lnTo>
                <a:lnTo>
                  <a:pt x="25" y="30"/>
                </a:lnTo>
                <a:lnTo>
                  <a:pt x="20" y="30"/>
                </a:lnTo>
                <a:lnTo>
                  <a:pt x="15" y="30"/>
                </a:lnTo>
                <a:lnTo>
                  <a:pt x="11" y="29"/>
                </a:lnTo>
                <a:lnTo>
                  <a:pt x="6" y="28"/>
                </a:lnTo>
                <a:lnTo>
                  <a:pt x="3" y="26"/>
                </a:lnTo>
                <a:lnTo>
                  <a:pt x="1" y="22"/>
                </a:lnTo>
                <a:lnTo>
                  <a:pt x="0" y="19"/>
                </a:lnTo>
                <a:lnTo>
                  <a:pt x="0" y="16"/>
                </a:lnTo>
                <a:lnTo>
                  <a:pt x="1" y="11"/>
                </a:lnTo>
                <a:lnTo>
                  <a:pt x="2" y="8"/>
                </a:lnTo>
                <a:lnTo>
                  <a:pt x="4" y="5"/>
                </a:lnTo>
                <a:lnTo>
                  <a:pt x="8" y="2"/>
                </a:lnTo>
                <a:lnTo>
                  <a:pt x="11" y="1"/>
                </a:lnTo>
                <a:lnTo>
                  <a:pt x="13" y="0"/>
                </a:lnTo>
                <a:lnTo>
                  <a:pt x="16" y="1"/>
                </a:lnTo>
                <a:lnTo>
                  <a:pt x="20" y="2"/>
                </a:lnTo>
                <a:lnTo>
                  <a:pt x="23" y="5"/>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0" name="Google Shape;1020;p29"/>
          <p:cNvSpPr/>
          <p:nvPr/>
        </p:nvSpPr>
        <p:spPr>
          <a:xfrm>
            <a:off x="6797278" y="1671638"/>
            <a:ext cx="13097" cy="9525"/>
          </a:xfrm>
          <a:custGeom>
            <a:avLst/>
            <a:gdLst/>
            <a:ahLst/>
            <a:cxnLst/>
            <a:rect l="l" t="t" r="r" b="b"/>
            <a:pathLst>
              <a:path w="41" h="30" extrusionOk="0">
                <a:moveTo>
                  <a:pt x="39" y="2"/>
                </a:moveTo>
                <a:lnTo>
                  <a:pt x="41" y="7"/>
                </a:lnTo>
                <a:lnTo>
                  <a:pt x="41" y="11"/>
                </a:lnTo>
                <a:lnTo>
                  <a:pt x="41" y="15"/>
                </a:lnTo>
                <a:lnTo>
                  <a:pt x="41" y="18"/>
                </a:lnTo>
                <a:lnTo>
                  <a:pt x="40" y="21"/>
                </a:lnTo>
                <a:lnTo>
                  <a:pt x="38" y="24"/>
                </a:lnTo>
                <a:lnTo>
                  <a:pt x="35" y="27"/>
                </a:lnTo>
                <a:lnTo>
                  <a:pt x="30" y="29"/>
                </a:lnTo>
                <a:lnTo>
                  <a:pt x="26" y="30"/>
                </a:lnTo>
                <a:lnTo>
                  <a:pt x="20" y="30"/>
                </a:lnTo>
                <a:lnTo>
                  <a:pt x="16" y="30"/>
                </a:lnTo>
                <a:lnTo>
                  <a:pt x="11" y="29"/>
                </a:lnTo>
                <a:lnTo>
                  <a:pt x="7" y="28"/>
                </a:lnTo>
                <a:lnTo>
                  <a:pt x="3" y="26"/>
                </a:lnTo>
                <a:lnTo>
                  <a:pt x="1" y="22"/>
                </a:lnTo>
                <a:lnTo>
                  <a:pt x="0" y="19"/>
                </a:lnTo>
                <a:lnTo>
                  <a:pt x="0" y="16"/>
                </a:lnTo>
                <a:lnTo>
                  <a:pt x="1" y="11"/>
                </a:lnTo>
                <a:lnTo>
                  <a:pt x="2" y="8"/>
                </a:lnTo>
                <a:lnTo>
                  <a:pt x="4" y="5"/>
                </a:lnTo>
                <a:lnTo>
                  <a:pt x="8" y="2"/>
                </a:lnTo>
                <a:lnTo>
                  <a:pt x="11" y="1"/>
                </a:lnTo>
                <a:lnTo>
                  <a:pt x="13" y="0"/>
                </a:lnTo>
                <a:lnTo>
                  <a:pt x="17" y="1"/>
                </a:lnTo>
                <a:lnTo>
                  <a:pt x="20" y="2"/>
                </a:lnTo>
                <a:lnTo>
                  <a:pt x="23" y="5"/>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1" name="Google Shape;1021;p29"/>
          <p:cNvSpPr/>
          <p:nvPr/>
        </p:nvSpPr>
        <p:spPr>
          <a:xfrm>
            <a:off x="6886576" y="1671638"/>
            <a:ext cx="11906" cy="9525"/>
          </a:xfrm>
          <a:custGeom>
            <a:avLst/>
            <a:gdLst/>
            <a:ahLst/>
            <a:cxnLst/>
            <a:rect l="l" t="t" r="r" b="b"/>
            <a:pathLst>
              <a:path w="41" h="30" extrusionOk="0">
                <a:moveTo>
                  <a:pt x="39" y="2"/>
                </a:moveTo>
                <a:lnTo>
                  <a:pt x="41" y="7"/>
                </a:lnTo>
                <a:lnTo>
                  <a:pt x="41" y="11"/>
                </a:lnTo>
                <a:lnTo>
                  <a:pt x="41" y="15"/>
                </a:lnTo>
                <a:lnTo>
                  <a:pt x="41" y="18"/>
                </a:lnTo>
                <a:lnTo>
                  <a:pt x="40" y="21"/>
                </a:lnTo>
                <a:lnTo>
                  <a:pt x="38" y="24"/>
                </a:lnTo>
                <a:lnTo>
                  <a:pt x="34" y="27"/>
                </a:lnTo>
                <a:lnTo>
                  <a:pt x="30" y="29"/>
                </a:lnTo>
                <a:lnTo>
                  <a:pt x="25" y="30"/>
                </a:lnTo>
                <a:lnTo>
                  <a:pt x="20" y="30"/>
                </a:lnTo>
                <a:lnTo>
                  <a:pt x="15" y="30"/>
                </a:lnTo>
                <a:lnTo>
                  <a:pt x="11" y="29"/>
                </a:lnTo>
                <a:lnTo>
                  <a:pt x="6" y="28"/>
                </a:lnTo>
                <a:lnTo>
                  <a:pt x="3" y="26"/>
                </a:lnTo>
                <a:lnTo>
                  <a:pt x="1" y="22"/>
                </a:lnTo>
                <a:lnTo>
                  <a:pt x="0" y="19"/>
                </a:lnTo>
                <a:lnTo>
                  <a:pt x="0" y="16"/>
                </a:lnTo>
                <a:lnTo>
                  <a:pt x="1" y="11"/>
                </a:lnTo>
                <a:lnTo>
                  <a:pt x="2" y="8"/>
                </a:lnTo>
                <a:lnTo>
                  <a:pt x="4" y="5"/>
                </a:lnTo>
                <a:lnTo>
                  <a:pt x="7" y="2"/>
                </a:lnTo>
                <a:lnTo>
                  <a:pt x="11" y="1"/>
                </a:lnTo>
                <a:lnTo>
                  <a:pt x="13" y="0"/>
                </a:lnTo>
                <a:lnTo>
                  <a:pt x="16" y="1"/>
                </a:lnTo>
                <a:lnTo>
                  <a:pt x="20" y="2"/>
                </a:lnTo>
                <a:lnTo>
                  <a:pt x="23"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2" name="Google Shape;1022;p29"/>
          <p:cNvSpPr/>
          <p:nvPr/>
        </p:nvSpPr>
        <p:spPr>
          <a:xfrm>
            <a:off x="6886576" y="1770460"/>
            <a:ext cx="11906" cy="9525"/>
          </a:xfrm>
          <a:custGeom>
            <a:avLst/>
            <a:gdLst/>
            <a:ahLst/>
            <a:cxnLst/>
            <a:rect l="l" t="t" r="r" b="b"/>
            <a:pathLst>
              <a:path w="41" h="30" extrusionOk="0">
                <a:moveTo>
                  <a:pt x="39" y="2"/>
                </a:moveTo>
                <a:lnTo>
                  <a:pt x="41" y="6"/>
                </a:lnTo>
                <a:lnTo>
                  <a:pt x="41" y="11"/>
                </a:lnTo>
                <a:lnTo>
                  <a:pt x="41" y="14"/>
                </a:lnTo>
                <a:lnTo>
                  <a:pt x="41" y="18"/>
                </a:lnTo>
                <a:lnTo>
                  <a:pt x="40" y="21"/>
                </a:lnTo>
                <a:lnTo>
                  <a:pt x="38" y="23"/>
                </a:lnTo>
                <a:lnTo>
                  <a:pt x="34" y="27"/>
                </a:lnTo>
                <a:lnTo>
                  <a:pt x="30" y="28"/>
                </a:lnTo>
                <a:lnTo>
                  <a:pt x="25" y="30"/>
                </a:lnTo>
                <a:lnTo>
                  <a:pt x="20" y="30"/>
                </a:lnTo>
                <a:lnTo>
                  <a:pt x="15" y="30"/>
                </a:lnTo>
                <a:lnTo>
                  <a:pt x="11" y="29"/>
                </a:lnTo>
                <a:lnTo>
                  <a:pt x="6" y="28"/>
                </a:lnTo>
                <a:lnTo>
                  <a:pt x="3" y="25"/>
                </a:lnTo>
                <a:lnTo>
                  <a:pt x="1" y="22"/>
                </a:lnTo>
                <a:lnTo>
                  <a:pt x="0" y="19"/>
                </a:lnTo>
                <a:lnTo>
                  <a:pt x="0" y="15"/>
                </a:lnTo>
                <a:lnTo>
                  <a:pt x="1" y="11"/>
                </a:lnTo>
                <a:lnTo>
                  <a:pt x="2" y="8"/>
                </a:lnTo>
                <a:lnTo>
                  <a:pt x="4" y="4"/>
                </a:lnTo>
                <a:lnTo>
                  <a:pt x="7" y="2"/>
                </a:lnTo>
                <a:lnTo>
                  <a:pt x="11" y="1"/>
                </a:lnTo>
                <a:lnTo>
                  <a:pt x="13" y="0"/>
                </a:lnTo>
                <a:lnTo>
                  <a:pt x="16" y="1"/>
                </a:lnTo>
                <a:lnTo>
                  <a:pt x="20" y="2"/>
                </a:lnTo>
                <a:lnTo>
                  <a:pt x="23"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3" name="Google Shape;1023;p29"/>
          <p:cNvSpPr/>
          <p:nvPr/>
        </p:nvSpPr>
        <p:spPr>
          <a:xfrm>
            <a:off x="7321155" y="1751410"/>
            <a:ext cx="11906" cy="8334"/>
          </a:xfrm>
          <a:custGeom>
            <a:avLst/>
            <a:gdLst/>
            <a:ahLst/>
            <a:cxnLst/>
            <a:rect l="l" t="t" r="r" b="b"/>
            <a:pathLst>
              <a:path w="43" h="30" extrusionOk="0">
                <a:moveTo>
                  <a:pt x="39" y="1"/>
                </a:moveTo>
                <a:lnTo>
                  <a:pt x="42" y="5"/>
                </a:lnTo>
                <a:lnTo>
                  <a:pt x="42" y="10"/>
                </a:lnTo>
                <a:lnTo>
                  <a:pt x="43" y="13"/>
                </a:lnTo>
                <a:lnTo>
                  <a:pt x="42" y="16"/>
                </a:lnTo>
                <a:lnTo>
                  <a:pt x="40" y="20"/>
                </a:lnTo>
                <a:lnTo>
                  <a:pt x="38" y="22"/>
                </a:lnTo>
                <a:lnTo>
                  <a:pt x="35" y="25"/>
                </a:lnTo>
                <a:lnTo>
                  <a:pt x="30" y="28"/>
                </a:lnTo>
                <a:lnTo>
                  <a:pt x="26" y="29"/>
                </a:lnTo>
                <a:lnTo>
                  <a:pt x="20" y="30"/>
                </a:lnTo>
                <a:lnTo>
                  <a:pt x="16" y="29"/>
                </a:lnTo>
                <a:lnTo>
                  <a:pt x="11" y="29"/>
                </a:lnTo>
                <a:lnTo>
                  <a:pt x="7" y="27"/>
                </a:lnTo>
                <a:lnTo>
                  <a:pt x="4" y="24"/>
                </a:lnTo>
                <a:lnTo>
                  <a:pt x="1" y="21"/>
                </a:lnTo>
                <a:lnTo>
                  <a:pt x="0" y="18"/>
                </a:lnTo>
                <a:lnTo>
                  <a:pt x="0" y="14"/>
                </a:lnTo>
                <a:lnTo>
                  <a:pt x="1" y="11"/>
                </a:lnTo>
                <a:lnTo>
                  <a:pt x="2" y="6"/>
                </a:lnTo>
                <a:lnTo>
                  <a:pt x="5" y="4"/>
                </a:lnTo>
                <a:lnTo>
                  <a:pt x="8" y="1"/>
                </a:lnTo>
                <a:lnTo>
                  <a:pt x="11" y="0"/>
                </a:lnTo>
                <a:lnTo>
                  <a:pt x="15" y="0"/>
                </a:lnTo>
                <a:lnTo>
                  <a:pt x="17" y="0"/>
                </a:lnTo>
                <a:lnTo>
                  <a:pt x="20" y="1"/>
                </a:lnTo>
                <a:lnTo>
                  <a:pt x="24" y="3"/>
                </a:lnTo>
                <a:lnTo>
                  <a:pt x="28"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4" name="Google Shape;1024;p29"/>
          <p:cNvSpPr/>
          <p:nvPr/>
        </p:nvSpPr>
        <p:spPr>
          <a:xfrm>
            <a:off x="7090174" y="1751410"/>
            <a:ext cx="11906" cy="8334"/>
          </a:xfrm>
          <a:custGeom>
            <a:avLst/>
            <a:gdLst/>
            <a:ahLst/>
            <a:cxnLst/>
            <a:rect l="l" t="t" r="r" b="b"/>
            <a:pathLst>
              <a:path w="43" h="30" extrusionOk="0">
                <a:moveTo>
                  <a:pt x="40" y="1"/>
                </a:moveTo>
                <a:lnTo>
                  <a:pt x="42" y="5"/>
                </a:lnTo>
                <a:lnTo>
                  <a:pt x="43" y="10"/>
                </a:lnTo>
                <a:lnTo>
                  <a:pt x="43" y="13"/>
                </a:lnTo>
                <a:lnTo>
                  <a:pt x="42" y="16"/>
                </a:lnTo>
                <a:lnTo>
                  <a:pt x="41" y="20"/>
                </a:lnTo>
                <a:lnTo>
                  <a:pt x="38" y="22"/>
                </a:lnTo>
                <a:lnTo>
                  <a:pt x="35" y="25"/>
                </a:lnTo>
                <a:lnTo>
                  <a:pt x="31" y="28"/>
                </a:lnTo>
                <a:lnTo>
                  <a:pt x="26" y="29"/>
                </a:lnTo>
                <a:lnTo>
                  <a:pt x="21" y="30"/>
                </a:lnTo>
                <a:lnTo>
                  <a:pt x="16" y="29"/>
                </a:lnTo>
                <a:lnTo>
                  <a:pt x="12" y="29"/>
                </a:lnTo>
                <a:lnTo>
                  <a:pt x="7" y="27"/>
                </a:lnTo>
                <a:lnTo>
                  <a:pt x="4" y="24"/>
                </a:lnTo>
                <a:lnTo>
                  <a:pt x="2" y="21"/>
                </a:lnTo>
                <a:lnTo>
                  <a:pt x="0" y="18"/>
                </a:lnTo>
                <a:lnTo>
                  <a:pt x="0" y="14"/>
                </a:lnTo>
                <a:lnTo>
                  <a:pt x="2" y="11"/>
                </a:lnTo>
                <a:lnTo>
                  <a:pt x="3" y="6"/>
                </a:lnTo>
                <a:lnTo>
                  <a:pt x="5" y="4"/>
                </a:lnTo>
                <a:lnTo>
                  <a:pt x="8" y="1"/>
                </a:lnTo>
                <a:lnTo>
                  <a:pt x="12" y="0"/>
                </a:lnTo>
                <a:lnTo>
                  <a:pt x="15" y="0"/>
                </a:lnTo>
                <a:lnTo>
                  <a:pt x="17" y="0"/>
                </a:lnTo>
                <a:lnTo>
                  <a:pt x="21" y="1"/>
                </a:lnTo>
                <a:lnTo>
                  <a:pt x="24" y="3"/>
                </a:lnTo>
                <a:lnTo>
                  <a:pt x="28"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5" name="Google Shape;1025;p29"/>
          <p:cNvSpPr/>
          <p:nvPr/>
        </p:nvSpPr>
        <p:spPr>
          <a:xfrm>
            <a:off x="7321155" y="1647825"/>
            <a:ext cx="11906" cy="9525"/>
          </a:xfrm>
          <a:custGeom>
            <a:avLst/>
            <a:gdLst/>
            <a:ahLst/>
            <a:cxnLst/>
            <a:rect l="l" t="t" r="r" b="b"/>
            <a:pathLst>
              <a:path w="43" h="30" extrusionOk="0">
                <a:moveTo>
                  <a:pt x="39" y="2"/>
                </a:moveTo>
                <a:lnTo>
                  <a:pt x="42" y="6"/>
                </a:lnTo>
                <a:lnTo>
                  <a:pt x="42" y="11"/>
                </a:lnTo>
                <a:lnTo>
                  <a:pt x="43" y="14"/>
                </a:lnTo>
                <a:lnTo>
                  <a:pt x="42" y="18"/>
                </a:lnTo>
                <a:lnTo>
                  <a:pt x="40" y="21"/>
                </a:lnTo>
                <a:lnTo>
                  <a:pt x="38" y="23"/>
                </a:lnTo>
                <a:lnTo>
                  <a:pt x="35" y="27"/>
                </a:lnTo>
                <a:lnTo>
                  <a:pt x="30" y="28"/>
                </a:lnTo>
                <a:lnTo>
                  <a:pt x="26" y="30"/>
                </a:lnTo>
                <a:lnTo>
                  <a:pt x="20" y="30"/>
                </a:lnTo>
                <a:lnTo>
                  <a:pt x="16" y="30"/>
                </a:lnTo>
                <a:lnTo>
                  <a:pt x="11" y="29"/>
                </a:lnTo>
                <a:lnTo>
                  <a:pt x="7" y="28"/>
                </a:lnTo>
                <a:lnTo>
                  <a:pt x="4" y="25"/>
                </a:lnTo>
                <a:lnTo>
                  <a:pt x="1" y="22"/>
                </a:lnTo>
                <a:lnTo>
                  <a:pt x="0" y="19"/>
                </a:lnTo>
                <a:lnTo>
                  <a:pt x="0" y="14"/>
                </a:lnTo>
                <a:lnTo>
                  <a:pt x="1" y="11"/>
                </a:lnTo>
                <a:lnTo>
                  <a:pt x="2" y="8"/>
                </a:lnTo>
                <a:lnTo>
                  <a:pt x="5" y="4"/>
                </a:lnTo>
                <a:lnTo>
                  <a:pt x="8" y="2"/>
                </a:lnTo>
                <a:lnTo>
                  <a:pt x="11" y="1"/>
                </a:lnTo>
                <a:lnTo>
                  <a:pt x="15" y="0"/>
                </a:lnTo>
                <a:lnTo>
                  <a:pt x="17" y="1"/>
                </a:lnTo>
                <a:lnTo>
                  <a:pt x="20" y="2"/>
                </a:lnTo>
                <a:lnTo>
                  <a:pt x="24"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6" name="Google Shape;1026;p29"/>
          <p:cNvSpPr/>
          <p:nvPr/>
        </p:nvSpPr>
        <p:spPr>
          <a:xfrm>
            <a:off x="7090174" y="1647825"/>
            <a:ext cx="11906" cy="9525"/>
          </a:xfrm>
          <a:custGeom>
            <a:avLst/>
            <a:gdLst/>
            <a:ahLst/>
            <a:cxnLst/>
            <a:rect l="l" t="t" r="r" b="b"/>
            <a:pathLst>
              <a:path w="43" h="30" extrusionOk="0">
                <a:moveTo>
                  <a:pt x="40" y="2"/>
                </a:moveTo>
                <a:lnTo>
                  <a:pt x="42" y="6"/>
                </a:lnTo>
                <a:lnTo>
                  <a:pt x="43" y="11"/>
                </a:lnTo>
                <a:lnTo>
                  <a:pt x="43" y="14"/>
                </a:lnTo>
                <a:lnTo>
                  <a:pt x="42" y="18"/>
                </a:lnTo>
                <a:lnTo>
                  <a:pt x="41" y="21"/>
                </a:lnTo>
                <a:lnTo>
                  <a:pt x="38" y="23"/>
                </a:lnTo>
                <a:lnTo>
                  <a:pt x="35" y="27"/>
                </a:lnTo>
                <a:lnTo>
                  <a:pt x="31" y="28"/>
                </a:lnTo>
                <a:lnTo>
                  <a:pt x="26" y="30"/>
                </a:lnTo>
                <a:lnTo>
                  <a:pt x="21" y="30"/>
                </a:lnTo>
                <a:lnTo>
                  <a:pt x="16" y="30"/>
                </a:lnTo>
                <a:lnTo>
                  <a:pt x="12" y="29"/>
                </a:lnTo>
                <a:lnTo>
                  <a:pt x="7" y="28"/>
                </a:lnTo>
                <a:lnTo>
                  <a:pt x="4" y="25"/>
                </a:lnTo>
                <a:lnTo>
                  <a:pt x="2" y="22"/>
                </a:lnTo>
                <a:lnTo>
                  <a:pt x="0" y="19"/>
                </a:lnTo>
                <a:lnTo>
                  <a:pt x="0" y="14"/>
                </a:lnTo>
                <a:lnTo>
                  <a:pt x="2" y="11"/>
                </a:lnTo>
                <a:lnTo>
                  <a:pt x="3" y="8"/>
                </a:lnTo>
                <a:lnTo>
                  <a:pt x="5" y="4"/>
                </a:lnTo>
                <a:lnTo>
                  <a:pt x="8" y="2"/>
                </a:lnTo>
                <a:lnTo>
                  <a:pt x="12" y="1"/>
                </a:lnTo>
                <a:lnTo>
                  <a:pt x="15" y="0"/>
                </a:lnTo>
                <a:lnTo>
                  <a:pt x="17" y="1"/>
                </a:lnTo>
                <a:lnTo>
                  <a:pt x="21" y="2"/>
                </a:lnTo>
                <a:lnTo>
                  <a:pt x="24"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7" name="Google Shape;1027;p29"/>
          <p:cNvSpPr/>
          <p:nvPr/>
        </p:nvSpPr>
        <p:spPr>
          <a:xfrm>
            <a:off x="7178278" y="1647825"/>
            <a:ext cx="13097" cy="9525"/>
          </a:xfrm>
          <a:custGeom>
            <a:avLst/>
            <a:gdLst/>
            <a:ahLst/>
            <a:cxnLst/>
            <a:rect l="l" t="t" r="r" b="b"/>
            <a:pathLst>
              <a:path w="43" h="30" extrusionOk="0">
                <a:moveTo>
                  <a:pt x="39" y="2"/>
                </a:moveTo>
                <a:lnTo>
                  <a:pt x="42" y="6"/>
                </a:lnTo>
                <a:lnTo>
                  <a:pt x="43" y="11"/>
                </a:lnTo>
                <a:lnTo>
                  <a:pt x="43" y="14"/>
                </a:lnTo>
                <a:lnTo>
                  <a:pt x="42" y="18"/>
                </a:lnTo>
                <a:lnTo>
                  <a:pt x="40" y="21"/>
                </a:lnTo>
                <a:lnTo>
                  <a:pt x="38" y="23"/>
                </a:lnTo>
                <a:lnTo>
                  <a:pt x="35" y="27"/>
                </a:lnTo>
                <a:lnTo>
                  <a:pt x="30" y="28"/>
                </a:lnTo>
                <a:lnTo>
                  <a:pt x="26" y="30"/>
                </a:lnTo>
                <a:lnTo>
                  <a:pt x="21" y="30"/>
                </a:lnTo>
                <a:lnTo>
                  <a:pt x="16" y="30"/>
                </a:lnTo>
                <a:lnTo>
                  <a:pt x="11" y="29"/>
                </a:lnTo>
                <a:lnTo>
                  <a:pt x="7" y="28"/>
                </a:lnTo>
                <a:lnTo>
                  <a:pt x="4" y="25"/>
                </a:lnTo>
                <a:lnTo>
                  <a:pt x="1" y="22"/>
                </a:lnTo>
                <a:lnTo>
                  <a:pt x="0" y="19"/>
                </a:lnTo>
                <a:lnTo>
                  <a:pt x="0" y="14"/>
                </a:lnTo>
                <a:lnTo>
                  <a:pt x="1" y="11"/>
                </a:lnTo>
                <a:lnTo>
                  <a:pt x="2" y="8"/>
                </a:lnTo>
                <a:lnTo>
                  <a:pt x="5" y="4"/>
                </a:lnTo>
                <a:lnTo>
                  <a:pt x="8" y="2"/>
                </a:lnTo>
                <a:lnTo>
                  <a:pt x="11" y="1"/>
                </a:lnTo>
                <a:lnTo>
                  <a:pt x="15" y="0"/>
                </a:lnTo>
                <a:lnTo>
                  <a:pt x="18" y="1"/>
                </a:lnTo>
                <a:lnTo>
                  <a:pt x="20" y="2"/>
                </a:lnTo>
                <a:lnTo>
                  <a:pt x="25"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8" name="Google Shape;1028;p29"/>
          <p:cNvSpPr/>
          <p:nvPr/>
        </p:nvSpPr>
        <p:spPr>
          <a:xfrm>
            <a:off x="7178278" y="1747839"/>
            <a:ext cx="13097" cy="8335"/>
          </a:xfrm>
          <a:custGeom>
            <a:avLst/>
            <a:gdLst/>
            <a:ahLst/>
            <a:cxnLst/>
            <a:rect l="l" t="t" r="r" b="b"/>
            <a:pathLst>
              <a:path w="43" h="31" extrusionOk="0">
                <a:moveTo>
                  <a:pt x="39" y="3"/>
                </a:moveTo>
                <a:lnTo>
                  <a:pt x="42" y="7"/>
                </a:lnTo>
                <a:lnTo>
                  <a:pt x="43" y="10"/>
                </a:lnTo>
                <a:lnTo>
                  <a:pt x="43" y="15"/>
                </a:lnTo>
                <a:lnTo>
                  <a:pt x="42" y="18"/>
                </a:lnTo>
                <a:lnTo>
                  <a:pt x="40" y="20"/>
                </a:lnTo>
                <a:lnTo>
                  <a:pt x="38" y="24"/>
                </a:lnTo>
                <a:lnTo>
                  <a:pt x="35" y="26"/>
                </a:lnTo>
                <a:lnTo>
                  <a:pt x="30" y="28"/>
                </a:lnTo>
                <a:lnTo>
                  <a:pt x="26" y="31"/>
                </a:lnTo>
                <a:lnTo>
                  <a:pt x="21" y="31"/>
                </a:lnTo>
                <a:lnTo>
                  <a:pt x="16" y="31"/>
                </a:lnTo>
                <a:lnTo>
                  <a:pt x="11" y="29"/>
                </a:lnTo>
                <a:lnTo>
                  <a:pt x="7" y="28"/>
                </a:lnTo>
                <a:lnTo>
                  <a:pt x="4" y="26"/>
                </a:lnTo>
                <a:lnTo>
                  <a:pt x="1" y="23"/>
                </a:lnTo>
                <a:lnTo>
                  <a:pt x="0" y="19"/>
                </a:lnTo>
                <a:lnTo>
                  <a:pt x="0" y="15"/>
                </a:lnTo>
                <a:lnTo>
                  <a:pt x="1" y="12"/>
                </a:lnTo>
                <a:lnTo>
                  <a:pt x="2" y="8"/>
                </a:lnTo>
                <a:lnTo>
                  <a:pt x="5" y="5"/>
                </a:lnTo>
                <a:lnTo>
                  <a:pt x="8" y="3"/>
                </a:lnTo>
                <a:lnTo>
                  <a:pt x="11" y="1"/>
                </a:lnTo>
                <a:lnTo>
                  <a:pt x="15" y="0"/>
                </a:lnTo>
                <a:lnTo>
                  <a:pt x="18" y="1"/>
                </a:lnTo>
                <a:lnTo>
                  <a:pt x="20" y="3"/>
                </a:lnTo>
                <a:lnTo>
                  <a:pt x="25"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29" name="Google Shape;1029;p29"/>
          <p:cNvSpPr/>
          <p:nvPr/>
        </p:nvSpPr>
        <p:spPr>
          <a:xfrm>
            <a:off x="5869783" y="2494360"/>
            <a:ext cx="11906" cy="8334"/>
          </a:xfrm>
          <a:custGeom>
            <a:avLst/>
            <a:gdLst/>
            <a:ahLst/>
            <a:cxnLst/>
            <a:rect l="l" t="t" r="r" b="b"/>
            <a:pathLst>
              <a:path w="41" h="30" extrusionOk="0">
                <a:moveTo>
                  <a:pt x="39" y="1"/>
                </a:moveTo>
                <a:lnTo>
                  <a:pt x="40" y="5"/>
                </a:lnTo>
                <a:lnTo>
                  <a:pt x="41" y="10"/>
                </a:lnTo>
                <a:lnTo>
                  <a:pt x="41" y="13"/>
                </a:lnTo>
                <a:lnTo>
                  <a:pt x="41" y="17"/>
                </a:lnTo>
                <a:lnTo>
                  <a:pt x="40" y="20"/>
                </a:lnTo>
                <a:lnTo>
                  <a:pt x="38" y="22"/>
                </a:lnTo>
                <a:lnTo>
                  <a:pt x="34" y="26"/>
                </a:lnTo>
                <a:lnTo>
                  <a:pt x="30" y="28"/>
                </a:lnTo>
                <a:lnTo>
                  <a:pt x="25" y="29"/>
                </a:lnTo>
                <a:lnTo>
                  <a:pt x="20" y="30"/>
                </a:lnTo>
                <a:lnTo>
                  <a:pt x="15" y="30"/>
                </a:lnTo>
                <a:lnTo>
                  <a:pt x="11" y="29"/>
                </a:lnTo>
                <a:lnTo>
                  <a:pt x="6" y="27"/>
                </a:lnTo>
                <a:lnTo>
                  <a:pt x="3" y="24"/>
                </a:lnTo>
                <a:lnTo>
                  <a:pt x="1" y="21"/>
                </a:lnTo>
                <a:lnTo>
                  <a:pt x="0" y="18"/>
                </a:lnTo>
                <a:lnTo>
                  <a:pt x="0" y="14"/>
                </a:lnTo>
                <a:lnTo>
                  <a:pt x="1" y="11"/>
                </a:lnTo>
                <a:lnTo>
                  <a:pt x="2" y="8"/>
                </a:lnTo>
                <a:lnTo>
                  <a:pt x="4" y="4"/>
                </a:lnTo>
                <a:lnTo>
                  <a:pt x="7" y="2"/>
                </a:lnTo>
                <a:lnTo>
                  <a:pt x="11" y="0"/>
                </a:lnTo>
                <a:lnTo>
                  <a:pt x="13" y="0"/>
                </a:lnTo>
                <a:lnTo>
                  <a:pt x="16" y="0"/>
                </a:lnTo>
                <a:lnTo>
                  <a:pt x="20" y="1"/>
                </a:lnTo>
                <a:lnTo>
                  <a:pt x="23" y="3"/>
                </a:lnTo>
                <a:lnTo>
                  <a:pt x="26"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0" name="Google Shape;1030;p29"/>
          <p:cNvSpPr/>
          <p:nvPr/>
        </p:nvSpPr>
        <p:spPr>
          <a:xfrm>
            <a:off x="5638801" y="2494360"/>
            <a:ext cx="11906" cy="8334"/>
          </a:xfrm>
          <a:custGeom>
            <a:avLst/>
            <a:gdLst/>
            <a:ahLst/>
            <a:cxnLst/>
            <a:rect l="l" t="t" r="r" b="b"/>
            <a:pathLst>
              <a:path w="41" h="30" extrusionOk="0">
                <a:moveTo>
                  <a:pt x="39" y="1"/>
                </a:moveTo>
                <a:lnTo>
                  <a:pt x="40" y="5"/>
                </a:lnTo>
                <a:lnTo>
                  <a:pt x="41" y="10"/>
                </a:lnTo>
                <a:lnTo>
                  <a:pt x="41" y="13"/>
                </a:lnTo>
                <a:lnTo>
                  <a:pt x="41" y="17"/>
                </a:lnTo>
                <a:lnTo>
                  <a:pt x="40" y="20"/>
                </a:lnTo>
                <a:lnTo>
                  <a:pt x="38" y="22"/>
                </a:lnTo>
                <a:lnTo>
                  <a:pt x="35" y="26"/>
                </a:lnTo>
                <a:lnTo>
                  <a:pt x="30" y="28"/>
                </a:lnTo>
                <a:lnTo>
                  <a:pt x="26" y="29"/>
                </a:lnTo>
                <a:lnTo>
                  <a:pt x="20" y="30"/>
                </a:lnTo>
                <a:lnTo>
                  <a:pt x="15" y="30"/>
                </a:lnTo>
                <a:lnTo>
                  <a:pt x="11" y="29"/>
                </a:lnTo>
                <a:lnTo>
                  <a:pt x="7" y="27"/>
                </a:lnTo>
                <a:lnTo>
                  <a:pt x="3" y="24"/>
                </a:lnTo>
                <a:lnTo>
                  <a:pt x="1" y="21"/>
                </a:lnTo>
                <a:lnTo>
                  <a:pt x="0" y="18"/>
                </a:lnTo>
                <a:lnTo>
                  <a:pt x="0" y="14"/>
                </a:lnTo>
                <a:lnTo>
                  <a:pt x="1" y="11"/>
                </a:lnTo>
                <a:lnTo>
                  <a:pt x="2" y="8"/>
                </a:lnTo>
                <a:lnTo>
                  <a:pt x="4" y="4"/>
                </a:lnTo>
                <a:lnTo>
                  <a:pt x="8" y="2"/>
                </a:lnTo>
                <a:lnTo>
                  <a:pt x="11" y="0"/>
                </a:lnTo>
                <a:lnTo>
                  <a:pt x="13" y="0"/>
                </a:lnTo>
                <a:lnTo>
                  <a:pt x="17" y="0"/>
                </a:lnTo>
                <a:lnTo>
                  <a:pt x="20" y="1"/>
                </a:lnTo>
                <a:lnTo>
                  <a:pt x="23" y="3"/>
                </a:lnTo>
                <a:lnTo>
                  <a:pt x="27"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1" name="Google Shape;1031;p29"/>
          <p:cNvSpPr/>
          <p:nvPr/>
        </p:nvSpPr>
        <p:spPr>
          <a:xfrm>
            <a:off x="5869783" y="2390775"/>
            <a:ext cx="11906" cy="9525"/>
          </a:xfrm>
          <a:custGeom>
            <a:avLst/>
            <a:gdLst/>
            <a:ahLst/>
            <a:cxnLst/>
            <a:rect l="l" t="t" r="r" b="b"/>
            <a:pathLst>
              <a:path w="41" h="30" extrusionOk="0">
                <a:moveTo>
                  <a:pt x="39" y="2"/>
                </a:moveTo>
                <a:lnTo>
                  <a:pt x="40" y="7"/>
                </a:lnTo>
                <a:lnTo>
                  <a:pt x="41" y="11"/>
                </a:lnTo>
                <a:lnTo>
                  <a:pt x="41" y="14"/>
                </a:lnTo>
                <a:lnTo>
                  <a:pt x="41" y="18"/>
                </a:lnTo>
                <a:lnTo>
                  <a:pt x="40" y="21"/>
                </a:lnTo>
                <a:lnTo>
                  <a:pt x="38" y="23"/>
                </a:lnTo>
                <a:lnTo>
                  <a:pt x="34" y="27"/>
                </a:lnTo>
                <a:lnTo>
                  <a:pt x="30" y="29"/>
                </a:lnTo>
                <a:lnTo>
                  <a:pt x="25" y="30"/>
                </a:lnTo>
                <a:lnTo>
                  <a:pt x="20" y="30"/>
                </a:lnTo>
                <a:lnTo>
                  <a:pt x="15" y="30"/>
                </a:lnTo>
                <a:lnTo>
                  <a:pt x="11" y="29"/>
                </a:lnTo>
                <a:lnTo>
                  <a:pt x="6" y="28"/>
                </a:lnTo>
                <a:lnTo>
                  <a:pt x="3" y="26"/>
                </a:lnTo>
                <a:lnTo>
                  <a:pt x="1" y="22"/>
                </a:lnTo>
                <a:lnTo>
                  <a:pt x="0" y="19"/>
                </a:lnTo>
                <a:lnTo>
                  <a:pt x="0" y="16"/>
                </a:lnTo>
                <a:lnTo>
                  <a:pt x="1" y="11"/>
                </a:lnTo>
                <a:lnTo>
                  <a:pt x="2" y="8"/>
                </a:lnTo>
                <a:lnTo>
                  <a:pt x="4" y="4"/>
                </a:lnTo>
                <a:lnTo>
                  <a:pt x="7" y="2"/>
                </a:lnTo>
                <a:lnTo>
                  <a:pt x="11" y="1"/>
                </a:lnTo>
                <a:lnTo>
                  <a:pt x="13" y="0"/>
                </a:lnTo>
                <a:lnTo>
                  <a:pt x="16" y="1"/>
                </a:lnTo>
                <a:lnTo>
                  <a:pt x="20" y="2"/>
                </a:lnTo>
                <a:lnTo>
                  <a:pt x="23" y="4"/>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2" name="Google Shape;1032;p29"/>
          <p:cNvSpPr/>
          <p:nvPr/>
        </p:nvSpPr>
        <p:spPr>
          <a:xfrm>
            <a:off x="5638801" y="2390775"/>
            <a:ext cx="11906" cy="9525"/>
          </a:xfrm>
          <a:custGeom>
            <a:avLst/>
            <a:gdLst/>
            <a:ahLst/>
            <a:cxnLst/>
            <a:rect l="l" t="t" r="r" b="b"/>
            <a:pathLst>
              <a:path w="41" h="30" extrusionOk="0">
                <a:moveTo>
                  <a:pt x="39" y="2"/>
                </a:moveTo>
                <a:lnTo>
                  <a:pt x="40" y="7"/>
                </a:lnTo>
                <a:lnTo>
                  <a:pt x="41" y="11"/>
                </a:lnTo>
                <a:lnTo>
                  <a:pt x="41" y="14"/>
                </a:lnTo>
                <a:lnTo>
                  <a:pt x="41" y="18"/>
                </a:lnTo>
                <a:lnTo>
                  <a:pt x="40" y="21"/>
                </a:lnTo>
                <a:lnTo>
                  <a:pt x="38" y="23"/>
                </a:lnTo>
                <a:lnTo>
                  <a:pt x="35" y="27"/>
                </a:lnTo>
                <a:lnTo>
                  <a:pt x="30" y="29"/>
                </a:lnTo>
                <a:lnTo>
                  <a:pt x="26" y="30"/>
                </a:lnTo>
                <a:lnTo>
                  <a:pt x="20" y="30"/>
                </a:lnTo>
                <a:lnTo>
                  <a:pt x="15" y="30"/>
                </a:lnTo>
                <a:lnTo>
                  <a:pt x="11" y="29"/>
                </a:lnTo>
                <a:lnTo>
                  <a:pt x="7" y="28"/>
                </a:lnTo>
                <a:lnTo>
                  <a:pt x="3" y="26"/>
                </a:lnTo>
                <a:lnTo>
                  <a:pt x="1" y="22"/>
                </a:lnTo>
                <a:lnTo>
                  <a:pt x="0" y="19"/>
                </a:lnTo>
                <a:lnTo>
                  <a:pt x="0" y="16"/>
                </a:lnTo>
                <a:lnTo>
                  <a:pt x="1" y="11"/>
                </a:lnTo>
                <a:lnTo>
                  <a:pt x="2" y="8"/>
                </a:lnTo>
                <a:lnTo>
                  <a:pt x="4" y="4"/>
                </a:lnTo>
                <a:lnTo>
                  <a:pt x="8" y="2"/>
                </a:lnTo>
                <a:lnTo>
                  <a:pt x="11" y="1"/>
                </a:lnTo>
                <a:lnTo>
                  <a:pt x="13" y="0"/>
                </a:lnTo>
                <a:lnTo>
                  <a:pt x="17" y="1"/>
                </a:lnTo>
                <a:lnTo>
                  <a:pt x="20" y="2"/>
                </a:lnTo>
                <a:lnTo>
                  <a:pt x="23" y="4"/>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3" name="Google Shape;1033;p29"/>
          <p:cNvSpPr/>
          <p:nvPr/>
        </p:nvSpPr>
        <p:spPr>
          <a:xfrm>
            <a:off x="5726908" y="2390775"/>
            <a:ext cx="11906" cy="9525"/>
          </a:xfrm>
          <a:custGeom>
            <a:avLst/>
            <a:gdLst/>
            <a:ahLst/>
            <a:cxnLst/>
            <a:rect l="l" t="t" r="r" b="b"/>
            <a:pathLst>
              <a:path w="41" h="30" extrusionOk="0">
                <a:moveTo>
                  <a:pt x="39" y="2"/>
                </a:moveTo>
                <a:lnTo>
                  <a:pt x="41" y="7"/>
                </a:lnTo>
                <a:lnTo>
                  <a:pt x="41" y="11"/>
                </a:lnTo>
                <a:lnTo>
                  <a:pt x="41" y="14"/>
                </a:lnTo>
                <a:lnTo>
                  <a:pt x="41" y="18"/>
                </a:lnTo>
                <a:lnTo>
                  <a:pt x="40" y="21"/>
                </a:lnTo>
                <a:lnTo>
                  <a:pt x="38" y="23"/>
                </a:lnTo>
                <a:lnTo>
                  <a:pt x="34" y="27"/>
                </a:lnTo>
                <a:lnTo>
                  <a:pt x="30" y="29"/>
                </a:lnTo>
                <a:lnTo>
                  <a:pt x="25" y="30"/>
                </a:lnTo>
                <a:lnTo>
                  <a:pt x="20" y="30"/>
                </a:lnTo>
                <a:lnTo>
                  <a:pt x="15" y="30"/>
                </a:lnTo>
                <a:lnTo>
                  <a:pt x="11" y="29"/>
                </a:lnTo>
                <a:lnTo>
                  <a:pt x="6" y="28"/>
                </a:lnTo>
                <a:lnTo>
                  <a:pt x="3" y="26"/>
                </a:lnTo>
                <a:lnTo>
                  <a:pt x="1" y="22"/>
                </a:lnTo>
                <a:lnTo>
                  <a:pt x="0" y="19"/>
                </a:lnTo>
                <a:lnTo>
                  <a:pt x="0" y="16"/>
                </a:lnTo>
                <a:lnTo>
                  <a:pt x="1" y="11"/>
                </a:lnTo>
                <a:lnTo>
                  <a:pt x="2" y="8"/>
                </a:lnTo>
                <a:lnTo>
                  <a:pt x="4" y="4"/>
                </a:lnTo>
                <a:lnTo>
                  <a:pt x="7" y="2"/>
                </a:lnTo>
                <a:lnTo>
                  <a:pt x="11" y="1"/>
                </a:lnTo>
                <a:lnTo>
                  <a:pt x="13" y="0"/>
                </a:lnTo>
                <a:lnTo>
                  <a:pt x="16" y="1"/>
                </a:lnTo>
                <a:lnTo>
                  <a:pt x="20" y="2"/>
                </a:lnTo>
                <a:lnTo>
                  <a:pt x="23" y="4"/>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4" name="Google Shape;1034;p29"/>
          <p:cNvSpPr/>
          <p:nvPr/>
        </p:nvSpPr>
        <p:spPr>
          <a:xfrm>
            <a:off x="5726908" y="2490789"/>
            <a:ext cx="11906" cy="8335"/>
          </a:xfrm>
          <a:custGeom>
            <a:avLst/>
            <a:gdLst/>
            <a:ahLst/>
            <a:cxnLst/>
            <a:rect l="l" t="t" r="r" b="b"/>
            <a:pathLst>
              <a:path w="41" h="30" extrusionOk="0">
                <a:moveTo>
                  <a:pt x="39" y="2"/>
                </a:moveTo>
                <a:lnTo>
                  <a:pt x="41" y="6"/>
                </a:lnTo>
                <a:lnTo>
                  <a:pt x="41" y="11"/>
                </a:lnTo>
                <a:lnTo>
                  <a:pt x="41" y="14"/>
                </a:lnTo>
                <a:lnTo>
                  <a:pt x="41" y="17"/>
                </a:lnTo>
                <a:lnTo>
                  <a:pt x="40" y="21"/>
                </a:lnTo>
                <a:lnTo>
                  <a:pt x="38" y="23"/>
                </a:lnTo>
                <a:lnTo>
                  <a:pt x="34" y="26"/>
                </a:lnTo>
                <a:lnTo>
                  <a:pt x="30" y="28"/>
                </a:lnTo>
                <a:lnTo>
                  <a:pt x="25" y="30"/>
                </a:lnTo>
                <a:lnTo>
                  <a:pt x="20" y="30"/>
                </a:lnTo>
                <a:lnTo>
                  <a:pt x="15" y="30"/>
                </a:lnTo>
                <a:lnTo>
                  <a:pt x="11" y="29"/>
                </a:lnTo>
                <a:lnTo>
                  <a:pt x="6" y="28"/>
                </a:lnTo>
                <a:lnTo>
                  <a:pt x="3" y="25"/>
                </a:lnTo>
                <a:lnTo>
                  <a:pt x="1" y="22"/>
                </a:lnTo>
                <a:lnTo>
                  <a:pt x="0" y="19"/>
                </a:lnTo>
                <a:lnTo>
                  <a:pt x="0" y="15"/>
                </a:lnTo>
                <a:lnTo>
                  <a:pt x="1" y="11"/>
                </a:lnTo>
                <a:lnTo>
                  <a:pt x="2" y="7"/>
                </a:lnTo>
                <a:lnTo>
                  <a:pt x="4" y="4"/>
                </a:lnTo>
                <a:lnTo>
                  <a:pt x="7" y="2"/>
                </a:lnTo>
                <a:lnTo>
                  <a:pt x="11" y="1"/>
                </a:lnTo>
                <a:lnTo>
                  <a:pt x="13" y="0"/>
                </a:lnTo>
                <a:lnTo>
                  <a:pt x="16" y="1"/>
                </a:lnTo>
                <a:lnTo>
                  <a:pt x="20" y="2"/>
                </a:lnTo>
                <a:lnTo>
                  <a:pt x="23" y="4"/>
                </a:lnTo>
                <a:lnTo>
                  <a:pt x="26"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5" name="Google Shape;1035;p29"/>
          <p:cNvSpPr/>
          <p:nvPr/>
        </p:nvSpPr>
        <p:spPr>
          <a:xfrm>
            <a:off x="5604272" y="2584847"/>
            <a:ext cx="13097" cy="9525"/>
          </a:xfrm>
          <a:custGeom>
            <a:avLst/>
            <a:gdLst/>
            <a:ahLst/>
            <a:cxnLst/>
            <a:rect l="l" t="t" r="r" b="b"/>
            <a:pathLst>
              <a:path w="41" h="31" extrusionOk="0">
                <a:moveTo>
                  <a:pt x="39" y="3"/>
                </a:moveTo>
                <a:lnTo>
                  <a:pt x="40" y="7"/>
                </a:lnTo>
                <a:lnTo>
                  <a:pt x="41" y="12"/>
                </a:lnTo>
                <a:lnTo>
                  <a:pt x="41" y="15"/>
                </a:lnTo>
                <a:lnTo>
                  <a:pt x="40" y="18"/>
                </a:lnTo>
                <a:lnTo>
                  <a:pt x="39" y="22"/>
                </a:lnTo>
                <a:lnTo>
                  <a:pt x="38" y="24"/>
                </a:lnTo>
                <a:lnTo>
                  <a:pt x="33" y="27"/>
                </a:lnTo>
                <a:lnTo>
                  <a:pt x="30" y="30"/>
                </a:lnTo>
                <a:lnTo>
                  <a:pt x="24" y="31"/>
                </a:lnTo>
                <a:lnTo>
                  <a:pt x="20" y="31"/>
                </a:lnTo>
                <a:lnTo>
                  <a:pt x="14" y="31"/>
                </a:lnTo>
                <a:lnTo>
                  <a:pt x="10" y="30"/>
                </a:lnTo>
                <a:lnTo>
                  <a:pt x="6" y="28"/>
                </a:lnTo>
                <a:lnTo>
                  <a:pt x="3" y="26"/>
                </a:lnTo>
                <a:lnTo>
                  <a:pt x="1" y="23"/>
                </a:lnTo>
                <a:lnTo>
                  <a:pt x="0" y="19"/>
                </a:lnTo>
                <a:lnTo>
                  <a:pt x="0" y="16"/>
                </a:lnTo>
                <a:lnTo>
                  <a:pt x="0" y="12"/>
                </a:lnTo>
                <a:lnTo>
                  <a:pt x="2" y="8"/>
                </a:lnTo>
                <a:lnTo>
                  <a:pt x="4" y="5"/>
                </a:lnTo>
                <a:lnTo>
                  <a:pt x="6" y="3"/>
                </a:lnTo>
                <a:lnTo>
                  <a:pt x="10" y="2"/>
                </a:lnTo>
                <a:lnTo>
                  <a:pt x="13" y="0"/>
                </a:lnTo>
                <a:lnTo>
                  <a:pt x="17" y="2"/>
                </a:lnTo>
                <a:lnTo>
                  <a:pt x="20" y="3"/>
                </a:lnTo>
                <a:lnTo>
                  <a:pt x="23" y="5"/>
                </a:lnTo>
                <a:lnTo>
                  <a:pt x="27"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6" name="Google Shape;1036;p29"/>
          <p:cNvSpPr/>
          <p:nvPr/>
        </p:nvSpPr>
        <p:spPr>
          <a:xfrm>
            <a:off x="5604272" y="2486026"/>
            <a:ext cx="13097" cy="8335"/>
          </a:xfrm>
          <a:custGeom>
            <a:avLst/>
            <a:gdLst/>
            <a:ahLst/>
            <a:cxnLst/>
            <a:rect l="l" t="t" r="r" b="b"/>
            <a:pathLst>
              <a:path w="42" h="30" extrusionOk="0">
                <a:moveTo>
                  <a:pt x="39" y="2"/>
                </a:moveTo>
                <a:lnTo>
                  <a:pt x="41" y="7"/>
                </a:lnTo>
                <a:lnTo>
                  <a:pt x="42" y="11"/>
                </a:lnTo>
                <a:lnTo>
                  <a:pt x="42" y="14"/>
                </a:lnTo>
                <a:lnTo>
                  <a:pt x="41" y="18"/>
                </a:lnTo>
                <a:lnTo>
                  <a:pt x="40" y="21"/>
                </a:lnTo>
                <a:lnTo>
                  <a:pt x="38" y="23"/>
                </a:lnTo>
                <a:lnTo>
                  <a:pt x="34" y="27"/>
                </a:lnTo>
                <a:lnTo>
                  <a:pt x="30" y="28"/>
                </a:lnTo>
                <a:lnTo>
                  <a:pt x="25" y="30"/>
                </a:lnTo>
                <a:lnTo>
                  <a:pt x="21" y="30"/>
                </a:lnTo>
                <a:lnTo>
                  <a:pt x="15" y="30"/>
                </a:lnTo>
                <a:lnTo>
                  <a:pt x="11" y="29"/>
                </a:lnTo>
                <a:lnTo>
                  <a:pt x="6" y="28"/>
                </a:lnTo>
                <a:lnTo>
                  <a:pt x="3" y="26"/>
                </a:lnTo>
                <a:lnTo>
                  <a:pt x="1" y="22"/>
                </a:lnTo>
                <a:lnTo>
                  <a:pt x="0" y="19"/>
                </a:lnTo>
                <a:lnTo>
                  <a:pt x="0" y="16"/>
                </a:lnTo>
                <a:lnTo>
                  <a:pt x="1" y="11"/>
                </a:lnTo>
                <a:lnTo>
                  <a:pt x="2" y="8"/>
                </a:lnTo>
                <a:lnTo>
                  <a:pt x="4" y="4"/>
                </a:lnTo>
                <a:lnTo>
                  <a:pt x="7" y="2"/>
                </a:lnTo>
                <a:lnTo>
                  <a:pt x="11" y="1"/>
                </a:lnTo>
                <a:lnTo>
                  <a:pt x="14" y="0"/>
                </a:lnTo>
                <a:lnTo>
                  <a:pt x="18" y="1"/>
                </a:lnTo>
                <a:lnTo>
                  <a:pt x="20" y="2"/>
                </a:lnTo>
                <a:lnTo>
                  <a:pt x="24"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7" name="Google Shape;1037;p29"/>
          <p:cNvSpPr/>
          <p:nvPr/>
        </p:nvSpPr>
        <p:spPr>
          <a:xfrm>
            <a:off x="5461397" y="2486026"/>
            <a:ext cx="13097" cy="8335"/>
          </a:xfrm>
          <a:custGeom>
            <a:avLst/>
            <a:gdLst/>
            <a:ahLst/>
            <a:cxnLst/>
            <a:rect l="l" t="t" r="r" b="b"/>
            <a:pathLst>
              <a:path w="42" h="30" extrusionOk="0">
                <a:moveTo>
                  <a:pt x="39" y="2"/>
                </a:moveTo>
                <a:lnTo>
                  <a:pt x="41" y="7"/>
                </a:lnTo>
                <a:lnTo>
                  <a:pt x="42" y="11"/>
                </a:lnTo>
                <a:lnTo>
                  <a:pt x="42" y="14"/>
                </a:lnTo>
                <a:lnTo>
                  <a:pt x="41" y="18"/>
                </a:lnTo>
                <a:lnTo>
                  <a:pt x="40" y="21"/>
                </a:lnTo>
                <a:lnTo>
                  <a:pt x="38" y="23"/>
                </a:lnTo>
                <a:lnTo>
                  <a:pt x="34" y="27"/>
                </a:lnTo>
                <a:lnTo>
                  <a:pt x="30" y="28"/>
                </a:lnTo>
                <a:lnTo>
                  <a:pt x="25" y="30"/>
                </a:lnTo>
                <a:lnTo>
                  <a:pt x="21" y="30"/>
                </a:lnTo>
                <a:lnTo>
                  <a:pt x="15" y="30"/>
                </a:lnTo>
                <a:lnTo>
                  <a:pt x="11" y="29"/>
                </a:lnTo>
                <a:lnTo>
                  <a:pt x="6" y="28"/>
                </a:lnTo>
                <a:lnTo>
                  <a:pt x="3" y="26"/>
                </a:lnTo>
                <a:lnTo>
                  <a:pt x="2" y="22"/>
                </a:lnTo>
                <a:lnTo>
                  <a:pt x="1" y="19"/>
                </a:lnTo>
                <a:lnTo>
                  <a:pt x="0" y="16"/>
                </a:lnTo>
                <a:lnTo>
                  <a:pt x="1" y="11"/>
                </a:lnTo>
                <a:lnTo>
                  <a:pt x="3" y="8"/>
                </a:lnTo>
                <a:lnTo>
                  <a:pt x="5" y="4"/>
                </a:lnTo>
                <a:lnTo>
                  <a:pt x="7" y="2"/>
                </a:lnTo>
                <a:lnTo>
                  <a:pt x="11" y="1"/>
                </a:lnTo>
                <a:lnTo>
                  <a:pt x="14" y="0"/>
                </a:lnTo>
                <a:lnTo>
                  <a:pt x="18" y="1"/>
                </a:lnTo>
                <a:lnTo>
                  <a:pt x="21" y="2"/>
                </a:lnTo>
                <a:lnTo>
                  <a:pt x="24" y="4"/>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8" name="Google Shape;1038;p29"/>
          <p:cNvSpPr/>
          <p:nvPr/>
        </p:nvSpPr>
        <p:spPr>
          <a:xfrm>
            <a:off x="5598320" y="2601516"/>
            <a:ext cx="13097" cy="8334"/>
          </a:xfrm>
          <a:custGeom>
            <a:avLst/>
            <a:gdLst/>
            <a:ahLst/>
            <a:cxnLst/>
            <a:rect l="l" t="t" r="r" b="b"/>
            <a:pathLst>
              <a:path w="41" h="31" extrusionOk="0">
                <a:moveTo>
                  <a:pt x="38" y="3"/>
                </a:moveTo>
                <a:lnTo>
                  <a:pt x="40" y="7"/>
                </a:lnTo>
                <a:lnTo>
                  <a:pt x="41" y="11"/>
                </a:lnTo>
                <a:lnTo>
                  <a:pt x="41" y="15"/>
                </a:lnTo>
                <a:lnTo>
                  <a:pt x="40" y="18"/>
                </a:lnTo>
                <a:lnTo>
                  <a:pt x="39" y="22"/>
                </a:lnTo>
                <a:lnTo>
                  <a:pt x="37" y="24"/>
                </a:lnTo>
                <a:lnTo>
                  <a:pt x="33" y="27"/>
                </a:lnTo>
                <a:lnTo>
                  <a:pt x="29" y="28"/>
                </a:lnTo>
                <a:lnTo>
                  <a:pt x="24" y="31"/>
                </a:lnTo>
                <a:lnTo>
                  <a:pt x="20" y="31"/>
                </a:lnTo>
                <a:lnTo>
                  <a:pt x="14" y="31"/>
                </a:lnTo>
                <a:lnTo>
                  <a:pt x="10" y="29"/>
                </a:lnTo>
                <a:lnTo>
                  <a:pt x="5" y="28"/>
                </a:lnTo>
                <a:lnTo>
                  <a:pt x="3" y="26"/>
                </a:lnTo>
                <a:lnTo>
                  <a:pt x="1" y="23"/>
                </a:lnTo>
                <a:lnTo>
                  <a:pt x="0" y="19"/>
                </a:lnTo>
                <a:lnTo>
                  <a:pt x="0" y="15"/>
                </a:lnTo>
                <a:lnTo>
                  <a:pt x="0" y="11"/>
                </a:lnTo>
                <a:lnTo>
                  <a:pt x="2" y="8"/>
                </a:lnTo>
                <a:lnTo>
                  <a:pt x="4" y="5"/>
                </a:lnTo>
                <a:lnTo>
                  <a:pt x="6" y="3"/>
                </a:lnTo>
                <a:lnTo>
                  <a:pt x="10" y="1"/>
                </a:lnTo>
                <a:lnTo>
                  <a:pt x="13" y="0"/>
                </a:lnTo>
                <a:lnTo>
                  <a:pt x="16" y="1"/>
                </a:lnTo>
                <a:lnTo>
                  <a:pt x="20" y="3"/>
                </a:lnTo>
                <a:lnTo>
                  <a:pt x="23" y="5"/>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39" name="Google Shape;1039;p29"/>
          <p:cNvSpPr/>
          <p:nvPr/>
        </p:nvSpPr>
        <p:spPr>
          <a:xfrm>
            <a:off x="5461397" y="2584847"/>
            <a:ext cx="13097" cy="9525"/>
          </a:xfrm>
          <a:custGeom>
            <a:avLst/>
            <a:gdLst/>
            <a:ahLst/>
            <a:cxnLst/>
            <a:rect l="l" t="t" r="r" b="b"/>
            <a:pathLst>
              <a:path w="42" h="31" extrusionOk="0">
                <a:moveTo>
                  <a:pt x="39" y="3"/>
                </a:moveTo>
                <a:lnTo>
                  <a:pt x="41" y="7"/>
                </a:lnTo>
                <a:lnTo>
                  <a:pt x="42" y="11"/>
                </a:lnTo>
                <a:lnTo>
                  <a:pt x="42" y="15"/>
                </a:lnTo>
                <a:lnTo>
                  <a:pt x="41" y="18"/>
                </a:lnTo>
                <a:lnTo>
                  <a:pt x="40" y="21"/>
                </a:lnTo>
                <a:lnTo>
                  <a:pt x="38" y="24"/>
                </a:lnTo>
                <a:lnTo>
                  <a:pt x="34" y="26"/>
                </a:lnTo>
                <a:lnTo>
                  <a:pt x="30" y="28"/>
                </a:lnTo>
                <a:lnTo>
                  <a:pt x="25" y="31"/>
                </a:lnTo>
                <a:lnTo>
                  <a:pt x="21" y="31"/>
                </a:lnTo>
                <a:lnTo>
                  <a:pt x="15" y="31"/>
                </a:lnTo>
                <a:lnTo>
                  <a:pt x="11" y="30"/>
                </a:lnTo>
                <a:lnTo>
                  <a:pt x="6" y="28"/>
                </a:lnTo>
                <a:lnTo>
                  <a:pt x="3" y="26"/>
                </a:lnTo>
                <a:lnTo>
                  <a:pt x="2" y="23"/>
                </a:lnTo>
                <a:lnTo>
                  <a:pt x="1" y="19"/>
                </a:lnTo>
                <a:lnTo>
                  <a:pt x="0" y="15"/>
                </a:lnTo>
                <a:lnTo>
                  <a:pt x="1" y="12"/>
                </a:lnTo>
                <a:lnTo>
                  <a:pt x="3" y="8"/>
                </a:lnTo>
                <a:lnTo>
                  <a:pt x="5" y="5"/>
                </a:lnTo>
                <a:lnTo>
                  <a:pt x="7" y="3"/>
                </a:lnTo>
                <a:lnTo>
                  <a:pt x="11" y="2"/>
                </a:lnTo>
                <a:lnTo>
                  <a:pt x="14" y="0"/>
                </a:lnTo>
                <a:lnTo>
                  <a:pt x="18" y="2"/>
                </a:lnTo>
                <a:lnTo>
                  <a:pt x="21" y="3"/>
                </a:lnTo>
                <a:lnTo>
                  <a:pt x="24"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0" name="Google Shape;1040;p29"/>
          <p:cNvSpPr/>
          <p:nvPr/>
        </p:nvSpPr>
        <p:spPr>
          <a:xfrm>
            <a:off x="5598320" y="2700338"/>
            <a:ext cx="13097" cy="9525"/>
          </a:xfrm>
          <a:custGeom>
            <a:avLst/>
            <a:gdLst/>
            <a:ahLst/>
            <a:cxnLst/>
            <a:rect l="l" t="t" r="r" b="b"/>
            <a:pathLst>
              <a:path w="41" h="30" extrusionOk="0">
                <a:moveTo>
                  <a:pt x="38" y="1"/>
                </a:moveTo>
                <a:lnTo>
                  <a:pt x="40" y="7"/>
                </a:lnTo>
                <a:lnTo>
                  <a:pt x="41" y="10"/>
                </a:lnTo>
                <a:lnTo>
                  <a:pt x="41" y="14"/>
                </a:lnTo>
                <a:lnTo>
                  <a:pt x="40" y="18"/>
                </a:lnTo>
                <a:lnTo>
                  <a:pt x="39" y="20"/>
                </a:lnTo>
                <a:lnTo>
                  <a:pt x="37" y="23"/>
                </a:lnTo>
                <a:lnTo>
                  <a:pt x="33" y="26"/>
                </a:lnTo>
                <a:lnTo>
                  <a:pt x="29" y="28"/>
                </a:lnTo>
                <a:lnTo>
                  <a:pt x="24" y="30"/>
                </a:lnTo>
                <a:lnTo>
                  <a:pt x="20" y="30"/>
                </a:lnTo>
                <a:lnTo>
                  <a:pt x="14" y="30"/>
                </a:lnTo>
                <a:lnTo>
                  <a:pt x="10" y="29"/>
                </a:lnTo>
                <a:lnTo>
                  <a:pt x="5" y="28"/>
                </a:lnTo>
                <a:lnTo>
                  <a:pt x="3" y="26"/>
                </a:lnTo>
                <a:lnTo>
                  <a:pt x="1" y="22"/>
                </a:lnTo>
                <a:lnTo>
                  <a:pt x="0" y="19"/>
                </a:lnTo>
                <a:lnTo>
                  <a:pt x="0" y="14"/>
                </a:lnTo>
                <a:lnTo>
                  <a:pt x="0" y="11"/>
                </a:lnTo>
                <a:lnTo>
                  <a:pt x="2" y="8"/>
                </a:lnTo>
                <a:lnTo>
                  <a:pt x="4" y="4"/>
                </a:lnTo>
                <a:lnTo>
                  <a:pt x="6" y="2"/>
                </a:lnTo>
                <a:lnTo>
                  <a:pt x="10" y="1"/>
                </a:lnTo>
                <a:lnTo>
                  <a:pt x="13" y="0"/>
                </a:lnTo>
                <a:lnTo>
                  <a:pt x="16" y="1"/>
                </a:lnTo>
                <a:lnTo>
                  <a:pt x="20" y="2"/>
                </a:lnTo>
                <a:lnTo>
                  <a:pt x="23" y="4"/>
                </a:lnTo>
                <a:lnTo>
                  <a:pt x="26"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1" name="Google Shape;1041;p29"/>
          <p:cNvSpPr/>
          <p:nvPr/>
        </p:nvSpPr>
        <p:spPr>
          <a:xfrm>
            <a:off x="5481639" y="2830117"/>
            <a:ext cx="11906" cy="10715"/>
          </a:xfrm>
          <a:custGeom>
            <a:avLst/>
            <a:gdLst/>
            <a:ahLst/>
            <a:cxnLst/>
            <a:rect l="l" t="t" r="r" b="b"/>
            <a:pathLst>
              <a:path w="38" h="38" extrusionOk="0">
                <a:moveTo>
                  <a:pt x="29" y="0"/>
                </a:moveTo>
                <a:lnTo>
                  <a:pt x="32" y="3"/>
                </a:lnTo>
                <a:lnTo>
                  <a:pt x="36" y="7"/>
                </a:lnTo>
                <a:lnTo>
                  <a:pt x="37" y="10"/>
                </a:lnTo>
                <a:lnTo>
                  <a:pt x="38" y="14"/>
                </a:lnTo>
                <a:lnTo>
                  <a:pt x="38" y="17"/>
                </a:lnTo>
                <a:lnTo>
                  <a:pt x="38" y="19"/>
                </a:lnTo>
                <a:lnTo>
                  <a:pt x="37" y="24"/>
                </a:lnTo>
                <a:lnTo>
                  <a:pt x="33" y="28"/>
                </a:lnTo>
                <a:lnTo>
                  <a:pt x="30" y="31"/>
                </a:lnTo>
                <a:lnTo>
                  <a:pt x="27" y="35"/>
                </a:lnTo>
                <a:lnTo>
                  <a:pt x="22" y="37"/>
                </a:lnTo>
                <a:lnTo>
                  <a:pt x="18" y="38"/>
                </a:lnTo>
                <a:lnTo>
                  <a:pt x="13" y="38"/>
                </a:lnTo>
                <a:lnTo>
                  <a:pt x="9" y="38"/>
                </a:lnTo>
                <a:lnTo>
                  <a:pt x="5" y="37"/>
                </a:lnTo>
                <a:lnTo>
                  <a:pt x="3" y="34"/>
                </a:lnTo>
                <a:lnTo>
                  <a:pt x="1" y="31"/>
                </a:lnTo>
                <a:lnTo>
                  <a:pt x="0" y="27"/>
                </a:lnTo>
                <a:lnTo>
                  <a:pt x="0" y="24"/>
                </a:lnTo>
                <a:lnTo>
                  <a:pt x="0" y="19"/>
                </a:lnTo>
                <a:lnTo>
                  <a:pt x="1" y="16"/>
                </a:lnTo>
                <a:lnTo>
                  <a:pt x="3" y="14"/>
                </a:lnTo>
                <a:lnTo>
                  <a:pt x="5" y="11"/>
                </a:lnTo>
                <a:lnTo>
                  <a:pt x="9" y="10"/>
                </a:lnTo>
                <a:lnTo>
                  <a:pt x="12" y="9"/>
                </a:lnTo>
                <a:lnTo>
                  <a:pt x="17" y="10"/>
                </a:lnTo>
                <a:lnTo>
                  <a:pt x="21"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2" name="Google Shape;1042;p29"/>
          <p:cNvSpPr/>
          <p:nvPr/>
        </p:nvSpPr>
        <p:spPr>
          <a:xfrm>
            <a:off x="5280424" y="2943225"/>
            <a:ext cx="11906" cy="10716"/>
          </a:xfrm>
          <a:custGeom>
            <a:avLst/>
            <a:gdLst/>
            <a:ahLst/>
            <a:cxnLst/>
            <a:rect l="l" t="t" r="r" b="b"/>
            <a:pathLst>
              <a:path w="38" h="38" extrusionOk="0">
                <a:moveTo>
                  <a:pt x="29" y="0"/>
                </a:moveTo>
                <a:lnTo>
                  <a:pt x="32" y="3"/>
                </a:lnTo>
                <a:lnTo>
                  <a:pt x="36" y="6"/>
                </a:lnTo>
                <a:lnTo>
                  <a:pt x="37" y="10"/>
                </a:lnTo>
                <a:lnTo>
                  <a:pt x="38" y="13"/>
                </a:lnTo>
                <a:lnTo>
                  <a:pt x="38" y="15"/>
                </a:lnTo>
                <a:lnTo>
                  <a:pt x="38" y="19"/>
                </a:lnTo>
                <a:lnTo>
                  <a:pt x="37" y="23"/>
                </a:lnTo>
                <a:lnTo>
                  <a:pt x="33" y="28"/>
                </a:lnTo>
                <a:lnTo>
                  <a:pt x="30" y="31"/>
                </a:lnTo>
                <a:lnTo>
                  <a:pt x="27" y="34"/>
                </a:lnTo>
                <a:lnTo>
                  <a:pt x="22" y="37"/>
                </a:lnTo>
                <a:lnTo>
                  <a:pt x="18" y="38"/>
                </a:lnTo>
                <a:lnTo>
                  <a:pt x="13" y="38"/>
                </a:lnTo>
                <a:lnTo>
                  <a:pt x="9" y="38"/>
                </a:lnTo>
                <a:lnTo>
                  <a:pt x="5" y="37"/>
                </a:lnTo>
                <a:lnTo>
                  <a:pt x="3" y="33"/>
                </a:lnTo>
                <a:lnTo>
                  <a:pt x="1" y="30"/>
                </a:lnTo>
                <a:lnTo>
                  <a:pt x="0" y="27"/>
                </a:lnTo>
                <a:lnTo>
                  <a:pt x="0" y="23"/>
                </a:lnTo>
                <a:lnTo>
                  <a:pt x="0" y="19"/>
                </a:lnTo>
                <a:lnTo>
                  <a:pt x="1" y="15"/>
                </a:lnTo>
                <a:lnTo>
                  <a:pt x="3" y="13"/>
                </a:lnTo>
                <a:lnTo>
                  <a:pt x="5" y="11"/>
                </a:lnTo>
                <a:lnTo>
                  <a:pt x="9" y="10"/>
                </a:lnTo>
                <a:lnTo>
                  <a:pt x="12" y="9"/>
                </a:lnTo>
                <a:lnTo>
                  <a:pt x="17" y="10"/>
                </a:lnTo>
                <a:lnTo>
                  <a:pt x="21"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3" name="Google Shape;1043;p29"/>
          <p:cNvSpPr/>
          <p:nvPr/>
        </p:nvSpPr>
        <p:spPr>
          <a:xfrm>
            <a:off x="5431633" y="2739630"/>
            <a:ext cx="11906" cy="11906"/>
          </a:xfrm>
          <a:custGeom>
            <a:avLst/>
            <a:gdLst/>
            <a:ahLst/>
            <a:cxnLst/>
            <a:rect l="l" t="t" r="r" b="b"/>
            <a:pathLst>
              <a:path w="38" h="39" extrusionOk="0">
                <a:moveTo>
                  <a:pt x="29" y="0"/>
                </a:moveTo>
                <a:lnTo>
                  <a:pt x="32" y="3"/>
                </a:lnTo>
                <a:lnTo>
                  <a:pt x="35" y="7"/>
                </a:lnTo>
                <a:lnTo>
                  <a:pt x="37" y="10"/>
                </a:lnTo>
                <a:lnTo>
                  <a:pt x="38" y="13"/>
                </a:lnTo>
                <a:lnTo>
                  <a:pt x="38" y="17"/>
                </a:lnTo>
                <a:lnTo>
                  <a:pt x="38" y="19"/>
                </a:lnTo>
                <a:lnTo>
                  <a:pt x="37" y="23"/>
                </a:lnTo>
                <a:lnTo>
                  <a:pt x="33" y="28"/>
                </a:lnTo>
                <a:lnTo>
                  <a:pt x="30" y="31"/>
                </a:lnTo>
                <a:lnTo>
                  <a:pt x="26" y="35"/>
                </a:lnTo>
                <a:lnTo>
                  <a:pt x="22" y="37"/>
                </a:lnTo>
                <a:lnTo>
                  <a:pt x="17" y="38"/>
                </a:lnTo>
                <a:lnTo>
                  <a:pt x="13" y="39"/>
                </a:lnTo>
                <a:lnTo>
                  <a:pt x="9" y="38"/>
                </a:lnTo>
                <a:lnTo>
                  <a:pt x="5" y="37"/>
                </a:lnTo>
                <a:lnTo>
                  <a:pt x="3" y="34"/>
                </a:lnTo>
                <a:lnTo>
                  <a:pt x="1" y="31"/>
                </a:lnTo>
                <a:lnTo>
                  <a:pt x="0" y="27"/>
                </a:lnTo>
                <a:lnTo>
                  <a:pt x="0" y="23"/>
                </a:lnTo>
                <a:lnTo>
                  <a:pt x="0" y="20"/>
                </a:lnTo>
                <a:lnTo>
                  <a:pt x="1" y="16"/>
                </a:lnTo>
                <a:lnTo>
                  <a:pt x="3" y="13"/>
                </a:lnTo>
                <a:lnTo>
                  <a:pt x="5" y="11"/>
                </a:lnTo>
                <a:lnTo>
                  <a:pt x="9" y="10"/>
                </a:lnTo>
                <a:lnTo>
                  <a:pt x="12" y="10"/>
                </a:lnTo>
                <a:lnTo>
                  <a:pt x="17" y="10"/>
                </a:lnTo>
                <a:lnTo>
                  <a:pt x="21"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4" name="Google Shape;1044;p29"/>
          <p:cNvSpPr/>
          <p:nvPr/>
        </p:nvSpPr>
        <p:spPr>
          <a:xfrm>
            <a:off x="5230417" y="2852739"/>
            <a:ext cx="10715" cy="11906"/>
          </a:xfrm>
          <a:custGeom>
            <a:avLst/>
            <a:gdLst/>
            <a:ahLst/>
            <a:cxnLst/>
            <a:rect l="l" t="t" r="r" b="b"/>
            <a:pathLst>
              <a:path w="38" h="38" extrusionOk="0">
                <a:moveTo>
                  <a:pt x="28" y="0"/>
                </a:moveTo>
                <a:lnTo>
                  <a:pt x="32" y="3"/>
                </a:lnTo>
                <a:lnTo>
                  <a:pt x="34" y="6"/>
                </a:lnTo>
                <a:lnTo>
                  <a:pt x="37" y="10"/>
                </a:lnTo>
                <a:lnTo>
                  <a:pt x="38" y="13"/>
                </a:lnTo>
                <a:lnTo>
                  <a:pt x="38" y="16"/>
                </a:lnTo>
                <a:lnTo>
                  <a:pt x="38" y="19"/>
                </a:lnTo>
                <a:lnTo>
                  <a:pt x="37" y="23"/>
                </a:lnTo>
                <a:lnTo>
                  <a:pt x="33" y="28"/>
                </a:lnTo>
                <a:lnTo>
                  <a:pt x="30" y="31"/>
                </a:lnTo>
                <a:lnTo>
                  <a:pt x="25" y="34"/>
                </a:lnTo>
                <a:lnTo>
                  <a:pt x="22" y="37"/>
                </a:lnTo>
                <a:lnTo>
                  <a:pt x="16" y="38"/>
                </a:lnTo>
                <a:lnTo>
                  <a:pt x="13" y="38"/>
                </a:lnTo>
                <a:lnTo>
                  <a:pt x="9" y="38"/>
                </a:lnTo>
                <a:lnTo>
                  <a:pt x="5" y="37"/>
                </a:lnTo>
                <a:lnTo>
                  <a:pt x="3" y="33"/>
                </a:lnTo>
                <a:lnTo>
                  <a:pt x="1" y="31"/>
                </a:lnTo>
                <a:lnTo>
                  <a:pt x="0" y="26"/>
                </a:lnTo>
                <a:lnTo>
                  <a:pt x="0" y="23"/>
                </a:lnTo>
                <a:lnTo>
                  <a:pt x="0" y="19"/>
                </a:lnTo>
                <a:lnTo>
                  <a:pt x="1" y="15"/>
                </a:lnTo>
                <a:lnTo>
                  <a:pt x="3" y="13"/>
                </a:lnTo>
                <a:lnTo>
                  <a:pt x="5" y="11"/>
                </a:lnTo>
                <a:lnTo>
                  <a:pt x="9" y="10"/>
                </a:lnTo>
                <a:lnTo>
                  <a:pt x="12" y="9"/>
                </a:lnTo>
                <a:lnTo>
                  <a:pt x="16" y="10"/>
                </a:lnTo>
                <a:lnTo>
                  <a:pt x="21"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5" name="Google Shape;1045;p29"/>
          <p:cNvSpPr/>
          <p:nvPr/>
        </p:nvSpPr>
        <p:spPr>
          <a:xfrm>
            <a:off x="5307806" y="2809876"/>
            <a:ext cx="10716" cy="11906"/>
          </a:xfrm>
          <a:custGeom>
            <a:avLst/>
            <a:gdLst/>
            <a:ahLst/>
            <a:cxnLst/>
            <a:rect l="l" t="t" r="r" b="b"/>
            <a:pathLst>
              <a:path w="38" h="38" extrusionOk="0">
                <a:moveTo>
                  <a:pt x="28" y="0"/>
                </a:moveTo>
                <a:lnTo>
                  <a:pt x="33" y="3"/>
                </a:lnTo>
                <a:lnTo>
                  <a:pt x="35" y="7"/>
                </a:lnTo>
                <a:lnTo>
                  <a:pt x="37" y="9"/>
                </a:lnTo>
                <a:lnTo>
                  <a:pt x="38" y="12"/>
                </a:lnTo>
                <a:lnTo>
                  <a:pt x="38" y="16"/>
                </a:lnTo>
                <a:lnTo>
                  <a:pt x="38" y="19"/>
                </a:lnTo>
                <a:lnTo>
                  <a:pt x="37" y="24"/>
                </a:lnTo>
                <a:lnTo>
                  <a:pt x="34" y="28"/>
                </a:lnTo>
                <a:lnTo>
                  <a:pt x="31" y="31"/>
                </a:lnTo>
                <a:lnTo>
                  <a:pt x="26" y="34"/>
                </a:lnTo>
                <a:lnTo>
                  <a:pt x="22" y="36"/>
                </a:lnTo>
                <a:lnTo>
                  <a:pt x="17" y="38"/>
                </a:lnTo>
                <a:lnTo>
                  <a:pt x="14" y="38"/>
                </a:lnTo>
                <a:lnTo>
                  <a:pt x="9" y="38"/>
                </a:lnTo>
                <a:lnTo>
                  <a:pt x="6" y="36"/>
                </a:lnTo>
                <a:lnTo>
                  <a:pt x="4" y="34"/>
                </a:lnTo>
                <a:lnTo>
                  <a:pt x="1" y="30"/>
                </a:lnTo>
                <a:lnTo>
                  <a:pt x="0" y="27"/>
                </a:lnTo>
                <a:lnTo>
                  <a:pt x="0" y="24"/>
                </a:lnTo>
                <a:lnTo>
                  <a:pt x="0" y="19"/>
                </a:lnTo>
                <a:lnTo>
                  <a:pt x="1" y="16"/>
                </a:lnTo>
                <a:lnTo>
                  <a:pt x="4" y="12"/>
                </a:lnTo>
                <a:lnTo>
                  <a:pt x="6" y="11"/>
                </a:lnTo>
                <a:lnTo>
                  <a:pt x="9" y="10"/>
                </a:lnTo>
                <a:lnTo>
                  <a:pt x="13" y="9"/>
                </a:lnTo>
                <a:lnTo>
                  <a:pt x="17" y="9"/>
                </a:lnTo>
                <a:lnTo>
                  <a:pt x="22"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6" name="Google Shape;1046;p29"/>
          <p:cNvSpPr/>
          <p:nvPr/>
        </p:nvSpPr>
        <p:spPr>
          <a:xfrm>
            <a:off x="5355433" y="2896792"/>
            <a:ext cx="11906" cy="10715"/>
          </a:xfrm>
          <a:custGeom>
            <a:avLst/>
            <a:gdLst/>
            <a:ahLst/>
            <a:cxnLst/>
            <a:rect l="l" t="t" r="r" b="b"/>
            <a:pathLst>
              <a:path w="39" h="38" extrusionOk="0">
                <a:moveTo>
                  <a:pt x="29" y="0"/>
                </a:moveTo>
                <a:lnTo>
                  <a:pt x="33" y="2"/>
                </a:lnTo>
                <a:lnTo>
                  <a:pt x="35" y="6"/>
                </a:lnTo>
                <a:lnTo>
                  <a:pt x="38" y="9"/>
                </a:lnTo>
                <a:lnTo>
                  <a:pt x="39" y="12"/>
                </a:lnTo>
                <a:lnTo>
                  <a:pt x="39" y="16"/>
                </a:lnTo>
                <a:lnTo>
                  <a:pt x="39" y="19"/>
                </a:lnTo>
                <a:lnTo>
                  <a:pt x="38" y="24"/>
                </a:lnTo>
                <a:lnTo>
                  <a:pt x="34" y="27"/>
                </a:lnTo>
                <a:lnTo>
                  <a:pt x="31" y="30"/>
                </a:lnTo>
                <a:lnTo>
                  <a:pt x="27" y="34"/>
                </a:lnTo>
                <a:lnTo>
                  <a:pt x="22" y="36"/>
                </a:lnTo>
                <a:lnTo>
                  <a:pt x="18" y="37"/>
                </a:lnTo>
                <a:lnTo>
                  <a:pt x="13" y="38"/>
                </a:lnTo>
                <a:lnTo>
                  <a:pt x="10" y="37"/>
                </a:lnTo>
                <a:lnTo>
                  <a:pt x="6" y="36"/>
                </a:lnTo>
                <a:lnTo>
                  <a:pt x="4" y="34"/>
                </a:lnTo>
                <a:lnTo>
                  <a:pt x="2" y="30"/>
                </a:lnTo>
                <a:lnTo>
                  <a:pt x="1" y="27"/>
                </a:lnTo>
                <a:lnTo>
                  <a:pt x="0" y="22"/>
                </a:lnTo>
                <a:lnTo>
                  <a:pt x="1" y="19"/>
                </a:lnTo>
                <a:lnTo>
                  <a:pt x="2" y="16"/>
                </a:lnTo>
                <a:lnTo>
                  <a:pt x="4" y="12"/>
                </a:lnTo>
                <a:lnTo>
                  <a:pt x="6" y="10"/>
                </a:lnTo>
                <a:lnTo>
                  <a:pt x="10" y="9"/>
                </a:lnTo>
                <a:lnTo>
                  <a:pt x="13" y="9"/>
                </a:lnTo>
                <a:lnTo>
                  <a:pt x="18" y="9"/>
                </a:lnTo>
                <a:lnTo>
                  <a:pt x="22" y="1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7" name="Google Shape;1047;p29"/>
          <p:cNvSpPr/>
          <p:nvPr/>
        </p:nvSpPr>
        <p:spPr>
          <a:xfrm>
            <a:off x="5622133" y="2975374"/>
            <a:ext cx="11906" cy="11906"/>
          </a:xfrm>
          <a:custGeom>
            <a:avLst/>
            <a:gdLst/>
            <a:ahLst/>
            <a:cxnLst/>
            <a:rect l="l" t="t" r="r" b="b"/>
            <a:pathLst>
              <a:path w="39" h="39" extrusionOk="0">
                <a:moveTo>
                  <a:pt x="29" y="0"/>
                </a:moveTo>
                <a:lnTo>
                  <a:pt x="34" y="4"/>
                </a:lnTo>
                <a:lnTo>
                  <a:pt x="36" y="7"/>
                </a:lnTo>
                <a:lnTo>
                  <a:pt x="38" y="10"/>
                </a:lnTo>
                <a:lnTo>
                  <a:pt x="39" y="14"/>
                </a:lnTo>
                <a:lnTo>
                  <a:pt x="39" y="17"/>
                </a:lnTo>
                <a:lnTo>
                  <a:pt x="39" y="20"/>
                </a:lnTo>
                <a:lnTo>
                  <a:pt x="37" y="25"/>
                </a:lnTo>
                <a:lnTo>
                  <a:pt x="35" y="28"/>
                </a:lnTo>
                <a:lnTo>
                  <a:pt x="31" y="32"/>
                </a:lnTo>
                <a:lnTo>
                  <a:pt x="27" y="35"/>
                </a:lnTo>
                <a:lnTo>
                  <a:pt x="22" y="37"/>
                </a:lnTo>
                <a:lnTo>
                  <a:pt x="18" y="38"/>
                </a:lnTo>
                <a:lnTo>
                  <a:pt x="14" y="39"/>
                </a:lnTo>
                <a:lnTo>
                  <a:pt x="10" y="38"/>
                </a:lnTo>
                <a:lnTo>
                  <a:pt x="7" y="37"/>
                </a:lnTo>
                <a:lnTo>
                  <a:pt x="3" y="35"/>
                </a:lnTo>
                <a:lnTo>
                  <a:pt x="2" y="32"/>
                </a:lnTo>
                <a:lnTo>
                  <a:pt x="1" y="28"/>
                </a:lnTo>
                <a:lnTo>
                  <a:pt x="0" y="24"/>
                </a:lnTo>
                <a:lnTo>
                  <a:pt x="1" y="20"/>
                </a:lnTo>
                <a:lnTo>
                  <a:pt x="2" y="17"/>
                </a:lnTo>
                <a:lnTo>
                  <a:pt x="5" y="14"/>
                </a:lnTo>
                <a:lnTo>
                  <a:pt x="7" y="11"/>
                </a:lnTo>
                <a:lnTo>
                  <a:pt x="9" y="10"/>
                </a:lnTo>
                <a:lnTo>
                  <a:pt x="14" y="10"/>
                </a:lnTo>
                <a:lnTo>
                  <a:pt x="17" y="10"/>
                </a:lnTo>
                <a:lnTo>
                  <a:pt x="22"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8" name="Google Shape;1048;p29"/>
          <p:cNvSpPr/>
          <p:nvPr/>
        </p:nvSpPr>
        <p:spPr>
          <a:xfrm>
            <a:off x="5420917" y="3088483"/>
            <a:ext cx="11906" cy="11906"/>
          </a:xfrm>
          <a:custGeom>
            <a:avLst/>
            <a:gdLst/>
            <a:ahLst/>
            <a:cxnLst/>
            <a:rect l="l" t="t" r="r" b="b"/>
            <a:pathLst>
              <a:path w="39" h="39" extrusionOk="0">
                <a:moveTo>
                  <a:pt x="29" y="0"/>
                </a:moveTo>
                <a:lnTo>
                  <a:pt x="34" y="3"/>
                </a:lnTo>
                <a:lnTo>
                  <a:pt x="36" y="7"/>
                </a:lnTo>
                <a:lnTo>
                  <a:pt x="38" y="10"/>
                </a:lnTo>
                <a:lnTo>
                  <a:pt x="39" y="13"/>
                </a:lnTo>
                <a:lnTo>
                  <a:pt x="39" y="17"/>
                </a:lnTo>
                <a:lnTo>
                  <a:pt x="39" y="20"/>
                </a:lnTo>
                <a:lnTo>
                  <a:pt x="37" y="25"/>
                </a:lnTo>
                <a:lnTo>
                  <a:pt x="35" y="28"/>
                </a:lnTo>
                <a:lnTo>
                  <a:pt x="31" y="31"/>
                </a:lnTo>
                <a:lnTo>
                  <a:pt x="27" y="35"/>
                </a:lnTo>
                <a:lnTo>
                  <a:pt x="22" y="37"/>
                </a:lnTo>
                <a:lnTo>
                  <a:pt x="18" y="38"/>
                </a:lnTo>
                <a:lnTo>
                  <a:pt x="13" y="39"/>
                </a:lnTo>
                <a:lnTo>
                  <a:pt x="10" y="38"/>
                </a:lnTo>
                <a:lnTo>
                  <a:pt x="7" y="37"/>
                </a:lnTo>
                <a:lnTo>
                  <a:pt x="3" y="35"/>
                </a:lnTo>
                <a:lnTo>
                  <a:pt x="2" y="31"/>
                </a:lnTo>
                <a:lnTo>
                  <a:pt x="1" y="28"/>
                </a:lnTo>
                <a:lnTo>
                  <a:pt x="0" y="23"/>
                </a:lnTo>
                <a:lnTo>
                  <a:pt x="1" y="20"/>
                </a:lnTo>
                <a:lnTo>
                  <a:pt x="2" y="17"/>
                </a:lnTo>
                <a:lnTo>
                  <a:pt x="4" y="13"/>
                </a:lnTo>
                <a:lnTo>
                  <a:pt x="7" y="11"/>
                </a:lnTo>
                <a:lnTo>
                  <a:pt x="9" y="10"/>
                </a:lnTo>
                <a:lnTo>
                  <a:pt x="13" y="10"/>
                </a:lnTo>
                <a:lnTo>
                  <a:pt x="17" y="10"/>
                </a:lnTo>
                <a:lnTo>
                  <a:pt x="22"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49" name="Google Shape;1049;p29"/>
          <p:cNvSpPr/>
          <p:nvPr/>
        </p:nvSpPr>
        <p:spPr>
          <a:xfrm>
            <a:off x="5572126" y="2886075"/>
            <a:ext cx="11906" cy="10716"/>
          </a:xfrm>
          <a:custGeom>
            <a:avLst/>
            <a:gdLst/>
            <a:ahLst/>
            <a:cxnLst/>
            <a:rect l="l" t="t" r="r" b="b"/>
            <a:pathLst>
              <a:path w="39" h="38" extrusionOk="0">
                <a:moveTo>
                  <a:pt x="29" y="0"/>
                </a:moveTo>
                <a:lnTo>
                  <a:pt x="34" y="3"/>
                </a:lnTo>
                <a:lnTo>
                  <a:pt x="36" y="6"/>
                </a:lnTo>
                <a:lnTo>
                  <a:pt x="38" y="9"/>
                </a:lnTo>
                <a:lnTo>
                  <a:pt x="39" y="13"/>
                </a:lnTo>
                <a:lnTo>
                  <a:pt x="39" y="16"/>
                </a:lnTo>
                <a:lnTo>
                  <a:pt x="39" y="19"/>
                </a:lnTo>
                <a:lnTo>
                  <a:pt x="37" y="24"/>
                </a:lnTo>
                <a:lnTo>
                  <a:pt x="35" y="27"/>
                </a:lnTo>
                <a:lnTo>
                  <a:pt x="31" y="31"/>
                </a:lnTo>
                <a:lnTo>
                  <a:pt x="27" y="34"/>
                </a:lnTo>
                <a:lnTo>
                  <a:pt x="22" y="36"/>
                </a:lnTo>
                <a:lnTo>
                  <a:pt x="18" y="37"/>
                </a:lnTo>
                <a:lnTo>
                  <a:pt x="14" y="38"/>
                </a:lnTo>
                <a:lnTo>
                  <a:pt x="10" y="38"/>
                </a:lnTo>
                <a:lnTo>
                  <a:pt x="7" y="36"/>
                </a:lnTo>
                <a:lnTo>
                  <a:pt x="3" y="34"/>
                </a:lnTo>
                <a:lnTo>
                  <a:pt x="2" y="31"/>
                </a:lnTo>
                <a:lnTo>
                  <a:pt x="0" y="27"/>
                </a:lnTo>
                <a:lnTo>
                  <a:pt x="0" y="23"/>
                </a:lnTo>
                <a:lnTo>
                  <a:pt x="1" y="19"/>
                </a:lnTo>
                <a:lnTo>
                  <a:pt x="2" y="16"/>
                </a:lnTo>
                <a:lnTo>
                  <a:pt x="5" y="13"/>
                </a:lnTo>
                <a:lnTo>
                  <a:pt x="7" y="11"/>
                </a:lnTo>
                <a:lnTo>
                  <a:pt x="9" y="9"/>
                </a:lnTo>
                <a:lnTo>
                  <a:pt x="14" y="9"/>
                </a:lnTo>
                <a:lnTo>
                  <a:pt x="17" y="9"/>
                </a:lnTo>
                <a:lnTo>
                  <a:pt x="22" y="1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0" name="Google Shape;1050;p29"/>
          <p:cNvSpPr/>
          <p:nvPr/>
        </p:nvSpPr>
        <p:spPr>
          <a:xfrm>
            <a:off x="5370911" y="2999186"/>
            <a:ext cx="11906" cy="10715"/>
          </a:xfrm>
          <a:custGeom>
            <a:avLst/>
            <a:gdLst/>
            <a:ahLst/>
            <a:cxnLst/>
            <a:rect l="l" t="t" r="r" b="b"/>
            <a:pathLst>
              <a:path w="39" h="38" extrusionOk="0">
                <a:moveTo>
                  <a:pt x="29" y="0"/>
                </a:moveTo>
                <a:lnTo>
                  <a:pt x="32" y="2"/>
                </a:lnTo>
                <a:lnTo>
                  <a:pt x="36" y="5"/>
                </a:lnTo>
                <a:lnTo>
                  <a:pt x="38" y="9"/>
                </a:lnTo>
                <a:lnTo>
                  <a:pt x="39" y="12"/>
                </a:lnTo>
                <a:lnTo>
                  <a:pt x="39" y="16"/>
                </a:lnTo>
                <a:lnTo>
                  <a:pt x="39" y="19"/>
                </a:lnTo>
                <a:lnTo>
                  <a:pt x="37" y="23"/>
                </a:lnTo>
                <a:lnTo>
                  <a:pt x="35" y="27"/>
                </a:lnTo>
                <a:lnTo>
                  <a:pt x="31" y="30"/>
                </a:lnTo>
                <a:lnTo>
                  <a:pt x="27" y="33"/>
                </a:lnTo>
                <a:lnTo>
                  <a:pt x="22" y="36"/>
                </a:lnTo>
                <a:lnTo>
                  <a:pt x="18" y="37"/>
                </a:lnTo>
                <a:lnTo>
                  <a:pt x="13" y="38"/>
                </a:lnTo>
                <a:lnTo>
                  <a:pt x="10" y="37"/>
                </a:lnTo>
                <a:lnTo>
                  <a:pt x="7" y="36"/>
                </a:lnTo>
                <a:lnTo>
                  <a:pt x="3" y="33"/>
                </a:lnTo>
                <a:lnTo>
                  <a:pt x="2" y="30"/>
                </a:lnTo>
                <a:lnTo>
                  <a:pt x="0" y="27"/>
                </a:lnTo>
                <a:lnTo>
                  <a:pt x="0" y="22"/>
                </a:lnTo>
                <a:lnTo>
                  <a:pt x="1" y="19"/>
                </a:lnTo>
                <a:lnTo>
                  <a:pt x="2" y="16"/>
                </a:lnTo>
                <a:lnTo>
                  <a:pt x="4" y="12"/>
                </a:lnTo>
                <a:lnTo>
                  <a:pt x="7" y="10"/>
                </a:lnTo>
                <a:lnTo>
                  <a:pt x="9" y="9"/>
                </a:lnTo>
                <a:lnTo>
                  <a:pt x="13" y="9"/>
                </a:lnTo>
                <a:lnTo>
                  <a:pt x="17" y="9"/>
                </a:lnTo>
                <a:lnTo>
                  <a:pt x="21" y="1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1" name="Google Shape;1051;p29"/>
          <p:cNvSpPr/>
          <p:nvPr/>
        </p:nvSpPr>
        <p:spPr>
          <a:xfrm>
            <a:off x="5448300" y="2955133"/>
            <a:ext cx="10716" cy="11906"/>
          </a:xfrm>
          <a:custGeom>
            <a:avLst/>
            <a:gdLst/>
            <a:ahLst/>
            <a:cxnLst/>
            <a:rect l="l" t="t" r="r" b="b"/>
            <a:pathLst>
              <a:path w="39" h="39" extrusionOk="0">
                <a:moveTo>
                  <a:pt x="29" y="0"/>
                </a:moveTo>
                <a:lnTo>
                  <a:pt x="32" y="4"/>
                </a:lnTo>
                <a:lnTo>
                  <a:pt x="35" y="7"/>
                </a:lnTo>
                <a:lnTo>
                  <a:pt x="38" y="10"/>
                </a:lnTo>
                <a:lnTo>
                  <a:pt x="39" y="14"/>
                </a:lnTo>
                <a:lnTo>
                  <a:pt x="39" y="17"/>
                </a:lnTo>
                <a:lnTo>
                  <a:pt x="39" y="19"/>
                </a:lnTo>
                <a:lnTo>
                  <a:pt x="37" y="24"/>
                </a:lnTo>
                <a:lnTo>
                  <a:pt x="34" y="28"/>
                </a:lnTo>
                <a:lnTo>
                  <a:pt x="31" y="32"/>
                </a:lnTo>
                <a:lnTo>
                  <a:pt x="26" y="35"/>
                </a:lnTo>
                <a:lnTo>
                  <a:pt x="22" y="37"/>
                </a:lnTo>
                <a:lnTo>
                  <a:pt x="18" y="38"/>
                </a:lnTo>
                <a:lnTo>
                  <a:pt x="13" y="39"/>
                </a:lnTo>
                <a:lnTo>
                  <a:pt x="10" y="38"/>
                </a:lnTo>
                <a:lnTo>
                  <a:pt x="6" y="37"/>
                </a:lnTo>
                <a:lnTo>
                  <a:pt x="3" y="35"/>
                </a:lnTo>
                <a:lnTo>
                  <a:pt x="1" y="32"/>
                </a:lnTo>
                <a:lnTo>
                  <a:pt x="0" y="27"/>
                </a:lnTo>
                <a:lnTo>
                  <a:pt x="0" y="24"/>
                </a:lnTo>
                <a:lnTo>
                  <a:pt x="1" y="20"/>
                </a:lnTo>
                <a:lnTo>
                  <a:pt x="2" y="16"/>
                </a:lnTo>
                <a:lnTo>
                  <a:pt x="4" y="14"/>
                </a:lnTo>
                <a:lnTo>
                  <a:pt x="6" y="11"/>
                </a:lnTo>
                <a:lnTo>
                  <a:pt x="9" y="10"/>
                </a:lnTo>
                <a:lnTo>
                  <a:pt x="13" y="10"/>
                </a:lnTo>
                <a:lnTo>
                  <a:pt x="16" y="10"/>
                </a:lnTo>
                <a:lnTo>
                  <a:pt x="21"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2" name="Google Shape;1052;p29"/>
          <p:cNvSpPr/>
          <p:nvPr/>
        </p:nvSpPr>
        <p:spPr>
          <a:xfrm>
            <a:off x="5497117" y="3042049"/>
            <a:ext cx="10715" cy="11906"/>
          </a:xfrm>
          <a:custGeom>
            <a:avLst/>
            <a:gdLst/>
            <a:ahLst/>
            <a:cxnLst/>
            <a:rect l="l" t="t" r="r" b="b"/>
            <a:pathLst>
              <a:path w="39" h="38" extrusionOk="0">
                <a:moveTo>
                  <a:pt x="29" y="0"/>
                </a:moveTo>
                <a:lnTo>
                  <a:pt x="32" y="4"/>
                </a:lnTo>
                <a:lnTo>
                  <a:pt x="36" y="7"/>
                </a:lnTo>
                <a:lnTo>
                  <a:pt x="38" y="10"/>
                </a:lnTo>
                <a:lnTo>
                  <a:pt x="39" y="14"/>
                </a:lnTo>
                <a:lnTo>
                  <a:pt x="39" y="16"/>
                </a:lnTo>
                <a:lnTo>
                  <a:pt x="39" y="19"/>
                </a:lnTo>
                <a:lnTo>
                  <a:pt x="37" y="24"/>
                </a:lnTo>
                <a:lnTo>
                  <a:pt x="35" y="28"/>
                </a:lnTo>
                <a:lnTo>
                  <a:pt x="31" y="32"/>
                </a:lnTo>
                <a:lnTo>
                  <a:pt x="27" y="34"/>
                </a:lnTo>
                <a:lnTo>
                  <a:pt x="22" y="36"/>
                </a:lnTo>
                <a:lnTo>
                  <a:pt x="18" y="38"/>
                </a:lnTo>
                <a:lnTo>
                  <a:pt x="13" y="38"/>
                </a:lnTo>
                <a:lnTo>
                  <a:pt x="10" y="38"/>
                </a:lnTo>
                <a:lnTo>
                  <a:pt x="7" y="36"/>
                </a:lnTo>
                <a:lnTo>
                  <a:pt x="3" y="34"/>
                </a:lnTo>
                <a:lnTo>
                  <a:pt x="1" y="31"/>
                </a:lnTo>
                <a:lnTo>
                  <a:pt x="0" y="27"/>
                </a:lnTo>
                <a:lnTo>
                  <a:pt x="0" y="24"/>
                </a:lnTo>
                <a:lnTo>
                  <a:pt x="0" y="19"/>
                </a:lnTo>
                <a:lnTo>
                  <a:pt x="2" y="16"/>
                </a:lnTo>
                <a:lnTo>
                  <a:pt x="4" y="13"/>
                </a:lnTo>
                <a:lnTo>
                  <a:pt x="7" y="11"/>
                </a:lnTo>
                <a:lnTo>
                  <a:pt x="9" y="10"/>
                </a:lnTo>
                <a:lnTo>
                  <a:pt x="12" y="9"/>
                </a:lnTo>
                <a:lnTo>
                  <a:pt x="17" y="10"/>
                </a:lnTo>
                <a:lnTo>
                  <a:pt x="21"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3" name="Google Shape;1053;p29"/>
          <p:cNvSpPr/>
          <p:nvPr/>
        </p:nvSpPr>
        <p:spPr>
          <a:xfrm>
            <a:off x="5661422" y="2718197"/>
            <a:ext cx="95250" cy="122634"/>
          </a:xfrm>
          <a:custGeom>
            <a:avLst/>
            <a:gdLst/>
            <a:ahLst/>
            <a:cxnLst/>
            <a:rect l="l" t="t" r="r" b="b"/>
            <a:pathLst>
              <a:path w="321" h="411" extrusionOk="0">
                <a:moveTo>
                  <a:pt x="307" y="21"/>
                </a:moveTo>
                <a:lnTo>
                  <a:pt x="312" y="45"/>
                </a:lnTo>
                <a:lnTo>
                  <a:pt x="316" y="70"/>
                </a:lnTo>
                <a:lnTo>
                  <a:pt x="319" y="93"/>
                </a:lnTo>
                <a:lnTo>
                  <a:pt x="320" y="116"/>
                </a:lnTo>
                <a:lnTo>
                  <a:pt x="321" y="138"/>
                </a:lnTo>
                <a:lnTo>
                  <a:pt x="320" y="159"/>
                </a:lnTo>
                <a:lnTo>
                  <a:pt x="319" y="179"/>
                </a:lnTo>
                <a:lnTo>
                  <a:pt x="316" y="199"/>
                </a:lnTo>
                <a:lnTo>
                  <a:pt x="312" y="217"/>
                </a:lnTo>
                <a:lnTo>
                  <a:pt x="307" y="235"/>
                </a:lnTo>
                <a:lnTo>
                  <a:pt x="301" y="252"/>
                </a:lnTo>
                <a:lnTo>
                  <a:pt x="294" y="268"/>
                </a:lnTo>
                <a:lnTo>
                  <a:pt x="287" y="283"/>
                </a:lnTo>
                <a:lnTo>
                  <a:pt x="279" y="298"/>
                </a:lnTo>
                <a:lnTo>
                  <a:pt x="270" y="311"/>
                </a:lnTo>
                <a:lnTo>
                  <a:pt x="259" y="325"/>
                </a:lnTo>
                <a:lnTo>
                  <a:pt x="247" y="336"/>
                </a:lnTo>
                <a:lnTo>
                  <a:pt x="236" y="348"/>
                </a:lnTo>
                <a:lnTo>
                  <a:pt x="223" y="358"/>
                </a:lnTo>
                <a:lnTo>
                  <a:pt x="214" y="365"/>
                </a:lnTo>
                <a:lnTo>
                  <a:pt x="204" y="372"/>
                </a:lnTo>
                <a:lnTo>
                  <a:pt x="194" y="377"/>
                </a:lnTo>
                <a:lnTo>
                  <a:pt x="184" y="383"/>
                </a:lnTo>
                <a:lnTo>
                  <a:pt x="172" y="388"/>
                </a:lnTo>
                <a:lnTo>
                  <a:pt x="161" y="392"/>
                </a:lnTo>
                <a:lnTo>
                  <a:pt x="150" y="396"/>
                </a:lnTo>
                <a:lnTo>
                  <a:pt x="138" y="400"/>
                </a:lnTo>
                <a:lnTo>
                  <a:pt x="125" y="403"/>
                </a:lnTo>
                <a:lnTo>
                  <a:pt x="113" y="407"/>
                </a:lnTo>
                <a:lnTo>
                  <a:pt x="100" y="409"/>
                </a:lnTo>
                <a:lnTo>
                  <a:pt x="87" y="410"/>
                </a:lnTo>
                <a:lnTo>
                  <a:pt x="75" y="411"/>
                </a:lnTo>
                <a:lnTo>
                  <a:pt x="63" y="410"/>
                </a:lnTo>
                <a:lnTo>
                  <a:pt x="50" y="410"/>
                </a:lnTo>
                <a:lnTo>
                  <a:pt x="40" y="408"/>
                </a:lnTo>
                <a:lnTo>
                  <a:pt x="30" y="404"/>
                </a:lnTo>
                <a:lnTo>
                  <a:pt x="21" y="400"/>
                </a:lnTo>
                <a:lnTo>
                  <a:pt x="15" y="394"/>
                </a:lnTo>
                <a:lnTo>
                  <a:pt x="8" y="386"/>
                </a:lnTo>
                <a:lnTo>
                  <a:pt x="5" y="379"/>
                </a:lnTo>
                <a:lnTo>
                  <a:pt x="1" y="370"/>
                </a:lnTo>
                <a:lnTo>
                  <a:pt x="0" y="361"/>
                </a:lnTo>
                <a:lnTo>
                  <a:pt x="0" y="351"/>
                </a:lnTo>
                <a:lnTo>
                  <a:pt x="0" y="339"/>
                </a:lnTo>
                <a:lnTo>
                  <a:pt x="1" y="328"/>
                </a:lnTo>
                <a:lnTo>
                  <a:pt x="3" y="317"/>
                </a:lnTo>
                <a:lnTo>
                  <a:pt x="7" y="306"/>
                </a:lnTo>
                <a:lnTo>
                  <a:pt x="11" y="295"/>
                </a:lnTo>
                <a:lnTo>
                  <a:pt x="16" y="285"/>
                </a:lnTo>
                <a:lnTo>
                  <a:pt x="21" y="273"/>
                </a:lnTo>
                <a:lnTo>
                  <a:pt x="27" y="264"/>
                </a:lnTo>
                <a:lnTo>
                  <a:pt x="33" y="255"/>
                </a:lnTo>
                <a:lnTo>
                  <a:pt x="43" y="244"/>
                </a:lnTo>
                <a:lnTo>
                  <a:pt x="53" y="233"/>
                </a:lnTo>
                <a:lnTo>
                  <a:pt x="64" y="224"/>
                </a:lnTo>
                <a:lnTo>
                  <a:pt x="74" y="216"/>
                </a:lnTo>
                <a:lnTo>
                  <a:pt x="84" y="207"/>
                </a:lnTo>
                <a:lnTo>
                  <a:pt x="94" y="198"/>
                </a:lnTo>
                <a:lnTo>
                  <a:pt x="102" y="188"/>
                </a:lnTo>
                <a:lnTo>
                  <a:pt x="110" y="177"/>
                </a:lnTo>
                <a:lnTo>
                  <a:pt x="115" y="165"/>
                </a:lnTo>
                <a:lnTo>
                  <a:pt x="119" y="152"/>
                </a:lnTo>
                <a:lnTo>
                  <a:pt x="121" y="140"/>
                </a:lnTo>
                <a:lnTo>
                  <a:pt x="122" y="126"/>
                </a:lnTo>
                <a:lnTo>
                  <a:pt x="123" y="111"/>
                </a:lnTo>
                <a:lnTo>
                  <a:pt x="124" y="96"/>
                </a:lnTo>
                <a:lnTo>
                  <a:pt x="125" y="82"/>
                </a:lnTo>
                <a:lnTo>
                  <a:pt x="127" y="67"/>
                </a:lnTo>
                <a:lnTo>
                  <a:pt x="129" y="54"/>
                </a:lnTo>
                <a:lnTo>
                  <a:pt x="131" y="42"/>
                </a:lnTo>
                <a:lnTo>
                  <a:pt x="134" y="30"/>
                </a:lnTo>
                <a:lnTo>
                  <a:pt x="140" y="20"/>
                </a:lnTo>
                <a:lnTo>
                  <a:pt x="147" y="13"/>
                </a:lnTo>
                <a:lnTo>
                  <a:pt x="153" y="8"/>
                </a:lnTo>
                <a:lnTo>
                  <a:pt x="160" y="4"/>
                </a:lnTo>
                <a:lnTo>
                  <a:pt x="169" y="1"/>
                </a:lnTo>
                <a:lnTo>
                  <a:pt x="178" y="0"/>
                </a:lnTo>
                <a:lnTo>
                  <a:pt x="187" y="0"/>
                </a:lnTo>
                <a:lnTo>
                  <a:pt x="196" y="0"/>
                </a:lnTo>
                <a:lnTo>
                  <a:pt x="206" y="2"/>
                </a:lnTo>
                <a:lnTo>
                  <a:pt x="216" y="5"/>
                </a:lnTo>
                <a:lnTo>
                  <a:pt x="226" y="8"/>
                </a:lnTo>
                <a:lnTo>
                  <a:pt x="236" y="13"/>
                </a:lnTo>
                <a:lnTo>
                  <a:pt x="247" y="17"/>
                </a:lnTo>
                <a:lnTo>
                  <a:pt x="257" y="23"/>
                </a:lnTo>
                <a:lnTo>
                  <a:pt x="266" y="29"/>
                </a:lnTo>
                <a:lnTo>
                  <a:pt x="275" y="37"/>
                </a:lnTo>
                <a:lnTo>
                  <a:pt x="283" y="4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4" name="Google Shape;1054;p29"/>
          <p:cNvSpPr/>
          <p:nvPr/>
        </p:nvSpPr>
        <p:spPr>
          <a:xfrm>
            <a:off x="5133976" y="2909888"/>
            <a:ext cx="45244" cy="95250"/>
          </a:xfrm>
          <a:custGeom>
            <a:avLst/>
            <a:gdLst/>
            <a:ahLst/>
            <a:cxnLst/>
            <a:rect l="l" t="t" r="r" b="b"/>
            <a:pathLst>
              <a:path w="152" h="320" extrusionOk="0">
                <a:moveTo>
                  <a:pt x="150" y="129"/>
                </a:moveTo>
                <a:lnTo>
                  <a:pt x="149" y="143"/>
                </a:lnTo>
                <a:lnTo>
                  <a:pt x="149" y="158"/>
                </a:lnTo>
                <a:lnTo>
                  <a:pt x="149" y="172"/>
                </a:lnTo>
                <a:lnTo>
                  <a:pt x="150" y="187"/>
                </a:lnTo>
                <a:lnTo>
                  <a:pt x="151" y="199"/>
                </a:lnTo>
                <a:lnTo>
                  <a:pt x="151" y="212"/>
                </a:lnTo>
                <a:lnTo>
                  <a:pt x="152" y="223"/>
                </a:lnTo>
                <a:lnTo>
                  <a:pt x="152" y="234"/>
                </a:lnTo>
                <a:lnTo>
                  <a:pt x="151" y="245"/>
                </a:lnTo>
                <a:lnTo>
                  <a:pt x="150" y="255"/>
                </a:lnTo>
                <a:lnTo>
                  <a:pt x="147" y="265"/>
                </a:lnTo>
                <a:lnTo>
                  <a:pt x="143" y="274"/>
                </a:lnTo>
                <a:lnTo>
                  <a:pt x="138" y="283"/>
                </a:lnTo>
                <a:lnTo>
                  <a:pt x="132" y="290"/>
                </a:lnTo>
                <a:lnTo>
                  <a:pt x="125" y="296"/>
                </a:lnTo>
                <a:lnTo>
                  <a:pt x="118" y="301"/>
                </a:lnTo>
                <a:lnTo>
                  <a:pt x="109" y="307"/>
                </a:lnTo>
                <a:lnTo>
                  <a:pt x="100" y="311"/>
                </a:lnTo>
                <a:lnTo>
                  <a:pt x="91" y="315"/>
                </a:lnTo>
                <a:lnTo>
                  <a:pt x="81" y="317"/>
                </a:lnTo>
                <a:lnTo>
                  <a:pt x="72" y="319"/>
                </a:lnTo>
                <a:lnTo>
                  <a:pt x="62" y="320"/>
                </a:lnTo>
                <a:lnTo>
                  <a:pt x="53" y="320"/>
                </a:lnTo>
                <a:lnTo>
                  <a:pt x="44" y="319"/>
                </a:lnTo>
                <a:lnTo>
                  <a:pt x="35" y="317"/>
                </a:lnTo>
                <a:lnTo>
                  <a:pt x="27" y="313"/>
                </a:lnTo>
                <a:lnTo>
                  <a:pt x="20" y="309"/>
                </a:lnTo>
                <a:lnTo>
                  <a:pt x="14" y="303"/>
                </a:lnTo>
                <a:lnTo>
                  <a:pt x="9" y="297"/>
                </a:lnTo>
                <a:lnTo>
                  <a:pt x="5" y="288"/>
                </a:lnTo>
                <a:lnTo>
                  <a:pt x="2" y="279"/>
                </a:lnTo>
                <a:lnTo>
                  <a:pt x="0" y="268"/>
                </a:lnTo>
                <a:lnTo>
                  <a:pt x="0" y="255"/>
                </a:lnTo>
                <a:lnTo>
                  <a:pt x="0" y="243"/>
                </a:lnTo>
                <a:lnTo>
                  <a:pt x="1" y="231"/>
                </a:lnTo>
                <a:lnTo>
                  <a:pt x="2" y="218"/>
                </a:lnTo>
                <a:lnTo>
                  <a:pt x="5" y="206"/>
                </a:lnTo>
                <a:lnTo>
                  <a:pt x="8" y="194"/>
                </a:lnTo>
                <a:lnTo>
                  <a:pt x="11" y="182"/>
                </a:lnTo>
                <a:lnTo>
                  <a:pt x="14" y="171"/>
                </a:lnTo>
                <a:lnTo>
                  <a:pt x="17" y="162"/>
                </a:lnTo>
                <a:lnTo>
                  <a:pt x="20" y="154"/>
                </a:lnTo>
                <a:lnTo>
                  <a:pt x="24" y="148"/>
                </a:lnTo>
                <a:lnTo>
                  <a:pt x="26" y="144"/>
                </a:lnTo>
                <a:lnTo>
                  <a:pt x="28" y="142"/>
                </a:lnTo>
                <a:lnTo>
                  <a:pt x="31" y="141"/>
                </a:lnTo>
                <a:lnTo>
                  <a:pt x="39" y="139"/>
                </a:lnTo>
                <a:lnTo>
                  <a:pt x="45" y="137"/>
                </a:lnTo>
                <a:lnTo>
                  <a:pt x="52" y="134"/>
                </a:lnTo>
                <a:lnTo>
                  <a:pt x="57" y="132"/>
                </a:lnTo>
                <a:lnTo>
                  <a:pt x="63" y="129"/>
                </a:lnTo>
                <a:lnTo>
                  <a:pt x="68" y="125"/>
                </a:lnTo>
                <a:lnTo>
                  <a:pt x="73" y="118"/>
                </a:lnTo>
                <a:lnTo>
                  <a:pt x="74" y="110"/>
                </a:lnTo>
                <a:lnTo>
                  <a:pt x="73" y="102"/>
                </a:lnTo>
                <a:lnTo>
                  <a:pt x="72" y="92"/>
                </a:lnTo>
                <a:lnTo>
                  <a:pt x="72" y="83"/>
                </a:lnTo>
                <a:lnTo>
                  <a:pt x="72" y="74"/>
                </a:lnTo>
                <a:lnTo>
                  <a:pt x="73" y="66"/>
                </a:lnTo>
                <a:lnTo>
                  <a:pt x="75" y="57"/>
                </a:lnTo>
                <a:lnTo>
                  <a:pt x="77" y="48"/>
                </a:lnTo>
                <a:lnTo>
                  <a:pt x="80" y="43"/>
                </a:lnTo>
                <a:lnTo>
                  <a:pt x="83" y="37"/>
                </a:lnTo>
                <a:lnTo>
                  <a:pt x="85" y="31"/>
                </a:lnTo>
                <a:lnTo>
                  <a:pt x="89" y="26"/>
                </a:lnTo>
                <a:lnTo>
                  <a:pt x="91" y="21"/>
                </a:lnTo>
                <a:lnTo>
                  <a:pt x="94" y="17"/>
                </a:lnTo>
                <a:lnTo>
                  <a:pt x="97" y="12"/>
                </a:lnTo>
                <a:lnTo>
                  <a:pt x="101" y="9"/>
                </a:lnTo>
                <a:lnTo>
                  <a:pt x="104" y="6"/>
                </a:lnTo>
                <a:lnTo>
                  <a:pt x="106" y="3"/>
                </a:lnTo>
                <a:lnTo>
                  <a:pt x="110" y="2"/>
                </a:lnTo>
                <a:lnTo>
                  <a:pt x="113" y="1"/>
                </a:lnTo>
                <a:lnTo>
                  <a:pt x="115" y="0"/>
                </a:lnTo>
                <a:lnTo>
                  <a:pt x="118" y="1"/>
                </a:lnTo>
                <a:lnTo>
                  <a:pt x="121" y="2"/>
                </a:lnTo>
                <a:lnTo>
                  <a:pt x="122" y="3"/>
                </a:lnTo>
                <a:lnTo>
                  <a:pt x="124" y="7"/>
                </a:lnTo>
                <a:lnTo>
                  <a:pt x="127" y="13"/>
                </a:lnTo>
                <a:lnTo>
                  <a:pt x="128" y="24"/>
                </a:lnTo>
                <a:lnTo>
                  <a:pt x="128" y="36"/>
                </a:lnTo>
                <a:lnTo>
                  <a:pt x="128" y="49"/>
                </a:lnTo>
                <a:lnTo>
                  <a:pt x="128" y="64"/>
                </a:lnTo>
                <a:lnTo>
                  <a:pt x="127" y="78"/>
                </a:lnTo>
                <a:lnTo>
                  <a:pt x="127" y="94"/>
                </a:lnTo>
                <a:lnTo>
                  <a:pt x="128" y="109"/>
                </a:lnTo>
                <a:lnTo>
                  <a:pt x="129" y="122"/>
                </a:lnTo>
                <a:lnTo>
                  <a:pt x="130" y="128"/>
                </a:lnTo>
                <a:lnTo>
                  <a:pt x="131" y="134"/>
                </a:lnTo>
                <a:lnTo>
                  <a:pt x="133" y="139"/>
                </a:lnTo>
                <a:lnTo>
                  <a:pt x="136" y="143"/>
                </a:lnTo>
                <a:lnTo>
                  <a:pt x="138" y="147"/>
                </a:lnTo>
                <a:lnTo>
                  <a:pt x="141" y="150"/>
                </a:lnTo>
                <a:lnTo>
                  <a:pt x="146" y="151"/>
                </a:lnTo>
                <a:lnTo>
                  <a:pt x="150" y="15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5" name="Google Shape;1055;p29"/>
          <p:cNvSpPr/>
          <p:nvPr/>
        </p:nvSpPr>
        <p:spPr>
          <a:xfrm>
            <a:off x="5153026" y="3021806"/>
            <a:ext cx="102394" cy="114300"/>
          </a:xfrm>
          <a:custGeom>
            <a:avLst/>
            <a:gdLst/>
            <a:ahLst/>
            <a:cxnLst/>
            <a:rect l="l" t="t" r="r" b="b"/>
            <a:pathLst>
              <a:path w="346" h="382" extrusionOk="0">
                <a:moveTo>
                  <a:pt x="305" y="0"/>
                </a:moveTo>
                <a:lnTo>
                  <a:pt x="297" y="16"/>
                </a:lnTo>
                <a:lnTo>
                  <a:pt x="285" y="29"/>
                </a:lnTo>
                <a:lnTo>
                  <a:pt x="275" y="43"/>
                </a:lnTo>
                <a:lnTo>
                  <a:pt x="263" y="54"/>
                </a:lnTo>
                <a:lnTo>
                  <a:pt x="251" y="65"/>
                </a:lnTo>
                <a:lnTo>
                  <a:pt x="237" y="75"/>
                </a:lnTo>
                <a:lnTo>
                  <a:pt x="224" y="84"/>
                </a:lnTo>
                <a:lnTo>
                  <a:pt x="209" y="93"/>
                </a:lnTo>
                <a:lnTo>
                  <a:pt x="187" y="106"/>
                </a:lnTo>
                <a:lnTo>
                  <a:pt x="164" y="119"/>
                </a:lnTo>
                <a:lnTo>
                  <a:pt x="142" y="131"/>
                </a:lnTo>
                <a:lnTo>
                  <a:pt x="120" y="143"/>
                </a:lnTo>
                <a:lnTo>
                  <a:pt x="98" y="156"/>
                </a:lnTo>
                <a:lnTo>
                  <a:pt x="78" y="170"/>
                </a:lnTo>
                <a:lnTo>
                  <a:pt x="59" y="185"/>
                </a:lnTo>
                <a:lnTo>
                  <a:pt x="51" y="193"/>
                </a:lnTo>
                <a:lnTo>
                  <a:pt x="44" y="199"/>
                </a:lnTo>
                <a:lnTo>
                  <a:pt x="37" y="208"/>
                </a:lnTo>
                <a:lnTo>
                  <a:pt x="30" y="216"/>
                </a:lnTo>
                <a:lnTo>
                  <a:pt x="25" y="225"/>
                </a:lnTo>
                <a:lnTo>
                  <a:pt x="19" y="235"/>
                </a:lnTo>
                <a:lnTo>
                  <a:pt x="14" y="245"/>
                </a:lnTo>
                <a:lnTo>
                  <a:pt x="10" y="255"/>
                </a:lnTo>
                <a:lnTo>
                  <a:pt x="7" y="267"/>
                </a:lnTo>
                <a:lnTo>
                  <a:pt x="3" y="278"/>
                </a:lnTo>
                <a:lnTo>
                  <a:pt x="2" y="290"/>
                </a:lnTo>
                <a:lnTo>
                  <a:pt x="0" y="301"/>
                </a:lnTo>
                <a:lnTo>
                  <a:pt x="0" y="314"/>
                </a:lnTo>
                <a:lnTo>
                  <a:pt x="0" y="324"/>
                </a:lnTo>
                <a:lnTo>
                  <a:pt x="2" y="335"/>
                </a:lnTo>
                <a:lnTo>
                  <a:pt x="4" y="345"/>
                </a:lnTo>
                <a:lnTo>
                  <a:pt x="8" y="354"/>
                </a:lnTo>
                <a:lnTo>
                  <a:pt x="12" y="362"/>
                </a:lnTo>
                <a:lnTo>
                  <a:pt x="18" y="368"/>
                </a:lnTo>
                <a:lnTo>
                  <a:pt x="26" y="374"/>
                </a:lnTo>
                <a:lnTo>
                  <a:pt x="33" y="377"/>
                </a:lnTo>
                <a:lnTo>
                  <a:pt x="42" y="381"/>
                </a:lnTo>
                <a:lnTo>
                  <a:pt x="53" y="382"/>
                </a:lnTo>
                <a:lnTo>
                  <a:pt x="64" y="382"/>
                </a:lnTo>
                <a:lnTo>
                  <a:pt x="75" y="381"/>
                </a:lnTo>
                <a:lnTo>
                  <a:pt x="87" y="378"/>
                </a:lnTo>
                <a:lnTo>
                  <a:pt x="98" y="376"/>
                </a:lnTo>
                <a:lnTo>
                  <a:pt x="111" y="373"/>
                </a:lnTo>
                <a:lnTo>
                  <a:pt x="123" y="370"/>
                </a:lnTo>
                <a:lnTo>
                  <a:pt x="134" y="365"/>
                </a:lnTo>
                <a:lnTo>
                  <a:pt x="145" y="361"/>
                </a:lnTo>
                <a:lnTo>
                  <a:pt x="157" y="355"/>
                </a:lnTo>
                <a:lnTo>
                  <a:pt x="167" y="351"/>
                </a:lnTo>
                <a:lnTo>
                  <a:pt x="186" y="338"/>
                </a:lnTo>
                <a:lnTo>
                  <a:pt x="201" y="326"/>
                </a:lnTo>
                <a:lnTo>
                  <a:pt x="216" y="314"/>
                </a:lnTo>
                <a:lnTo>
                  <a:pt x="227" y="301"/>
                </a:lnTo>
                <a:lnTo>
                  <a:pt x="239" y="288"/>
                </a:lnTo>
                <a:lnTo>
                  <a:pt x="253" y="274"/>
                </a:lnTo>
                <a:lnTo>
                  <a:pt x="269" y="260"/>
                </a:lnTo>
                <a:lnTo>
                  <a:pt x="284" y="245"/>
                </a:lnTo>
                <a:lnTo>
                  <a:pt x="293" y="237"/>
                </a:lnTo>
                <a:lnTo>
                  <a:pt x="301" y="228"/>
                </a:lnTo>
                <a:lnTo>
                  <a:pt x="310" y="220"/>
                </a:lnTo>
                <a:lnTo>
                  <a:pt x="318" y="209"/>
                </a:lnTo>
                <a:lnTo>
                  <a:pt x="325" y="201"/>
                </a:lnTo>
                <a:lnTo>
                  <a:pt x="331" y="190"/>
                </a:lnTo>
                <a:lnTo>
                  <a:pt x="337" y="179"/>
                </a:lnTo>
                <a:lnTo>
                  <a:pt x="341" y="169"/>
                </a:lnTo>
                <a:lnTo>
                  <a:pt x="345" y="157"/>
                </a:lnTo>
                <a:lnTo>
                  <a:pt x="346" y="146"/>
                </a:lnTo>
                <a:lnTo>
                  <a:pt x="346" y="133"/>
                </a:lnTo>
                <a:lnTo>
                  <a:pt x="346" y="124"/>
                </a:lnTo>
                <a:lnTo>
                  <a:pt x="344" y="114"/>
                </a:lnTo>
                <a:lnTo>
                  <a:pt x="340" y="104"/>
                </a:lnTo>
                <a:lnTo>
                  <a:pt x="336" y="93"/>
                </a:lnTo>
                <a:lnTo>
                  <a:pt x="330" y="83"/>
                </a:lnTo>
                <a:lnTo>
                  <a:pt x="323" y="72"/>
                </a:lnTo>
                <a:lnTo>
                  <a:pt x="316" y="61"/>
                </a:lnTo>
                <a:lnTo>
                  <a:pt x="305" y="48"/>
                </a:lnTo>
                <a:lnTo>
                  <a:pt x="294" y="37"/>
                </a:lnTo>
                <a:lnTo>
                  <a:pt x="282"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6" name="Google Shape;1056;p29"/>
          <p:cNvSpPr/>
          <p:nvPr/>
        </p:nvSpPr>
        <p:spPr>
          <a:xfrm>
            <a:off x="4586289" y="3188494"/>
            <a:ext cx="13097" cy="9525"/>
          </a:xfrm>
          <a:custGeom>
            <a:avLst/>
            <a:gdLst/>
            <a:ahLst/>
            <a:cxnLst/>
            <a:rect l="l" t="t" r="r" b="b"/>
            <a:pathLst>
              <a:path w="43" h="34" extrusionOk="0">
                <a:moveTo>
                  <a:pt x="43" y="16"/>
                </a:moveTo>
                <a:lnTo>
                  <a:pt x="42" y="21"/>
                </a:lnTo>
                <a:lnTo>
                  <a:pt x="39" y="25"/>
                </a:lnTo>
                <a:lnTo>
                  <a:pt x="38" y="29"/>
                </a:lnTo>
                <a:lnTo>
                  <a:pt x="35" y="31"/>
                </a:lnTo>
                <a:lnTo>
                  <a:pt x="33" y="32"/>
                </a:lnTo>
                <a:lnTo>
                  <a:pt x="29" y="33"/>
                </a:lnTo>
                <a:lnTo>
                  <a:pt x="25" y="34"/>
                </a:lnTo>
                <a:lnTo>
                  <a:pt x="20" y="33"/>
                </a:lnTo>
                <a:lnTo>
                  <a:pt x="16" y="32"/>
                </a:lnTo>
                <a:lnTo>
                  <a:pt x="11" y="30"/>
                </a:lnTo>
                <a:lnTo>
                  <a:pt x="7" y="26"/>
                </a:lnTo>
                <a:lnTo>
                  <a:pt x="3" y="23"/>
                </a:lnTo>
                <a:lnTo>
                  <a:pt x="1" y="20"/>
                </a:lnTo>
                <a:lnTo>
                  <a:pt x="0" y="16"/>
                </a:lnTo>
                <a:lnTo>
                  <a:pt x="0" y="12"/>
                </a:lnTo>
                <a:lnTo>
                  <a:pt x="1" y="9"/>
                </a:lnTo>
                <a:lnTo>
                  <a:pt x="2" y="5"/>
                </a:lnTo>
                <a:lnTo>
                  <a:pt x="6" y="3"/>
                </a:lnTo>
                <a:lnTo>
                  <a:pt x="9" y="1"/>
                </a:lnTo>
                <a:lnTo>
                  <a:pt x="12" y="0"/>
                </a:lnTo>
                <a:lnTo>
                  <a:pt x="16" y="0"/>
                </a:lnTo>
                <a:lnTo>
                  <a:pt x="20" y="0"/>
                </a:lnTo>
                <a:lnTo>
                  <a:pt x="23" y="1"/>
                </a:lnTo>
                <a:lnTo>
                  <a:pt x="25" y="3"/>
                </a:lnTo>
                <a:lnTo>
                  <a:pt x="27" y="6"/>
                </a:lnTo>
                <a:lnTo>
                  <a:pt x="28" y="10"/>
                </a:lnTo>
                <a:lnTo>
                  <a:pt x="29" y="1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7" name="Google Shape;1057;p29"/>
          <p:cNvSpPr/>
          <p:nvPr/>
        </p:nvSpPr>
        <p:spPr>
          <a:xfrm>
            <a:off x="4394599" y="3058717"/>
            <a:ext cx="11906" cy="10715"/>
          </a:xfrm>
          <a:custGeom>
            <a:avLst/>
            <a:gdLst/>
            <a:ahLst/>
            <a:cxnLst/>
            <a:rect l="l" t="t" r="r" b="b"/>
            <a:pathLst>
              <a:path w="43" h="35" extrusionOk="0">
                <a:moveTo>
                  <a:pt x="43" y="17"/>
                </a:moveTo>
                <a:lnTo>
                  <a:pt x="42" y="23"/>
                </a:lnTo>
                <a:lnTo>
                  <a:pt x="41" y="26"/>
                </a:lnTo>
                <a:lnTo>
                  <a:pt x="38" y="29"/>
                </a:lnTo>
                <a:lnTo>
                  <a:pt x="36" y="32"/>
                </a:lnTo>
                <a:lnTo>
                  <a:pt x="33" y="34"/>
                </a:lnTo>
                <a:lnTo>
                  <a:pt x="31" y="35"/>
                </a:lnTo>
                <a:lnTo>
                  <a:pt x="26" y="35"/>
                </a:lnTo>
                <a:lnTo>
                  <a:pt x="21" y="35"/>
                </a:lnTo>
                <a:lnTo>
                  <a:pt x="16" y="33"/>
                </a:lnTo>
                <a:lnTo>
                  <a:pt x="12" y="30"/>
                </a:lnTo>
                <a:lnTo>
                  <a:pt x="7" y="28"/>
                </a:lnTo>
                <a:lnTo>
                  <a:pt x="5" y="25"/>
                </a:lnTo>
                <a:lnTo>
                  <a:pt x="2" y="20"/>
                </a:lnTo>
                <a:lnTo>
                  <a:pt x="0" y="17"/>
                </a:lnTo>
                <a:lnTo>
                  <a:pt x="0" y="14"/>
                </a:lnTo>
                <a:lnTo>
                  <a:pt x="2" y="10"/>
                </a:lnTo>
                <a:lnTo>
                  <a:pt x="4" y="7"/>
                </a:lnTo>
                <a:lnTo>
                  <a:pt x="6" y="4"/>
                </a:lnTo>
                <a:lnTo>
                  <a:pt x="9" y="3"/>
                </a:lnTo>
                <a:lnTo>
                  <a:pt x="13" y="0"/>
                </a:lnTo>
                <a:lnTo>
                  <a:pt x="17" y="0"/>
                </a:lnTo>
                <a:lnTo>
                  <a:pt x="21" y="1"/>
                </a:lnTo>
                <a:lnTo>
                  <a:pt x="23" y="3"/>
                </a:lnTo>
                <a:lnTo>
                  <a:pt x="25" y="5"/>
                </a:lnTo>
                <a:lnTo>
                  <a:pt x="27" y="7"/>
                </a:lnTo>
                <a:lnTo>
                  <a:pt x="30" y="11"/>
                </a:lnTo>
                <a:lnTo>
                  <a:pt x="31"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8" name="Google Shape;1058;p29"/>
          <p:cNvSpPr/>
          <p:nvPr/>
        </p:nvSpPr>
        <p:spPr>
          <a:xfrm>
            <a:off x="4643439" y="3102769"/>
            <a:ext cx="13097" cy="10716"/>
          </a:xfrm>
          <a:custGeom>
            <a:avLst/>
            <a:gdLst/>
            <a:ahLst/>
            <a:cxnLst/>
            <a:rect l="l" t="t" r="r" b="b"/>
            <a:pathLst>
              <a:path w="42" h="35" extrusionOk="0">
                <a:moveTo>
                  <a:pt x="42" y="17"/>
                </a:moveTo>
                <a:lnTo>
                  <a:pt x="41" y="21"/>
                </a:lnTo>
                <a:lnTo>
                  <a:pt x="40" y="26"/>
                </a:lnTo>
                <a:lnTo>
                  <a:pt x="38" y="29"/>
                </a:lnTo>
                <a:lnTo>
                  <a:pt x="35" y="31"/>
                </a:lnTo>
                <a:lnTo>
                  <a:pt x="32" y="34"/>
                </a:lnTo>
                <a:lnTo>
                  <a:pt x="30" y="35"/>
                </a:lnTo>
                <a:lnTo>
                  <a:pt x="24" y="35"/>
                </a:lnTo>
                <a:lnTo>
                  <a:pt x="20" y="34"/>
                </a:lnTo>
                <a:lnTo>
                  <a:pt x="15" y="32"/>
                </a:lnTo>
                <a:lnTo>
                  <a:pt x="11" y="30"/>
                </a:lnTo>
                <a:lnTo>
                  <a:pt x="6" y="27"/>
                </a:lnTo>
                <a:lnTo>
                  <a:pt x="3" y="24"/>
                </a:lnTo>
                <a:lnTo>
                  <a:pt x="1" y="20"/>
                </a:lnTo>
                <a:lnTo>
                  <a:pt x="0" y="17"/>
                </a:lnTo>
                <a:lnTo>
                  <a:pt x="0" y="12"/>
                </a:lnTo>
                <a:lnTo>
                  <a:pt x="1" y="9"/>
                </a:lnTo>
                <a:lnTo>
                  <a:pt x="3" y="7"/>
                </a:lnTo>
                <a:lnTo>
                  <a:pt x="5" y="3"/>
                </a:lnTo>
                <a:lnTo>
                  <a:pt x="9" y="1"/>
                </a:lnTo>
                <a:lnTo>
                  <a:pt x="12" y="0"/>
                </a:lnTo>
                <a:lnTo>
                  <a:pt x="15" y="0"/>
                </a:lnTo>
                <a:lnTo>
                  <a:pt x="20" y="0"/>
                </a:lnTo>
                <a:lnTo>
                  <a:pt x="22" y="1"/>
                </a:lnTo>
                <a:lnTo>
                  <a:pt x="24" y="3"/>
                </a:lnTo>
                <a:lnTo>
                  <a:pt x="27" y="7"/>
                </a:lnTo>
                <a:lnTo>
                  <a:pt x="29" y="10"/>
                </a:lnTo>
                <a:lnTo>
                  <a:pt x="30"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59" name="Google Shape;1059;p29"/>
          <p:cNvSpPr/>
          <p:nvPr/>
        </p:nvSpPr>
        <p:spPr>
          <a:xfrm>
            <a:off x="4451747" y="2972992"/>
            <a:ext cx="13097" cy="10715"/>
          </a:xfrm>
          <a:custGeom>
            <a:avLst/>
            <a:gdLst/>
            <a:ahLst/>
            <a:cxnLst/>
            <a:rect l="l" t="t" r="r" b="b"/>
            <a:pathLst>
              <a:path w="44" h="34" extrusionOk="0">
                <a:moveTo>
                  <a:pt x="44" y="18"/>
                </a:moveTo>
                <a:lnTo>
                  <a:pt x="41" y="22"/>
                </a:lnTo>
                <a:lnTo>
                  <a:pt x="40" y="25"/>
                </a:lnTo>
                <a:lnTo>
                  <a:pt x="38" y="29"/>
                </a:lnTo>
                <a:lnTo>
                  <a:pt x="36" y="31"/>
                </a:lnTo>
                <a:lnTo>
                  <a:pt x="34" y="33"/>
                </a:lnTo>
                <a:lnTo>
                  <a:pt x="30" y="34"/>
                </a:lnTo>
                <a:lnTo>
                  <a:pt x="26" y="34"/>
                </a:lnTo>
                <a:lnTo>
                  <a:pt x="21" y="34"/>
                </a:lnTo>
                <a:lnTo>
                  <a:pt x="16" y="32"/>
                </a:lnTo>
                <a:lnTo>
                  <a:pt x="11" y="30"/>
                </a:lnTo>
                <a:lnTo>
                  <a:pt x="8" y="28"/>
                </a:lnTo>
                <a:lnTo>
                  <a:pt x="4" y="24"/>
                </a:lnTo>
                <a:lnTo>
                  <a:pt x="2" y="21"/>
                </a:lnTo>
                <a:lnTo>
                  <a:pt x="0" y="16"/>
                </a:lnTo>
                <a:lnTo>
                  <a:pt x="0" y="13"/>
                </a:lnTo>
                <a:lnTo>
                  <a:pt x="1" y="10"/>
                </a:lnTo>
                <a:lnTo>
                  <a:pt x="3" y="6"/>
                </a:lnTo>
                <a:lnTo>
                  <a:pt x="6" y="4"/>
                </a:lnTo>
                <a:lnTo>
                  <a:pt x="9" y="2"/>
                </a:lnTo>
                <a:lnTo>
                  <a:pt x="13" y="1"/>
                </a:lnTo>
                <a:lnTo>
                  <a:pt x="17" y="0"/>
                </a:lnTo>
                <a:lnTo>
                  <a:pt x="20" y="1"/>
                </a:lnTo>
                <a:lnTo>
                  <a:pt x="23" y="2"/>
                </a:lnTo>
                <a:lnTo>
                  <a:pt x="26" y="4"/>
                </a:lnTo>
                <a:lnTo>
                  <a:pt x="28" y="6"/>
                </a:lnTo>
                <a:lnTo>
                  <a:pt x="29" y="11"/>
                </a:lnTo>
                <a:lnTo>
                  <a:pt x="30" y="1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0" name="Google Shape;1060;p29"/>
          <p:cNvSpPr/>
          <p:nvPr/>
        </p:nvSpPr>
        <p:spPr>
          <a:xfrm>
            <a:off x="4525567" y="3022999"/>
            <a:ext cx="11906" cy="10715"/>
          </a:xfrm>
          <a:custGeom>
            <a:avLst/>
            <a:gdLst/>
            <a:ahLst/>
            <a:cxnLst/>
            <a:rect l="l" t="t" r="r" b="b"/>
            <a:pathLst>
              <a:path w="43" h="35" extrusionOk="0">
                <a:moveTo>
                  <a:pt x="43" y="17"/>
                </a:moveTo>
                <a:lnTo>
                  <a:pt x="42" y="22"/>
                </a:lnTo>
                <a:lnTo>
                  <a:pt x="41" y="26"/>
                </a:lnTo>
                <a:lnTo>
                  <a:pt x="38" y="30"/>
                </a:lnTo>
                <a:lnTo>
                  <a:pt x="36" y="32"/>
                </a:lnTo>
                <a:lnTo>
                  <a:pt x="33" y="34"/>
                </a:lnTo>
                <a:lnTo>
                  <a:pt x="31" y="35"/>
                </a:lnTo>
                <a:lnTo>
                  <a:pt x="26" y="35"/>
                </a:lnTo>
                <a:lnTo>
                  <a:pt x="20" y="34"/>
                </a:lnTo>
                <a:lnTo>
                  <a:pt x="16" y="33"/>
                </a:lnTo>
                <a:lnTo>
                  <a:pt x="11" y="31"/>
                </a:lnTo>
                <a:lnTo>
                  <a:pt x="7" y="27"/>
                </a:lnTo>
                <a:lnTo>
                  <a:pt x="4" y="24"/>
                </a:lnTo>
                <a:lnTo>
                  <a:pt x="1" y="21"/>
                </a:lnTo>
                <a:lnTo>
                  <a:pt x="0" y="17"/>
                </a:lnTo>
                <a:lnTo>
                  <a:pt x="0" y="13"/>
                </a:lnTo>
                <a:lnTo>
                  <a:pt x="1" y="9"/>
                </a:lnTo>
                <a:lnTo>
                  <a:pt x="4" y="7"/>
                </a:lnTo>
                <a:lnTo>
                  <a:pt x="6" y="4"/>
                </a:lnTo>
                <a:lnTo>
                  <a:pt x="9" y="2"/>
                </a:lnTo>
                <a:lnTo>
                  <a:pt x="13" y="0"/>
                </a:lnTo>
                <a:lnTo>
                  <a:pt x="17" y="0"/>
                </a:lnTo>
                <a:lnTo>
                  <a:pt x="20" y="0"/>
                </a:lnTo>
                <a:lnTo>
                  <a:pt x="23" y="2"/>
                </a:lnTo>
                <a:lnTo>
                  <a:pt x="25" y="4"/>
                </a:lnTo>
                <a:lnTo>
                  <a:pt x="27" y="7"/>
                </a:lnTo>
                <a:lnTo>
                  <a:pt x="29" y="11"/>
                </a:lnTo>
                <a:lnTo>
                  <a:pt x="31"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1" name="Google Shape;1061;p29"/>
          <p:cNvSpPr/>
          <p:nvPr/>
        </p:nvSpPr>
        <p:spPr>
          <a:xfrm>
            <a:off x="4469608" y="3105150"/>
            <a:ext cx="13097" cy="10716"/>
          </a:xfrm>
          <a:custGeom>
            <a:avLst/>
            <a:gdLst/>
            <a:ahLst/>
            <a:cxnLst/>
            <a:rect l="l" t="t" r="r" b="b"/>
            <a:pathLst>
              <a:path w="43" h="35" extrusionOk="0">
                <a:moveTo>
                  <a:pt x="43" y="17"/>
                </a:moveTo>
                <a:lnTo>
                  <a:pt x="42" y="22"/>
                </a:lnTo>
                <a:lnTo>
                  <a:pt x="40" y="26"/>
                </a:lnTo>
                <a:lnTo>
                  <a:pt x="39" y="29"/>
                </a:lnTo>
                <a:lnTo>
                  <a:pt x="35" y="31"/>
                </a:lnTo>
                <a:lnTo>
                  <a:pt x="33" y="34"/>
                </a:lnTo>
                <a:lnTo>
                  <a:pt x="30" y="35"/>
                </a:lnTo>
                <a:lnTo>
                  <a:pt x="25" y="35"/>
                </a:lnTo>
                <a:lnTo>
                  <a:pt x="21" y="35"/>
                </a:lnTo>
                <a:lnTo>
                  <a:pt x="16" y="32"/>
                </a:lnTo>
                <a:lnTo>
                  <a:pt x="12" y="30"/>
                </a:lnTo>
                <a:lnTo>
                  <a:pt x="7" y="28"/>
                </a:lnTo>
                <a:lnTo>
                  <a:pt x="4" y="25"/>
                </a:lnTo>
                <a:lnTo>
                  <a:pt x="2" y="20"/>
                </a:lnTo>
                <a:lnTo>
                  <a:pt x="0" y="17"/>
                </a:lnTo>
                <a:lnTo>
                  <a:pt x="0" y="13"/>
                </a:lnTo>
                <a:lnTo>
                  <a:pt x="0" y="9"/>
                </a:lnTo>
                <a:lnTo>
                  <a:pt x="3" y="7"/>
                </a:lnTo>
                <a:lnTo>
                  <a:pt x="6" y="3"/>
                </a:lnTo>
                <a:lnTo>
                  <a:pt x="9" y="1"/>
                </a:lnTo>
                <a:lnTo>
                  <a:pt x="13" y="0"/>
                </a:lnTo>
                <a:lnTo>
                  <a:pt x="16" y="0"/>
                </a:lnTo>
                <a:lnTo>
                  <a:pt x="20" y="0"/>
                </a:lnTo>
                <a:lnTo>
                  <a:pt x="23" y="2"/>
                </a:lnTo>
                <a:lnTo>
                  <a:pt x="25" y="3"/>
                </a:lnTo>
                <a:lnTo>
                  <a:pt x="27" y="7"/>
                </a:lnTo>
                <a:lnTo>
                  <a:pt x="28" y="10"/>
                </a:lnTo>
                <a:lnTo>
                  <a:pt x="30"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2" name="Google Shape;1062;p29"/>
          <p:cNvSpPr/>
          <p:nvPr/>
        </p:nvSpPr>
        <p:spPr>
          <a:xfrm>
            <a:off x="5008961" y="3233738"/>
            <a:ext cx="11906" cy="9525"/>
          </a:xfrm>
          <a:custGeom>
            <a:avLst/>
            <a:gdLst/>
            <a:ahLst/>
            <a:cxnLst/>
            <a:rect l="l" t="t" r="r" b="b"/>
            <a:pathLst>
              <a:path w="42" h="30" extrusionOk="0">
                <a:moveTo>
                  <a:pt x="40" y="3"/>
                </a:moveTo>
                <a:lnTo>
                  <a:pt x="42" y="9"/>
                </a:lnTo>
                <a:lnTo>
                  <a:pt x="42" y="12"/>
                </a:lnTo>
                <a:lnTo>
                  <a:pt x="42" y="17"/>
                </a:lnTo>
                <a:lnTo>
                  <a:pt x="41" y="20"/>
                </a:lnTo>
                <a:lnTo>
                  <a:pt x="40" y="22"/>
                </a:lnTo>
                <a:lnTo>
                  <a:pt x="37" y="25"/>
                </a:lnTo>
                <a:lnTo>
                  <a:pt x="34" y="28"/>
                </a:lnTo>
                <a:lnTo>
                  <a:pt x="29" y="29"/>
                </a:lnTo>
                <a:lnTo>
                  <a:pt x="24" y="30"/>
                </a:lnTo>
                <a:lnTo>
                  <a:pt x="19" y="30"/>
                </a:lnTo>
                <a:lnTo>
                  <a:pt x="14" y="30"/>
                </a:lnTo>
                <a:lnTo>
                  <a:pt x="9" y="29"/>
                </a:lnTo>
                <a:lnTo>
                  <a:pt x="6" y="27"/>
                </a:lnTo>
                <a:lnTo>
                  <a:pt x="3" y="25"/>
                </a:lnTo>
                <a:lnTo>
                  <a:pt x="0" y="21"/>
                </a:lnTo>
                <a:lnTo>
                  <a:pt x="0" y="18"/>
                </a:lnTo>
                <a:lnTo>
                  <a:pt x="0" y="13"/>
                </a:lnTo>
                <a:lnTo>
                  <a:pt x="1" y="10"/>
                </a:lnTo>
                <a:lnTo>
                  <a:pt x="3" y="7"/>
                </a:lnTo>
                <a:lnTo>
                  <a:pt x="6" y="3"/>
                </a:lnTo>
                <a:lnTo>
                  <a:pt x="8" y="1"/>
                </a:lnTo>
                <a:lnTo>
                  <a:pt x="12" y="0"/>
                </a:lnTo>
                <a:lnTo>
                  <a:pt x="15" y="0"/>
                </a:lnTo>
                <a:lnTo>
                  <a:pt x="18" y="1"/>
                </a:lnTo>
                <a:lnTo>
                  <a:pt x="22" y="2"/>
                </a:lnTo>
                <a:lnTo>
                  <a:pt x="25" y="4"/>
                </a:lnTo>
                <a:lnTo>
                  <a:pt x="28" y="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3" name="Google Shape;1063;p29"/>
          <p:cNvSpPr/>
          <p:nvPr/>
        </p:nvSpPr>
        <p:spPr>
          <a:xfrm>
            <a:off x="4777978" y="3214688"/>
            <a:ext cx="13097" cy="9525"/>
          </a:xfrm>
          <a:custGeom>
            <a:avLst/>
            <a:gdLst/>
            <a:ahLst/>
            <a:cxnLst/>
            <a:rect l="l" t="t" r="r" b="b"/>
            <a:pathLst>
              <a:path w="41" h="32" extrusionOk="0">
                <a:moveTo>
                  <a:pt x="40" y="4"/>
                </a:moveTo>
                <a:lnTo>
                  <a:pt x="41" y="9"/>
                </a:lnTo>
                <a:lnTo>
                  <a:pt x="41" y="13"/>
                </a:lnTo>
                <a:lnTo>
                  <a:pt x="41" y="17"/>
                </a:lnTo>
                <a:lnTo>
                  <a:pt x="40" y="20"/>
                </a:lnTo>
                <a:lnTo>
                  <a:pt x="39" y="23"/>
                </a:lnTo>
                <a:lnTo>
                  <a:pt x="37" y="25"/>
                </a:lnTo>
                <a:lnTo>
                  <a:pt x="33" y="28"/>
                </a:lnTo>
                <a:lnTo>
                  <a:pt x="29" y="29"/>
                </a:lnTo>
                <a:lnTo>
                  <a:pt x="23" y="30"/>
                </a:lnTo>
                <a:lnTo>
                  <a:pt x="19" y="32"/>
                </a:lnTo>
                <a:lnTo>
                  <a:pt x="14" y="30"/>
                </a:lnTo>
                <a:lnTo>
                  <a:pt x="10" y="29"/>
                </a:lnTo>
                <a:lnTo>
                  <a:pt x="5" y="27"/>
                </a:lnTo>
                <a:lnTo>
                  <a:pt x="2" y="25"/>
                </a:lnTo>
                <a:lnTo>
                  <a:pt x="1" y="22"/>
                </a:lnTo>
                <a:lnTo>
                  <a:pt x="0" y="18"/>
                </a:lnTo>
                <a:lnTo>
                  <a:pt x="0" y="14"/>
                </a:lnTo>
                <a:lnTo>
                  <a:pt x="1" y="10"/>
                </a:lnTo>
                <a:lnTo>
                  <a:pt x="3" y="7"/>
                </a:lnTo>
                <a:lnTo>
                  <a:pt x="5" y="4"/>
                </a:lnTo>
                <a:lnTo>
                  <a:pt x="9" y="3"/>
                </a:lnTo>
                <a:lnTo>
                  <a:pt x="12" y="0"/>
                </a:lnTo>
                <a:lnTo>
                  <a:pt x="14" y="0"/>
                </a:lnTo>
                <a:lnTo>
                  <a:pt x="18" y="1"/>
                </a:lnTo>
                <a:lnTo>
                  <a:pt x="21" y="3"/>
                </a:lnTo>
                <a:lnTo>
                  <a:pt x="24" y="5"/>
                </a:lnTo>
                <a:lnTo>
                  <a:pt x="28" y="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4" name="Google Shape;1064;p29"/>
          <p:cNvSpPr/>
          <p:nvPr/>
        </p:nvSpPr>
        <p:spPr>
          <a:xfrm>
            <a:off x="5017295" y="3131344"/>
            <a:ext cx="11906" cy="9525"/>
          </a:xfrm>
          <a:custGeom>
            <a:avLst/>
            <a:gdLst/>
            <a:ahLst/>
            <a:cxnLst/>
            <a:rect l="l" t="t" r="r" b="b"/>
            <a:pathLst>
              <a:path w="43" h="31" extrusionOk="0">
                <a:moveTo>
                  <a:pt x="41" y="4"/>
                </a:moveTo>
                <a:lnTo>
                  <a:pt x="43" y="8"/>
                </a:lnTo>
                <a:lnTo>
                  <a:pt x="43" y="13"/>
                </a:lnTo>
                <a:lnTo>
                  <a:pt x="43" y="16"/>
                </a:lnTo>
                <a:lnTo>
                  <a:pt x="42" y="19"/>
                </a:lnTo>
                <a:lnTo>
                  <a:pt x="41" y="23"/>
                </a:lnTo>
                <a:lnTo>
                  <a:pt x="38" y="25"/>
                </a:lnTo>
                <a:lnTo>
                  <a:pt x="34" y="27"/>
                </a:lnTo>
                <a:lnTo>
                  <a:pt x="29" y="29"/>
                </a:lnTo>
                <a:lnTo>
                  <a:pt x="25" y="31"/>
                </a:lnTo>
                <a:lnTo>
                  <a:pt x="20" y="31"/>
                </a:lnTo>
                <a:lnTo>
                  <a:pt x="15" y="29"/>
                </a:lnTo>
                <a:lnTo>
                  <a:pt x="10" y="28"/>
                </a:lnTo>
                <a:lnTo>
                  <a:pt x="7" y="27"/>
                </a:lnTo>
                <a:lnTo>
                  <a:pt x="4" y="24"/>
                </a:lnTo>
                <a:lnTo>
                  <a:pt x="1" y="20"/>
                </a:lnTo>
                <a:lnTo>
                  <a:pt x="0" y="17"/>
                </a:lnTo>
                <a:lnTo>
                  <a:pt x="1" y="14"/>
                </a:lnTo>
                <a:lnTo>
                  <a:pt x="2" y="10"/>
                </a:lnTo>
                <a:lnTo>
                  <a:pt x="4" y="7"/>
                </a:lnTo>
                <a:lnTo>
                  <a:pt x="6" y="4"/>
                </a:lnTo>
                <a:lnTo>
                  <a:pt x="9" y="1"/>
                </a:lnTo>
                <a:lnTo>
                  <a:pt x="13" y="0"/>
                </a:lnTo>
                <a:lnTo>
                  <a:pt x="16" y="0"/>
                </a:lnTo>
                <a:lnTo>
                  <a:pt x="19" y="0"/>
                </a:lnTo>
                <a:lnTo>
                  <a:pt x="23" y="3"/>
                </a:lnTo>
                <a:lnTo>
                  <a:pt x="25"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5" name="Google Shape;1065;p29"/>
          <p:cNvSpPr/>
          <p:nvPr/>
        </p:nvSpPr>
        <p:spPr>
          <a:xfrm>
            <a:off x="4786314" y="3112294"/>
            <a:ext cx="13097" cy="9525"/>
          </a:xfrm>
          <a:custGeom>
            <a:avLst/>
            <a:gdLst/>
            <a:ahLst/>
            <a:cxnLst/>
            <a:rect l="l" t="t" r="r" b="b"/>
            <a:pathLst>
              <a:path w="41" h="30" extrusionOk="0">
                <a:moveTo>
                  <a:pt x="40" y="3"/>
                </a:moveTo>
                <a:lnTo>
                  <a:pt x="41" y="7"/>
                </a:lnTo>
                <a:lnTo>
                  <a:pt x="41" y="12"/>
                </a:lnTo>
                <a:lnTo>
                  <a:pt x="41" y="15"/>
                </a:lnTo>
                <a:lnTo>
                  <a:pt x="40" y="19"/>
                </a:lnTo>
                <a:lnTo>
                  <a:pt x="39" y="22"/>
                </a:lnTo>
                <a:lnTo>
                  <a:pt x="37" y="24"/>
                </a:lnTo>
                <a:lnTo>
                  <a:pt x="33" y="26"/>
                </a:lnTo>
                <a:lnTo>
                  <a:pt x="29" y="29"/>
                </a:lnTo>
                <a:lnTo>
                  <a:pt x="23" y="30"/>
                </a:lnTo>
                <a:lnTo>
                  <a:pt x="19" y="30"/>
                </a:lnTo>
                <a:lnTo>
                  <a:pt x="13" y="30"/>
                </a:lnTo>
                <a:lnTo>
                  <a:pt x="9" y="28"/>
                </a:lnTo>
                <a:lnTo>
                  <a:pt x="5" y="26"/>
                </a:lnTo>
                <a:lnTo>
                  <a:pt x="2" y="23"/>
                </a:lnTo>
                <a:lnTo>
                  <a:pt x="0" y="20"/>
                </a:lnTo>
                <a:lnTo>
                  <a:pt x="0" y="16"/>
                </a:lnTo>
                <a:lnTo>
                  <a:pt x="0" y="13"/>
                </a:lnTo>
                <a:lnTo>
                  <a:pt x="1" y="10"/>
                </a:lnTo>
                <a:lnTo>
                  <a:pt x="2" y="6"/>
                </a:lnTo>
                <a:lnTo>
                  <a:pt x="5" y="3"/>
                </a:lnTo>
                <a:lnTo>
                  <a:pt x="8" y="1"/>
                </a:lnTo>
                <a:lnTo>
                  <a:pt x="12" y="0"/>
                </a:lnTo>
                <a:lnTo>
                  <a:pt x="14" y="0"/>
                </a:lnTo>
                <a:lnTo>
                  <a:pt x="18" y="0"/>
                </a:lnTo>
                <a:lnTo>
                  <a:pt x="21" y="2"/>
                </a:lnTo>
                <a:lnTo>
                  <a:pt x="24" y="4"/>
                </a:lnTo>
                <a:lnTo>
                  <a:pt x="28"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6" name="Google Shape;1066;p29"/>
          <p:cNvSpPr/>
          <p:nvPr/>
        </p:nvSpPr>
        <p:spPr>
          <a:xfrm>
            <a:off x="4874420" y="3119438"/>
            <a:ext cx="13097" cy="9525"/>
          </a:xfrm>
          <a:custGeom>
            <a:avLst/>
            <a:gdLst/>
            <a:ahLst/>
            <a:cxnLst/>
            <a:rect l="l" t="t" r="r" b="b"/>
            <a:pathLst>
              <a:path w="42" h="31" extrusionOk="0">
                <a:moveTo>
                  <a:pt x="41" y="3"/>
                </a:moveTo>
                <a:lnTo>
                  <a:pt x="42" y="9"/>
                </a:lnTo>
                <a:lnTo>
                  <a:pt x="42" y="12"/>
                </a:lnTo>
                <a:lnTo>
                  <a:pt x="42" y="17"/>
                </a:lnTo>
                <a:lnTo>
                  <a:pt x="41" y="20"/>
                </a:lnTo>
                <a:lnTo>
                  <a:pt x="40" y="23"/>
                </a:lnTo>
                <a:lnTo>
                  <a:pt x="37" y="25"/>
                </a:lnTo>
                <a:lnTo>
                  <a:pt x="34" y="28"/>
                </a:lnTo>
                <a:lnTo>
                  <a:pt x="30" y="29"/>
                </a:lnTo>
                <a:lnTo>
                  <a:pt x="25" y="30"/>
                </a:lnTo>
                <a:lnTo>
                  <a:pt x="19" y="31"/>
                </a:lnTo>
                <a:lnTo>
                  <a:pt x="15" y="30"/>
                </a:lnTo>
                <a:lnTo>
                  <a:pt x="11" y="29"/>
                </a:lnTo>
                <a:lnTo>
                  <a:pt x="6" y="27"/>
                </a:lnTo>
                <a:lnTo>
                  <a:pt x="3" y="25"/>
                </a:lnTo>
                <a:lnTo>
                  <a:pt x="2" y="21"/>
                </a:lnTo>
                <a:lnTo>
                  <a:pt x="0" y="18"/>
                </a:lnTo>
                <a:lnTo>
                  <a:pt x="0" y="14"/>
                </a:lnTo>
                <a:lnTo>
                  <a:pt x="2" y="10"/>
                </a:lnTo>
                <a:lnTo>
                  <a:pt x="4" y="7"/>
                </a:lnTo>
                <a:lnTo>
                  <a:pt x="6" y="3"/>
                </a:lnTo>
                <a:lnTo>
                  <a:pt x="9" y="2"/>
                </a:lnTo>
                <a:lnTo>
                  <a:pt x="13" y="0"/>
                </a:lnTo>
                <a:lnTo>
                  <a:pt x="15" y="0"/>
                </a:lnTo>
                <a:lnTo>
                  <a:pt x="18" y="1"/>
                </a:lnTo>
                <a:lnTo>
                  <a:pt x="22" y="2"/>
                </a:lnTo>
                <a:lnTo>
                  <a:pt x="25" y="5"/>
                </a:lnTo>
                <a:lnTo>
                  <a:pt x="28" y="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7" name="Google Shape;1067;p29"/>
          <p:cNvSpPr/>
          <p:nvPr/>
        </p:nvSpPr>
        <p:spPr>
          <a:xfrm>
            <a:off x="4867276" y="3218260"/>
            <a:ext cx="11906" cy="9525"/>
          </a:xfrm>
          <a:custGeom>
            <a:avLst/>
            <a:gdLst/>
            <a:ahLst/>
            <a:cxnLst/>
            <a:rect l="l" t="t" r="r" b="b"/>
            <a:pathLst>
              <a:path w="41" h="30" extrusionOk="0">
                <a:moveTo>
                  <a:pt x="40" y="3"/>
                </a:moveTo>
                <a:lnTo>
                  <a:pt x="41" y="9"/>
                </a:lnTo>
                <a:lnTo>
                  <a:pt x="41" y="12"/>
                </a:lnTo>
                <a:lnTo>
                  <a:pt x="41" y="16"/>
                </a:lnTo>
                <a:lnTo>
                  <a:pt x="40" y="20"/>
                </a:lnTo>
                <a:lnTo>
                  <a:pt x="39" y="22"/>
                </a:lnTo>
                <a:lnTo>
                  <a:pt x="37" y="24"/>
                </a:lnTo>
                <a:lnTo>
                  <a:pt x="33" y="28"/>
                </a:lnTo>
                <a:lnTo>
                  <a:pt x="29" y="29"/>
                </a:lnTo>
                <a:lnTo>
                  <a:pt x="24" y="30"/>
                </a:lnTo>
                <a:lnTo>
                  <a:pt x="19" y="30"/>
                </a:lnTo>
                <a:lnTo>
                  <a:pt x="14" y="30"/>
                </a:lnTo>
                <a:lnTo>
                  <a:pt x="10" y="29"/>
                </a:lnTo>
                <a:lnTo>
                  <a:pt x="5" y="26"/>
                </a:lnTo>
                <a:lnTo>
                  <a:pt x="2" y="24"/>
                </a:lnTo>
                <a:lnTo>
                  <a:pt x="1" y="21"/>
                </a:lnTo>
                <a:lnTo>
                  <a:pt x="0" y="17"/>
                </a:lnTo>
                <a:lnTo>
                  <a:pt x="0" y="13"/>
                </a:lnTo>
                <a:lnTo>
                  <a:pt x="1" y="10"/>
                </a:lnTo>
                <a:lnTo>
                  <a:pt x="3" y="6"/>
                </a:lnTo>
                <a:lnTo>
                  <a:pt x="5" y="3"/>
                </a:lnTo>
                <a:lnTo>
                  <a:pt x="9" y="1"/>
                </a:lnTo>
                <a:lnTo>
                  <a:pt x="12" y="0"/>
                </a:lnTo>
                <a:lnTo>
                  <a:pt x="14" y="0"/>
                </a:lnTo>
                <a:lnTo>
                  <a:pt x="17" y="1"/>
                </a:lnTo>
                <a:lnTo>
                  <a:pt x="21" y="2"/>
                </a:lnTo>
                <a:lnTo>
                  <a:pt x="24" y="4"/>
                </a:lnTo>
                <a:lnTo>
                  <a:pt x="28" y="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8" name="Google Shape;1068;p29"/>
          <p:cNvSpPr/>
          <p:nvPr/>
        </p:nvSpPr>
        <p:spPr>
          <a:xfrm>
            <a:off x="4270772" y="2946797"/>
            <a:ext cx="103584" cy="113109"/>
          </a:xfrm>
          <a:custGeom>
            <a:avLst/>
            <a:gdLst/>
            <a:ahLst/>
            <a:cxnLst/>
            <a:rect l="l" t="t" r="r" b="b"/>
            <a:pathLst>
              <a:path w="346" h="381" extrusionOk="0">
                <a:moveTo>
                  <a:pt x="306" y="0"/>
                </a:moveTo>
                <a:lnTo>
                  <a:pt x="296" y="15"/>
                </a:lnTo>
                <a:lnTo>
                  <a:pt x="286" y="28"/>
                </a:lnTo>
                <a:lnTo>
                  <a:pt x="275" y="41"/>
                </a:lnTo>
                <a:lnTo>
                  <a:pt x="263" y="53"/>
                </a:lnTo>
                <a:lnTo>
                  <a:pt x="250" y="64"/>
                </a:lnTo>
                <a:lnTo>
                  <a:pt x="238" y="74"/>
                </a:lnTo>
                <a:lnTo>
                  <a:pt x="224" y="84"/>
                </a:lnTo>
                <a:lnTo>
                  <a:pt x="210" y="93"/>
                </a:lnTo>
                <a:lnTo>
                  <a:pt x="187" y="105"/>
                </a:lnTo>
                <a:lnTo>
                  <a:pt x="165" y="118"/>
                </a:lnTo>
                <a:lnTo>
                  <a:pt x="142" y="130"/>
                </a:lnTo>
                <a:lnTo>
                  <a:pt x="120" y="142"/>
                </a:lnTo>
                <a:lnTo>
                  <a:pt x="99" y="156"/>
                </a:lnTo>
                <a:lnTo>
                  <a:pt x="78" y="169"/>
                </a:lnTo>
                <a:lnTo>
                  <a:pt x="60" y="184"/>
                </a:lnTo>
                <a:lnTo>
                  <a:pt x="52" y="191"/>
                </a:lnTo>
                <a:lnTo>
                  <a:pt x="44" y="199"/>
                </a:lnTo>
                <a:lnTo>
                  <a:pt x="37" y="207"/>
                </a:lnTo>
                <a:lnTo>
                  <a:pt x="31" y="215"/>
                </a:lnTo>
                <a:lnTo>
                  <a:pt x="25" y="224"/>
                </a:lnTo>
                <a:lnTo>
                  <a:pt x="19" y="234"/>
                </a:lnTo>
                <a:lnTo>
                  <a:pt x="15" y="244"/>
                </a:lnTo>
                <a:lnTo>
                  <a:pt x="10" y="254"/>
                </a:lnTo>
                <a:lnTo>
                  <a:pt x="7" y="265"/>
                </a:lnTo>
                <a:lnTo>
                  <a:pt x="4" y="278"/>
                </a:lnTo>
                <a:lnTo>
                  <a:pt x="1" y="289"/>
                </a:lnTo>
                <a:lnTo>
                  <a:pt x="0" y="300"/>
                </a:lnTo>
                <a:lnTo>
                  <a:pt x="0" y="312"/>
                </a:lnTo>
                <a:lnTo>
                  <a:pt x="0" y="324"/>
                </a:lnTo>
                <a:lnTo>
                  <a:pt x="1" y="334"/>
                </a:lnTo>
                <a:lnTo>
                  <a:pt x="5" y="344"/>
                </a:lnTo>
                <a:lnTo>
                  <a:pt x="8" y="353"/>
                </a:lnTo>
                <a:lnTo>
                  <a:pt x="13" y="360"/>
                </a:lnTo>
                <a:lnTo>
                  <a:pt x="18" y="367"/>
                </a:lnTo>
                <a:lnTo>
                  <a:pt x="26" y="373"/>
                </a:lnTo>
                <a:lnTo>
                  <a:pt x="34" y="377"/>
                </a:lnTo>
                <a:lnTo>
                  <a:pt x="43" y="380"/>
                </a:lnTo>
                <a:lnTo>
                  <a:pt x="53" y="381"/>
                </a:lnTo>
                <a:lnTo>
                  <a:pt x="64" y="381"/>
                </a:lnTo>
                <a:lnTo>
                  <a:pt x="75" y="380"/>
                </a:lnTo>
                <a:lnTo>
                  <a:pt x="86" y="378"/>
                </a:lnTo>
                <a:lnTo>
                  <a:pt x="99" y="375"/>
                </a:lnTo>
                <a:lnTo>
                  <a:pt x="111" y="372"/>
                </a:lnTo>
                <a:lnTo>
                  <a:pt x="123" y="368"/>
                </a:lnTo>
                <a:lnTo>
                  <a:pt x="135" y="364"/>
                </a:lnTo>
                <a:lnTo>
                  <a:pt x="146" y="359"/>
                </a:lnTo>
                <a:lnTo>
                  <a:pt x="157" y="354"/>
                </a:lnTo>
                <a:lnTo>
                  <a:pt x="167" y="349"/>
                </a:lnTo>
                <a:lnTo>
                  <a:pt x="186" y="337"/>
                </a:lnTo>
                <a:lnTo>
                  <a:pt x="202" y="326"/>
                </a:lnTo>
                <a:lnTo>
                  <a:pt x="215" y="312"/>
                </a:lnTo>
                <a:lnTo>
                  <a:pt x="228" y="300"/>
                </a:lnTo>
                <a:lnTo>
                  <a:pt x="240" y="287"/>
                </a:lnTo>
                <a:lnTo>
                  <a:pt x="253" y="273"/>
                </a:lnTo>
                <a:lnTo>
                  <a:pt x="269" y="260"/>
                </a:lnTo>
                <a:lnTo>
                  <a:pt x="285" y="244"/>
                </a:lnTo>
                <a:lnTo>
                  <a:pt x="294" y="236"/>
                </a:lnTo>
                <a:lnTo>
                  <a:pt x="301" y="227"/>
                </a:lnTo>
                <a:lnTo>
                  <a:pt x="310" y="218"/>
                </a:lnTo>
                <a:lnTo>
                  <a:pt x="318" y="208"/>
                </a:lnTo>
                <a:lnTo>
                  <a:pt x="325" y="199"/>
                </a:lnTo>
                <a:lnTo>
                  <a:pt x="332" y="189"/>
                </a:lnTo>
                <a:lnTo>
                  <a:pt x="337" y="178"/>
                </a:lnTo>
                <a:lnTo>
                  <a:pt x="342" y="168"/>
                </a:lnTo>
                <a:lnTo>
                  <a:pt x="345" y="157"/>
                </a:lnTo>
                <a:lnTo>
                  <a:pt x="346" y="144"/>
                </a:lnTo>
                <a:lnTo>
                  <a:pt x="346" y="132"/>
                </a:lnTo>
                <a:lnTo>
                  <a:pt x="345" y="123"/>
                </a:lnTo>
                <a:lnTo>
                  <a:pt x="344" y="113"/>
                </a:lnTo>
                <a:lnTo>
                  <a:pt x="341" y="103"/>
                </a:lnTo>
                <a:lnTo>
                  <a:pt x="336" y="93"/>
                </a:lnTo>
                <a:lnTo>
                  <a:pt x="330" y="82"/>
                </a:lnTo>
                <a:lnTo>
                  <a:pt x="324" y="71"/>
                </a:lnTo>
                <a:lnTo>
                  <a:pt x="316" y="59"/>
                </a:lnTo>
                <a:lnTo>
                  <a:pt x="306" y="48"/>
                </a:lnTo>
                <a:lnTo>
                  <a:pt x="295" y="36"/>
                </a:lnTo>
                <a:lnTo>
                  <a:pt x="282"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69" name="Google Shape;1069;p29"/>
          <p:cNvSpPr/>
          <p:nvPr/>
        </p:nvSpPr>
        <p:spPr>
          <a:xfrm>
            <a:off x="4527947" y="3003947"/>
            <a:ext cx="103584" cy="114300"/>
          </a:xfrm>
          <a:custGeom>
            <a:avLst/>
            <a:gdLst/>
            <a:ahLst/>
            <a:cxnLst/>
            <a:rect l="l" t="t" r="r" b="b"/>
            <a:pathLst>
              <a:path w="346" h="382" extrusionOk="0">
                <a:moveTo>
                  <a:pt x="306" y="0"/>
                </a:moveTo>
                <a:lnTo>
                  <a:pt x="296" y="15"/>
                </a:lnTo>
                <a:lnTo>
                  <a:pt x="286" y="29"/>
                </a:lnTo>
                <a:lnTo>
                  <a:pt x="274" y="42"/>
                </a:lnTo>
                <a:lnTo>
                  <a:pt x="263" y="54"/>
                </a:lnTo>
                <a:lnTo>
                  <a:pt x="251" y="65"/>
                </a:lnTo>
                <a:lnTo>
                  <a:pt x="238" y="75"/>
                </a:lnTo>
                <a:lnTo>
                  <a:pt x="224" y="84"/>
                </a:lnTo>
                <a:lnTo>
                  <a:pt x="210" y="93"/>
                </a:lnTo>
                <a:lnTo>
                  <a:pt x="187" y="106"/>
                </a:lnTo>
                <a:lnTo>
                  <a:pt x="165" y="118"/>
                </a:lnTo>
                <a:lnTo>
                  <a:pt x="142" y="131"/>
                </a:lnTo>
                <a:lnTo>
                  <a:pt x="120" y="143"/>
                </a:lnTo>
                <a:lnTo>
                  <a:pt x="99" y="155"/>
                </a:lnTo>
                <a:lnTo>
                  <a:pt x="77" y="170"/>
                </a:lnTo>
                <a:lnTo>
                  <a:pt x="60" y="185"/>
                </a:lnTo>
                <a:lnTo>
                  <a:pt x="52" y="192"/>
                </a:lnTo>
                <a:lnTo>
                  <a:pt x="44" y="199"/>
                </a:lnTo>
                <a:lnTo>
                  <a:pt x="37" y="208"/>
                </a:lnTo>
                <a:lnTo>
                  <a:pt x="30" y="216"/>
                </a:lnTo>
                <a:lnTo>
                  <a:pt x="25" y="225"/>
                </a:lnTo>
                <a:lnTo>
                  <a:pt x="19" y="235"/>
                </a:lnTo>
                <a:lnTo>
                  <a:pt x="15" y="245"/>
                </a:lnTo>
                <a:lnTo>
                  <a:pt x="10" y="255"/>
                </a:lnTo>
                <a:lnTo>
                  <a:pt x="7" y="266"/>
                </a:lnTo>
                <a:lnTo>
                  <a:pt x="4" y="277"/>
                </a:lnTo>
                <a:lnTo>
                  <a:pt x="1" y="290"/>
                </a:lnTo>
                <a:lnTo>
                  <a:pt x="0" y="301"/>
                </a:lnTo>
                <a:lnTo>
                  <a:pt x="0" y="312"/>
                </a:lnTo>
                <a:lnTo>
                  <a:pt x="0" y="323"/>
                </a:lnTo>
                <a:lnTo>
                  <a:pt x="1" y="335"/>
                </a:lnTo>
                <a:lnTo>
                  <a:pt x="5" y="345"/>
                </a:lnTo>
                <a:lnTo>
                  <a:pt x="8" y="354"/>
                </a:lnTo>
                <a:lnTo>
                  <a:pt x="13" y="361"/>
                </a:lnTo>
                <a:lnTo>
                  <a:pt x="18" y="368"/>
                </a:lnTo>
                <a:lnTo>
                  <a:pt x="26" y="374"/>
                </a:lnTo>
                <a:lnTo>
                  <a:pt x="34" y="377"/>
                </a:lnTo>
                <a:lnTo>
                  <a:pt x="43" y="380"/>
                </a:lnTo>
                <a:lnTo>
                  <a:pt x="53" y="382"/>
                </a:lnTo>
                <a:lnTo>
                  <a:pt x="64" y="382"/>
                </a:lnTo>
                <a:lnTo>
                  <a:pt x="75" y="380"/>
                </a:lnTo>
                <a:lnTo>
                  <a:pt x="86" y="378"/>
                </a:lnTo>
                <a:lnTo>
                  <a:pt x="99" y="376"/>
                </a:lnTo>
                <a:lnTo>
                  <a:pt x="111" y="373"/>
                </a:lnTo>
                <a:lnTo>
                  <a:pt x="123" y="369"/>
                </a:lnTo>
                <a:lnTo>
                  <a:pt x="135" y="365"/>
                </a:lnTo>
                <a:lnTo>
                  <a:pt x="146" y="360"/>
                </a:lnTo>
                <a:lnTo>
                  <a:pt x="157" y="355"/>
                </a:lnTo>
                <a:lnTo>
                  <a:pt x="167" y="350"/>
                </a:lnTo>
                <a:lnTo>
                  <a:pt x="186" y="338"/>
                </a:lnTo>
                <a:lnTo>
                  <a:pt x="202" y="326"/>
                </a:lnTo>
                <a:lnTo>
                  <a:pt x="215" y="313"/>
                </a:lnTo>
                <a:lnTo>
                  <a:pt x="227" y="301"/>
                </a:lnTo>
                <a:lnTo>
                  <a:pt x="240" y="287"/>
                </a:lnTo>
                <a:lnTo>
                  <a:pt x="253" y="274"/>
                </a:lnTo>
                <a:lnTo>
                  <a:pt x="269" y="260"/>
                </a:lnTo>
                <a:lnTo>
                  <a:pt x="285" y="245"/>
                </a:lnTo>
                <a:lnTo>
                  <a:pt x="294" y="237"/>
                </a:lnTo>
                <a:lnTo>
                  <a:pt x="301" y="228"/>
                </a:lnTo>
                <a:lnTo>
                  <a:pt x="310" y="219"/>
                </a:lnTo>
                <a:lnTo>
                  <a:pt x="318" y="209"/>
                </a:lnTo>
                <a:lnTo>
                  <a:pt x="325" y="199"/>
                </a:lnTo>
                <a:lnTo>
                  <a:pt x="332" y="189"/>
                </a:lnTo>
                <a:lnTo>
                  <a:pt x="337" y="179"/>
                </a:lnTo>
                <a:lnTo>
                  <a:pt x="342" y="168"/>
                </a:lnTo>
                <a:lnTo>
                  <a:pt x="345" y="157"/>
                </a:lnTo>
                <a:lnTo>
                  <a:pt x="346" y="145"/>
                </a:lnTo>
                <a:lnTo>
                  <a:pt x="346" y="133"/>
                </a:lnTo>
                <a:lnTo>
                  <a:pt x="345" y="124"/>
                </a:lnTo>
                <a:lnTo>
                  <a:pt x="344" y="114"/>
                </a:lnTo>
                <a:lnTo>
                  <a:pt x="341" y="104"/>
                </a:lnTo>
                <a:lnTo>
                  <a:pt x="336" y="93"/>
                </a:lnTo>
                <a:lnTo>
                  <a:pt x="330" y="83"/>
                </a:lnTo>
                <a:lnTo>
                  <a:pt x="324" y="71"/>
                </a:lnTo>
                <a:lnTo>
                  <a:pt x="316" y="60"/>
                </a:lnTo>
                <a:lnTo>
                  <a:pt x="306" y="48"/>
                </a:lnTo>
                <a:lnTo>
                  <a:pt x="295" y="36"/>
                </a:lnTo>
                <a:lnTo>
                  <a:pt x="282" y="2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0" name="Google Shape;1070;p29"/>
          <p:cNvSpPr/>
          <p:nvPr/>
        </p:nvSpPr>
        <p:spPr>
          <a:xfrm>
            <a:off x="4135042" y="2857500"/>
            <a:ext cx="45244" cy="95250"/>
          </a:xfrm>
          <a:custGeom>
            <a:avLst/>
            <a:gdLst/>
            <a:ahLst/>
            <a:cxnLst/>
            <a:rect l="l" t="t" r="r" b="b"/>
            <a:pathLst>
              <a:path w="152" h="319" extrusionOk="0">
                <a:moveTo>
                  <a:pt x="150" y="129"/>
                </a:moveTo>
                <a:lnTo>
                  <a:pt x="148" y="144"/>
                </a:lnTo>
                <a:lnTo>
                  <a:pt x="148" y="158"/>
                </a:lnTo>
                <a:lnTo>
                  <a:pt x="148" y="173"/>
                </a:lnTo>
                <a:lnTo>
                  <a:pt x="150" y="186"/>
                </a:lnTo>
                <a:lnTo>
                  <a:pt x="151" y="198"/>
                </a:lnTo>
                <a:lnTo>
                  <a:pt x="152" y="211"/>
                </a:lnTo>
                <a:lnTo>
                  <a:pt x="152" y="223"/>
                </a:lnTo>
                <a:lnTo>
                  <a:pt x="152" y="234"/>
                </a:lnTo>
                <a:lnTo>
                  <a:pt x="152" y="245"/>
                </a:lnTo>
                <a:lnTo>
                  <a:pt x="150" y="255"/>
                </a:lnTo>
                <a:lnTo>
                  <a:pt x="147" y="266"/>
                </a:lnTo>
                <a:lnTo>
                  <a:pt x="143" y="275"/>
                </a:lnTo>
                <a:lnTo>
                  <a:pt x="137" y="283"/>
                </a:lnTo>
                <a:lnTo>
                  <a:pt x="132" y="290"/>
                </a:lnTo>
                <a:lnTo>
                  <a:pt x="125" y="296"/>
                </a:lnTo>
                <a:lnTo>
                  <a:pt x="117" y="301"/>
                </a:lnTo>
                <a:lnTo>
                  <a:pt x="109" y="306"/>
                </a:lnTo>
                <a:lnTo>
                  <a:pt x="100" y="310"/>
                </a:lnTo>
                <a:lnTo>
                  <a:pt x="90" y="314"/>
                </a:lnTo>
                <a:lnTo>
                  <a:pt x="81" y="317"/>
                </a:lnTo>
                <a:lnTo>
                  <a:pt x="71" y="318"/>
                </a:lnTo>
                <a:lnTo>
                  <a:pt x="62" y="319"/>
                </a:lnTo>
                <a:lnTo>
                  <a:pt x="52" y="319"/>
                </a:lnTo>
                <a:lnTo>
                  <a:pt x="43" y="318"/>
                </a:lnTo>
                <a:lnTo>
                  <a:pt x="35" y="317"/>
                </a:lnTo>
                <a:lnTo>
                  <a:pt x="28" y="314"/>
                </a:lnTo>
                <a:lnTo>
                  <a:pt x="20" y="309"/>
                </a:lnTo>
                <a:lnTo>
                  <a:pt x="14" y="304"/>
                </a:lnTo>
                <a:lnTo>
                  <a:pt x="9" y="297"/>
                </a:lnTo>
                <a:lnTo>
                  <a:pt x="4" y="288"/>
                </a:lnTo>
                <a:lnTo>
                  <a:pt x="2" y="278"/>
                </a:lnTo>
                <a:lnTo>
                  <a:pt x="0" y="267"/>
                </a:lnTo>
                <a:lnTo>
                  <a:pt x="0" y="255"/>
                </a:lnTo>
                <a:lnTo>
                  <a:pt x="0" y="243"/>
                </a:lnTo>
                <a:lnTo>
                  <a:pt x="1" y="231"/>
                </a:lnTo>
                <a:lnTo>
                  <a:pt x="3" y="217"/>
                </a:lnTo>
                <a:lnTo>
                  <a:pt x="5" y="205"/>
                </a:lnTo>
                <a:lnTo>
                  <a:pt x="7" y="193"/>
                </a:lnTo>
                <a:lnTo>
                  <a:pt x="11" y="182"/>
                </a:lnTo>
                <a:lnTo>
                  <a:pt x="14" y="172"/>
                </a:lnTo>
                <a:lnTo>
                  <a:pt x="18" y="163"/>
                </a:lnTo>
                <a:lnTo>
                  <a:pt x="20" y="155"/>
                </a:lnTo>
                <a:lnTo>
                  <a:pt x="23" y="148"/>
                </a:lnTo>
                <a:lnTo>
                  <a:pt x="25" y="144"/>
                </a:lnTo>
                <a:lnTo>
                  <a:pt x="28" y="141"/>
                </a:lnTo>
                <a:lnTo>
                  <a:pt x="32" y="140"/>
                </a:lnTo>
                <a:lnTo>
                  <a:pt x="39" y="139"/>
                </a:lnTo>
                <a:lnTo>
                  <a:pt x="44" y="137"/>
                </a:lnTo>
                <a:lnTo>
                  <a:pt x="51" y="135"/>
                </a:lnTo>
                <a:lnTo>
                  <a:pt x="57" y="132"/>
                </a:lnTo>
                <a:lnTo>
                  <a:pt x="63" y="129"/>
                </a:lnTo>
                <a:lnTo>
                  <a:pt x="68" y="125"/>
                </a:lnTo>
                <a:lnTo>
                  <a:pt x="72" y="118"/>
                </a:lnTo>
                <a:lnTo>
                  <a:pt x="73" y="110"/>
                </a:lnTo>
                <a:lnTo>
                  <a:pt x="72" y="101"/>
                </a:lnTo>
                <a:lnTo>
                  <a:pt x="71" y="92"/>
                </a:lnTo>
                <a:lnTo>
                  <a:pt x="71" y="83"/>
                </a:lnTo>
                <a:lnTo>
                  <a:pt x="71" y="74"/>
                </a:lnTo>
                <a:lnTo>
                  <a:pt x="73" y="65"/>
                </a:lnTo>
                <a:lnTo>
                  <a:pt x="75" y="56"/>
                </a:lnTo>
                <a:lnTo>
                  <a:pt x="78" y="48"/>
                </a:lnTo>
                <a:lnTo>
                  <a:pt x="80" y="43"/>
                </a:lnTo>
                <a:lnTo>
                  <a:pt x="82" y="36"/>
                </a:lnTo>
                <a:lnTo>
                  <a:pt x="85" y="30"/>
                </a:lnTo>
                <a:lnTo>
                  <a:pt x="88" y="26"/>
                </a:lnTo>
                <a:lnTo>
                  <a:pt x="91" y="20"/>
                </a:lnTo>
                <a:lnTo>
                  <a:pt x="95" y="16"/>
                </a:lnTo>
                <a:lnTo>
                  <a:pt x="97" y="13"/>
                </a:lnTo>
                <a:lnTo>
                  <a:pt x="100" y="9"/>
                </a:lnTo>
                <a:lnTo>
                  <a:pt x="104" y="6"/>
                </a:lnTo>
                <a:lnTo>
                  <a:pt x="107" y="4"/>
                </a:lnTo>
                <a:lnTo>
                  <a:pt x="109" y="1"/>
                </a:lnTo>
                <a:lnTo>
                  <a:pt x="113" y="0"/>
                </a:lnTo>
                <a:lnTo>
                  <a:pt x="116" y="0"/>
                </a:lnTo>
                <a:lnTo>
                  <a:pt x="118" y="0"/>
                </a:lnTo>
                <a:lnTo>
                  <a:pt x="121" y="1"/>
                </a:lnTo>
                <a:lnTo>
                  <a:pt x="123" y="4"/>
                </a:lnTo>
                <a:lnTo>
                  <a:pt x="124" y="7"/>
                </a:lnTo>
                <a:lnTo>
                  <a:pt x="126" y="14"/>
                </a:lnTo>
                <a:lnTo>
                  <a:pt x="127" y="24"/>
                </a:lnTo>
                <a:lnTo>
                  <a:pt x="128" y="35"/>
                </a:lnTo>
                <a:lnTo>
                  <a:pt x="127" y="50"/>
                </a:lnTo>
                <a:lnTo>
                  <a:pt x="127" y="64"/>
                </a:lnTo>
                <a:lnTo>
                  <a:pt x="127" y="79"/>
                </a:lnTo>
                <a:lnTo>
                  <a:pt x="126" y="94"/>
                </a:lnTo>
                <a:lnTo>
                  <a:pt x="127" y="108"/>
                </a:lnTo>
                <a:lnTo>
                  <a:pt x="128" y="121"/>
                </a:lnTo>
                <a:lnTo>
                  <a:pt x="129" y="128"/>
                </a:lnTo>
                <a:lnTo>
                  <a:pt x="131" y="133"/>
                </a:lnTo>
                <a:lnTo>
                  <a:pt x="133" y="139"/>
                </a:lnTo>
                <a:lnTo>
                  <a:pt x="135" y="144"/>
                </a:lnTo>
                <a:lnTo>
                  <a:pt x="138" y="147"/>
                </a:lnTo>
                <a:lnTo>
                  <a:pt x="142" y="149"/>
                </a:lnTo>
                <a:lnTo>
                  <a:pt x="145" y="151"/>
                </a:lnTo>
                <a:lnTo>
                  <a:pt x="150" y="15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1" name="Google Shape;1071;p29"/>
          <p:cNvSpPr/>
          <p:nvPr/>
        </p:nvSpPr>
        <p:spPr>
          <a:xfrm>
            <a:off x="4232674" y="2870598"/>
            <a:ext cx="50006" cy="35719"/>
          </a:xfrm>
          <a:custGeom>
            <a:avLst/>
            <a:gdLst/>
            <a:ahLst/>
            <a:cxnLst/>
            <a:rect l="l" t="t" r="r" b="b"/>
            <a:pathLst>
              <a:path w="168" h="121" extrusionOk="0">
                <a:moveTo>
                  <a:pt x="157" y="7"/>
                </a:moveTo>
                <a:lnTo>
                  <a:pt x="162" y="18"/>
                </a:lnTo>
                <a:lnTo>
                  <a:pt x="165" y="28"/>
                </a:lnTo>
                <a:lnTo>
                  <a:pt x="167" y="39"/>
                </a:lnTo>
                <a:lnTo>
                  <a:pt x="168" y="48"/>
                </a:lnTo>
                <a:lnTo>
                  <a:pt x="167" y="57"/>
                </a:lnTo>
                <a:lnTo>
                  <a:pt x="166" y="65"/>
                </a:lnTo>
                <a:lnTo>
                  <a:pt x="164" y="73"/>
                </a:lnTo>
                <a:lnTo>
                  <a:pt x="162" y="81"/>
                </a:lnTo>
                <a:lnTo>
                  <a:pt x="157" y="86"/>
                </a:lnTo>
                <a:lnTo>
                  <a:pt x="153" y="93"/>
                </a:lnTo>
                <a:lnTo>
                  <a:pt x="145" y="101"/>
                </a:lnTo>
                <a:lnTo>
                  <a:pt x="135" y="107"/>
                </a:lnTo>
                <a:lnTo>
                  <a:pt x="124" y="112"/>
                </a:lnTo>
                <a:lnTo>
                  <a:pt x="112" y="116"/>
                </a:lnTo>
                <a:lnTo>
                  <a:pt x="100" y="119"/>
                </a:lnTo>
                <a:lnTo>
                  <a:pt x="88" y="121"/>
                </a:lnTo>
                <a:lnTo>
                  <a:pt x="75" y="121"/>
                </a:lnTo>
                <a:lnTo>
                  <a:pt x="64" y="121"/>
                </a:lnTo>
                <a:lnTo>
                  <a:pt x="52" y="119"/>
                </a:lnTo>
                <a:lnTo>
                  <a:pt x="41" y="115"/>
                </a:lnTo>
                <a:lnTo>
                  <a:pt x="31" y="112"/>
                </a:lnTo>
                <a:lnTo>
                  <a:pt x="22" y="106"/>
                </a:lnTo>
                <a:lnTo>
                  <a:pt x="14" y="101"/>
                </a:lnTo>
                <a:lnTo>
                  <a:pt x="9" y="94"/>
                </a:lnTo>
                <a:lnTo>
                  <a:pt x="5" y="86"/>
                </a:lnTo>
                <a:lnTo>
                  <a:pt x="3" y="78"/>
                </a:lnTo>
                <a:lnTo>
                  <a:pt x="0" y="70"/>
                </a:lnTo>
                <a:lnTo>
                  <a:pt x="0" y="61"/>
                </a:lnTo>
                <a:lnTo>
                  <a:pt x="2" y="54"/>
                </a:lnTo>
                <a:lnTo>
                  <a:pt x="4" y="45"/>
                </a:lnTo>
                <a:lnTo>
                  <a:pt x="7" y="37"/>
                </a:lnTo>
                <a:lnTo>
                  <a:pt x="12" y="29"/>
                </a:lnTo>
                <a:lnTo>
                  <a:pt x="16" y="21"/>
                </a:lnTo>
                <a:lnTo>
                  <a:pt x="22" y="16"/>
                </a:lnTo>
                <a:lnTo>
                  <a:pt x="28" y="10"/>
                </a:lnTo>
                <a:lnTo>
                  <a:pt x="36" y="6"/>
                </a:lnTo>
                <a:lnTo>
                  <a:pt x="44" y="2"/>
                </a:lnTo>
                <a:lnTo>
                  <a:pt x="51" y="1"/>
                </a:lnTo>
                <a:lnTo>
                  <a:pt x="58" y="0"/>
                </a:lnTo>
                <a:lnTo>
                  <a:pt x="64" y="1"/>
                </a:lnTo>
                <a:lnTo>
                  <a:pt x="71" y="2"/>
                </a:lnTo>
                <a:lnTo>
                  <a:pt x="79" y="6"/>
                </a:lnTo>
                <a:lnTo>
                  <a:pt x="87" y="10"/>
                </a:lnTo>
                <a:lnTo>
                  <a:pt x="94" y="14"/>
                </a:lnTo>
                <a:lnTo>
                  <a:pt x="102" y="21"/>
                </a:lnTo>
                <a:lnTo>
                  <a:pt x="110" y="3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2" name="Google Shape;1072;p29"/>
          <p:cNvSpPr/>
          <p:nvPr/>
        </p:nvSpPr>
        <p:spPr>
          <a:xfrm>
            <a:off x="3892155" y="2641998"/>
            <a:ext cx="91678" cy="73819"/>
          </a:xfrm>
          <a:custGeom>
            <a:avLst/>
            <a:gdLst/>
            <a:ahLst/>
            <a:cxnLst/>
            <a:rect l="l" t="t" r="r" b="b"/>
            <a:pathLst>
              <a:path w="306" h="249" extrusionOk="0">
                <a:moveTo>
                  <a:pt x="140" y="0"/>
                </a:moveTo>
                <a:lnTo>
                  <a:pt x="148" y="1"/>
                </a:lnTo>
                <a:lnTo>
                  <a:pt x="154" y="2"/>
                </a:lnTo>
                <a:lnTo>
                  <a:pt x="163" y="4"/>
                </a:lnTo>
                <a:lnTo>
                  <a:pt x="172" y="8"/>
                </a:lnTo>
                <a:lnTo>
                  <a:pt x="182" y="12"/>
                </a:lnTo>
                <a:lnTo>
                  <a:pt x="191" y="18"/>
                </a:lnTo>
                <a:lnTo>
                  <a:pt x="202" y="23"/>
                </a:lnTo>
                <a:lnTo>
                  <a:pt x="212" y="30"/>
                </a:lnTo>
                <a:lnTo>
                  <a:pt x="224" y="38"/>
                </a:lnTo>
                <a:lnTo>
                  <a:pt x="236" y="47"/>
                </a:lnTo>
                <a:lnTo>
                  <a:pt x="247" y="57"/>
                </a:lnTo>
                <a:lnTo>
                  <a:pt x="258" y="67"/>
                </a:lnTo>
                <a:lnTo>
                  <a:pt x="268" y="77"/>
                </a:lnTo>
                <a:lnTo>
                  <a:pt x="277" y="88"/>
                </a:lnTo>
                <a:lnTo>
                  <a:pt x="286" y="100"/>
                </a:lnTo>
                <a:lnTo>
                  <a:pt x="293" y="112"/>
                </a:lnTo>
                <a:lnTo>
                  <a:pt x="299" y="123"/>
                </a:lnTo>
                <a:lnTo>
                  <a:pt x="303" y="135"/>
                </a:lnTo>
                <a:lnTo>
                  <a:pt x="305" y="145"/>
                </a:lnTo>
                <a:lnTo>
                  <a:pt x="306" y="154"/>
                </a:lnTo>
                <a:lnTo>
                  <a:pt x="306" y="164"/>
                </a:lnTo>
                <a:lnTo>
                  <a:pt x="304" y="174"/>
                </a:lnTo>
                <a:lnTo>
                  <a:pt x="301" y="183"/>
                </a:lnTo>
                <a:lnTo>
                  <a:pt x="296" y="192"/>
                </a:lnTo>
                <a:lnTo>
                  <a:pt x="290" y="201"/>
                </a:lnTo>
                <a:lnTo>
                  <a:pt x="282" y="209"/>
                </a:lnTo>
                <a:lnTo>
                  <a:pt x="273" y="217"/>
                </a:lnTo>
                <a:lnTo>
                  <a:pt x="264" y="224"/>
                </a:lnTo>
                <a:lnTo>
                  <a:pt x="253" y="230"/>
                </a:lnTo>
                <a:lnTo>
                  <a:pt x="243" y="236"/>
                </a:lnTo>
                <a:lnTo>
                  <a:pt x="231" y="240"/>
                </a:lnTo>
                <a:lnTo>
                  <a:pt x="220" y="245"/>
                </a:lnTo>
                <a:lnTo>
                  <a:pt x="210" y="247"/>
                </a:lnTo>
                <a:lnTo>
                  <a:pt x="199" y="249"/>
                </a:lnTo>
                <a:lnTo>
                  <a:pt x="187" y="249"/>
                </a:lnTo>
                <a:lnTo>
                  <a:pt x="174" y="248"/>
                </a:lnTo>
                <a:lnTo>
                  <a:pt x="162" y="246"/>
                </a:lnTo>
                <a:lnTo>
                  <a:pt x="151" y="242"/>
                </a:lnTo>
                <a:lnTo>
                  <a:pt x="141" y="236"/>
                </a:lnTo>
                <a:lnTo>
                  <a:pt x="130" y="229"/>
                </a:lnTo>
                <a:lnTo>
                  <a:pt x="120" y="223"/>
                </a:lnTo>
                <a:lnTo>
                  <a:pt x="108" y="214"/>
                </a:lnTo>
                <a:lnTo>
                  <a:pt x="98" y="205"/>
                </a:lnTo>
                <a:lnTo>
                  <a:pt x="87" y="195"/>
                </a:lnTo>
                <a:lnTo>
                  <a:pt x="77" y="184"/>
                </a:lnTo>
                <a:lnTo>
                  <a:pt x="67" y="174"/>
                </a:lnTo>
                <a:lnTo>
                  <a:pt x="56" y="163"/>
                </a:lnTo>
                <a:lnTo>
                  <a:pt x="47" y="153"/>
                </a:lnTo>
                <a:lnTo>
                  <a:pt x="39" y="144"/>
                </a:lnTo>
                <a:lnTo>
                  <a:pt x="32" y="134"/>
                </a:lnTo>
                <a:lnTo>
                  <a:pt x="26" y="125"/>
                </a:lnTo>
                <a:lnTo>
                  <a:pt x="19" y="116"/>
                </a:lnTo>
                <a:lnTo>
                  <a:pt x="14" y="108"/>
                </a:lnTo>
                <a:lnTo>
                  <a:pt x="10" y="99"/>
                </a:lnTo>
                <a:lnTo>
                  <a:pt x="5" y="90"/>
                </a:lnTo>
                <a:lnTo>
                  <a:pt x="3" y="83"/>
                </a:lnTo>
                <a:lnTo>
                  <a:pt x="1" y="75"/>
                </a:lnTo>
                <a:lnTo>
                  <a:pt x="0" y="67"/>
                </a:lnTo>
                <a:lnTo>
                  <a:pt x="1" y="60"/>
                </a:lnTo>
                <a:lnTo>
                  <a:pt x="2" y="53"/>
                </a:lnTo>
                <a:lnTo>
                  <a:pt x="4" y="47"/>
                </a:lnTo>
                <a:lnTo>
                  <a:pt x="9" y="41"/>
                </a:lnTo>
                <a:lnTo>
                  <a:pt x="13" y="37"/>
                </a:lnTo>
                <a:lnTo>
                  <a:pt x="19" y="32"/>
                </a:lnTo>
                <a:lnTo>
                  <a:pt x="26" y="29"/>
                </a:lnTo>
                <a:lnTo>
                  <a:pt x="34" y="25"/>
                </a:lnTo>
                <a:lnTo>
                  <a:pt x="43" y="23"/>
                </a:lnTo>
                <a:lnTo>
                  <a:pt x="54" y="21"/>
                </a:lnTo>
                <a:lnTo>
                  <a:pt x="66" y="20"/>
                </a:lnTo>
                <a:lnTo>
                  <a:pt x="79" y="19"/>
                </a:lnTo>
                <a:lnTo>
                  <a:pt x="94" y="19"/>
                </a:lnTo>
                <a:lnTo>
                  <a:pt x="109" y="20"/>
                </a:lnTo>
                <a:lnTo>
                  <a:pt x="127" y="21"/>
                </a:lnTo>
                <a:lnTo>
                  <a:pt x="146"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3" name="Google Shape;1073;p29"/>
          <p:cNvSpPr/>
          <p:nvPr/>
        </p:nvSpPr>
        <p:spPr>
          <a:xfrm>
            <a:off x="3615930" y="2487216"/>
            <a:ext cx="40481" cy="47625"/>
          </a:xfrm>
          <a:custGeom>
            <a:avLst/>
            <a:gdLst/>
            <a:ahLst/>
            <a:cxnLst/>
            <a:rect l="l" t="t" r="r" b="b"/>
            <a:pathLst>
              <a:path w="135" h="163" extrusionOk="0">
                <a:moveTo>
                  <a:pt x="135" y="138"/>
                </a:moveTo>
                <a:lnTo>
                  <a:pt x="126" y="146"/>
                </a:lnTo>
                <a:lnTo>
                  <a:pt x="116" y="151"/>
                </a:lnTo>
                <a:lnTo>
                  <a:pt x="107" y="156"/>
                </a:lnTo>
                <a:lnTo>
                  <a:pt x="98" y="159"/>
                </a:lnTo>
                <a:lnTo>
                  <a:pt x="89" y="162"/>
                </a:lnTo>
                <a:lnTo>
                  <a:pt x="82" y="163"/>
                </a:lnTo>
                <a:lnTo>
                  <a:pt x="74" y="163"/>
                </a:lnTo>
                <a:lnTo>
                  <a:pt x="66" y="162"/>
                </a:lnTo>
                <a:lnTo>
                  <a:pt x="58" y="159"/>
                </a:lnTo>
                <a:lnTo>
                  <a:pt x="51" y="157"/>
                </a:lnTo>
                <a:lnTo>
                  <a:pt x="41" y="150"/>
                </a:lnTo>
                <a:lnTo>
                  <a:pt x="33" y="142"/>
                </a:lnTo>
                <a:lnTo>
                  <a:pt x="25" y="134"/>
                </a:lnTo>
                <a:lnTo>
                  <a:pt x="18" y="125"/>
                </a:lnTo>
                <a:lnTo>
                  <a:pt x="12" y="113"/>
                </a:lnTo>
                <a:lnTo>
                  <a:pt x="8" y="102"/>
                </a:lnTo>
                <a:lnTo>
                  <a:pt x="3" y="90"/>
                </a:lnTo>
                <a:lnTo>
                  <a:pt x="1" y="78"/>
                </a:lnTo>
                <a:lnTo>
                  <a:pt x="0" y="66"/>
                </a:lnTo>
                <a:lnTo>
                  <a:pt x="0" y="55"/>
                </a:lnTo>
                <a:lnTo>
                  <a:pt x="1" y="44"/>
                </a:lnTo>
                <a:lnTo>
                  <a:pt x="3" y="34"/>
                </a:lnTo>
                <a:lnTo>
                  <a:pt x="8" y="25"/>
                </a:lnTo>
                <a:lnTo>
                  <a:pt x="12" y="18"/>
                </a:lnTo>
                <a:lnTo>
                  <a:pt x="19" y="13"/>
                </a:lnTo>
                <a:lnTo>
                  <a:pt x="26" y="8"/>
                </a:lnTo>
                <a:lnTo>
                  <a:pt x="33" y="4"/>
                </a:lnTo>
                <a:lnTo>
                  <a:pt x="41" y="1"/>
                </a:lnTo>
                <a:lnTo>
                  <a:pt x="50" y="0"/>
                </a:lnTo>
                <a:lnTo>
                  <a:pt x="59" y="0"/>
                </a:lnTo>
                <a:lnTo>
                  <a:pt x="67" y="1"/>
                </a:lnTo>
                <a:lnTo>
                  <a:pt x="76" y="4"/>
                </a:lnTo>
                <a:lnTo>
                  <a:pt x="85" y="6"/>
                </a:lnTo>
                <a:lnTo>
                  <a:pt x="92" y="10"/>
                </a:lnTo>
                <a:lnTo>
                  <a:pt x="100" y="15"/>
                </a:lnTo>
                <a:lnTo>
                  <a:pt x="105" y="22"/>
                </a:lnTo>
                <a:lnTo>
                  <a:pt x="111" y="28"/>
                </a:lnTo>
                <a:lnTo>
                  <a:pt x="113" y="34"/>
                </a:lnTo>
                <a:lnTo>
                  <a:pt x="115" y="41"/>
                </a:lnTo>
                <a:lnTo>
                  <a:pt x="116" y="47"/>
                </a:lnTo>
                <a:lnTo>
                  <a:pt x="117" y="55"/>
                </a:lnTo>
                <a:lnTo>
                  <a:pt x="116" y="63"/>
                </a:lnTo>
                <a:lnTo>
                  <a:pt x="114" y="71"/>
                </a:lnTo>
                <a:lnTo>
                  <a:pt x="111" y="80"/>
                </a:lnTo>
                <a:lnTo>
                  <a:pt x="106" y="89"/>
                </a:lnTo>
                <a:lnTo>
                  <a:pt x="101" y="9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4" name="Google Shape;1074;p29"/>
          <p:cNvSpPr/>
          <p:nvPr/>
        </p:nvSpPr>
        <p:spPr>
          <a:xfrm>
            <a:off x="3620691" y="2656285"/>
            <a:ext cx="132159" cy="79772"/>
          </a:xfrm>
          <a:custGeom>
            <a:avLst/>
            <a:gdLst/>
            <a:ahLst/>
            <a:cxnLst/>
            <a:rect l="l" t="t" r="r" b="b"/>
            <a:pathLst>
              <a:path w="443" h="271" extrusionOk="0">
                <a:moveTo>
                  <a:pt x="443" y="215"/>
                </a:moveTo>
                <a:lnTo>
                  <a:pt x="420" y="226"/>
                </a:lnTo>
                <a:lnTo>
                  <a:pt x="398" y="236"/>
                </a:lnTo>
                <a:lnTo>
                  <a:pt x="377" y="245"/>
                </a:lnTo>
                <a:lnTo>
                  <a:pt x="355" y="253"/>
                </a:lnTo>
                <a:lnTo>
                  <a:pt x="334" y="260"/>
                </a:lnTo>
                <a:lnTo>
                  <a:pt x="313" y="264"/>
                </a:lnTo>
                <a:lnTo>
                  <a:pt x="293" y="267"/>
                </a:lnTo>
                <a:lnTo>
                  <a:pt x="272" y="270"/>
                </a:lnTo>
                <a:lnTo>
                  <a:pt x="255" y="271"/>
                </a:lnTo>
                <a:lnTo>
                  <a:pt x="237" y="271"/>
                </a:lnTo>
                <a:lnTo>
                  <a:pt x="219" y="270"/>
                </a:lnTo>
                <a:lnTo>
                  <a:pt x="201" y="267"/>
                </a:lnTo>
                <a:lnTo>
                  <a:pt x="184" y="264"/>
                </a:lnTo>
                <a:lnTo>
                  <a:pt x="168" y="260"/>
                </a:lnTo>
                <a:lnTo>
                  <a:pt x="153" y="255"/>
                </a:lnTo>
                <a:lnTo>
                  <a:pt x="137" y="248"/>
                </a:lnTo>
                <a:lnTo>
                  <a:pt x="122" y="241"/>
                </a:lnTo>
                <a:lnTo>
                  <a:pt x="109" y="232"/>
                </a:lnTo>
                <a:lnTo>
                  <a:pt x="96" y="223"/>
                </a:lnTo>
                <a:lnTo>
                  <a:pt x="87" y="215"/>
                </a:lnTo>
                <a:lnTo>
                  <a:pt x="78" y="207"/>
                </a:lnTo>
                <a:lnTo>
                  <a:pt x="69" y="199"/>
                </a:lnTo>
                <a:lnTo>
                  <a:pt x="61" y="190"/>
                </a:lnTo>
                <a:lnTo>
                  <a:pt x="53" y="181"/>
                </a:lnTo>
                <a:lnTo>
                  <a:pt x="46" y="171"/>
                </a:lnTo>
                <a:lnTo>
                  <a:pt x="40" y="161"/>
                </a:lnTo>
                <a:lnTo>
                  <a:pt x="33" y="151"/>
                </a:lnTo>
                <a:lnTo>
                  <a:pt x="26" y="140"/>
                </a:lnTo>
                <a:lnTo>
                  <a:pt x="21" y="129"/>
                </a:lnTo>
                <a:lnTo>
                  <a:pt x="15" y="116"/>
                </a:lnTo>
                <a:lnTo>
                  <a:pt x="11" y="104"/>
                </a:lnTo>
                <a:lnTo>
                  <a:pt x="6" y="93"/>
                </a:lnTo>
                <a:lnTo>
                  <a:pt x="3" y="80"/>
                </a:lnTo>
                <a:lnTo>
                  <a:pt x="0" y="69"/>
                </a:lnTo>
                <a:lnTo>
                  <a:pt x="0" y="58"/>
                </a:lnTo>
                <a:lnTo>
                  <a:pt x="0" y="48"/>
                </a:lnTo>
                <a:lnTo>
                  <a:pt x="3" y="38"/>
                </a:lnTo>
                <a:lnTo>
                  <a:pt x="6" y="30"/>
                </a:lnTo>
                <a:lnTo>
                  <a:pt x="12" y="22"/>
                </a:lnTo>
                <a:lnTo>
                  <a:pt x="18" y="17"/>
                </a:lnTo>
                <a:lnTo>
                  <a:pt x="26" y="11"/>
                </a:lnTo>
                <a:lnTo>
                  <a:pt x="35" y="8"/>
                </a:lnTo>
                <a:lnTo>
                  <a:pt x="44" y="4"/>
                </a:lnTo>
                <a:lnTo>
                  <a:pt x="55" y="2"/>
                </a:lnTo>
                <a:lnTo>
                  <a:pt x="66" y="1"/>
                </a:lnTo>
                <a:lnTo>
                  <a:pt x="78" y="0"/>
                </a:lnTo>
                <a:lnTo>
                  <a:pt x="89" y="0"/>
                </a:lnTo>
                <a:lnTo>
                  <a:pt x="101" y="1"/>
                </a:lnTo>
                <a:lnTo>
                  <a:pt x="112" y="3"/>
                </a:lnTo>
                <a:lnTo>
                  <a:pt x="124" y="5"/>
                </a:lnTo>
                <a:lnTo>
                  <a:pt x="135" y="8"/>
                </a:lnTo>
                <a:lnTo>
                  <a:pt x="145" y="11"/>
                </a:lnTo>
                <a:lnTo>
                  <a:pt x="158" y="18"/>
                </a:lnTo>
                <a:lnTo>
                  <a:pt x="171" y="26"/>
                </a:lnTo>
                <a:lnTo>
                  <a:pt x="183" y="33"/>
                </a:lnTo>
                <a:lnTo>
                  <a:pt x="194" y="41"/>
                </a:lnTo>
                <a:lnTo>
                  <a:pt x="204" y="49"/>
                </a:lnTo>
                <a:lnTo>
                  <a:pt x="215" y="56"/>
                </a:lnTo>
                <a:lnTo>
                  <a:pt x="228" y="61"/>
                </a:lnTo>
                <a:lnTo>
                  <a:pt x="240" y="66"/>
                </a:lnTo>
                <a:lnTo>
                  <a:pt x="255" y="68"/>
                </a:lnTo>
                <a:lnTo>
                  <a:pt x="266" y="68"/>
                </a:lnTo>
                <a:lnTo>
                  <a:pt x="279" y="67"/>
                </a:lnTo>
                <a:lnTo>
                  <a:pt x="294" y="65"/>
                </a:lnTo>
                <a:lnTo>
                  <a:pt x="307" y="61"/>
                </a:lnTo>
                <a:lnTo>
                  <a:pt x="322" y="59"/>
                </a:lnTo>
                <a:lnTo>
                  <a:pt x="336" y="56"/>
                </a:lnTo>
                <a:lnTo>
                  <a:pt x="351" y="54"/>
                </a:lnTo>
                <a:lnTo>
                  <a:pt x="364" y="51"/>
                </a:lnTo>
                <a:lnTo>
                  <a:pt x="378" y="50"/>
                </a:lnTo>
                <a:lnTo>
                  <a:pt x="389" y="51"/>
                </a:lnTo>
                <a:lnTo>
                  <a:pt x="400" y="54"/>
                </a:lnTo>
                <a:lnTo>
                  <a:pt x="409" y="58"/>
                </a:lnTo>
                <a:lnTo>
                  <a:pt x="416" y="63"/>
                </a:lnTo>
                <a:lnTo>
                  <a:pt x="421" y="69"/>
                </a:lnTo>
                <a:lnTo>
                  <a:pt x="426" y="76"/>
                </a:lnTo>
                <a:lnTo>
                  <a:pt x="429" y="85"/>
                </a:lnTo>
                <a:lnTo>
                  <a:pt x="431" y="94"/>
                </a:lnTo>
                <a:lnTo>
                  <a:pt x="434" y="103"/>
                </a:lnTo>
                <a:lnTo>
                  <a:pt x="435" y="113"/>
                </a:lnTo>
                <a:lnTo>
                  <a:pt x="435" y="124"/>
                </a:lnTo>
                <a:lnTo>
                  <a:pt x="435" y="134"/>
                </a:lnTo>
                <a:lnTo>
                  <a:pt x="432" y="145"/>
                </a:lnTo>
                <a:lnTo>
                  <a:pt x="430" y="157"/>
                </a:lnTo>
                <a:lnTo>
                  <a:pt x="428" y="168"/>
                </a:lnTo>
                <a:lnTo>
                  <a:pt x="424" y="179"/>
                </a:lnTo>
                <a:lnTo>
                  <a:pt x="419" y="189"/>
                </a:lnTo>
                <a:lnTo>
                  <a:pt x="413"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5" name="Google Shape;1075;p29"/>
          <p:cNvSpPr/>
          <p:nvPr/>
        </p:nvSpPr>
        <p:spPr>
          <a:xfrm>
            <a:off x="3434953" y="2428876"/>
            <a:ext cx="70247" cy="60722"/>
          </a:xfrm>
          <a:custGeom>
            <a:avLst/>
            <a:gdLst/>
            <a:ahLst/>
            <a:cxnLst/>
            <a:rect l="l" t="t" r="r" b="b"/>
            <a:pathLst>
              <a:path w="236" h="206" extrusionOk="0">
                <a:moveTo>
                  <a:pt x="121" y="187"/>
                </a:moveTo>
                <a:lnTo>
                  <a:pt x="110" y="194"/>
                </a:lnTo>
                <a:lnTo>
                  <a:pt x="100" y="198"/>
                </a:lnTo>
                <a:lnTo>
                  <a:pt x="91" y="202"/>
                </a:lnTo>
                <a:lnTo>
                  <a:pt x="80" y="205"/>
                </a:lnTo>
                <a:lnTo>
                  <a:pt x="73" y="206"/>
                </a:lnTo>
                <a:lnTo>
                  <a:pt x="64" y="206"/>
                </a:lnTo>
                <a:lnTo>
                  <a:pt x="56" y="205"/>
                </a:lnTo>
                <a:lnTo>
                  <a:pt x="49" y="203"/>
                </a:lnTo>
                <a:lnTo>
                  <a:pt x="42" y="200"/>
                </a:lnTo>
                <a:lnTo>
                  <a:pt x="36" y="196"/>
                </a:lnTo>
                <a:lnTo>
                  <a:pt x="28" y="189"/>
                </a:lnTo>
                <a:lnTo>
                  <a:pt x="20" y="181"/>
                </a:lnTo>
                <a:lnTo>
                  <a:pt x="14" y="172"/>
                </a:lnTo>
                <a:lnTo>
                  <a:pt x="9" y="160"/>
                </a:lnTo>
                <a:lnTo>
                  <a:pt x="5" y="148"/>
                </a:lnTo>
                <a:lnTo>
                  <a:pt x="2" y="136"/>
                </a:lnTo>
                <a:lnTo>
                  <a:pt x="0" y="123"/>
                </a:lnTo>
                <a:lnTo>
                  <a:pt x="0" y="110"/>
                </a:lnTo>
                <a:lnTo>
                  <a:pt x="0" y="97"/>
                </a:lnTo>
                <a:lnTo>
                  <a:pt x="1" y="84"/>
                </a:lnTo>
                <a:lnTo>
                  <a:pt x="3" y="72"/>
                </a:lnTo>
                <a:lnTo>
                  <a:pt x="7" y="60"/>
                </a:lnTo>
                <a:lnTo>
                  <a:pt x="11" y="50"/>
                </a:lnTo>
                <a:lnTo>
                  <a:pt x="18" y="39"/>
                </a:lnTo>
                <a:lnTo>
                  <a:pt x="26" y="29"/>
                </a:lnTo>
                <a:lnTo>
                  <a:pt x="35" y="22"/>
                </a:lnTo>
                <a:lnTo>
                  <a:pt x="45" y="15"/>
                </a:lnTo>
                <a:lnTo>
                  <a:pt x="55" y="9"/>
                </a:lnTo>
                <a:lnTo>
                  <a:pt x="67" y="5"/>
                </a:lnTo>
                <a:lnTo>
                  <a:pt x="79" y="3"/>
                </a:lnTo>
                <a:lnTo>
                  <a:pt x="92" y="0"/>
                </a:lnTo>
                <a:lnTo>
                  <a:pt x="105" y="0"/>
                </a:lnTo>
                <a:lnTo>
                  <a:pt x="119" y="1"/>
                </a:lnTo>
                <a:lnTo>
                  <a:pt x="132" y="4"/>
                </a:lnTo>
                <a:lnTo>
                  <a:pt x="145" y="6"/>
                </a:lnTo>
                <a:lnTo>
                  <a:pt x="158" y="10"/>
                </a:lnTo>
                <a:lnTo>
                  <a:pt x="170" y="15"/>
                </a:lnTo>
                <a:lnTo>
                  <a:pt x="182" y="20"/>
                </a:lnTo>
                <a:lnTo>
                  <a:pt x="192" y="27"/>
                </a:lnTo>
                <a:lnTo>
                  <a:pt x="202" y="35"/>
                </a:lnTo>
                <a:lnTo>
                  <a:pt x="211" y="43"/>
                </a:lnTo>
                <a:lnTo>
                  <a:pt x="219" y="52"/>
                </a:lnTo>
                <a:lnTo>
                  <a:pt x="225" y="61"/>
                </a:lnTo>
                <a:lnTo>
                  <a:pt x="230" y="71"/>
                </a:lnTo>
                <a:lnTo>
                  <a:pt x="234" y="81"/>
                </a:lnTo>
                <a:lnTo>
                  <a:pt x="236" y="91"/>
                </a:lnTo>
                <a:lnTo>
                  <a:pt x="236" y="101"/>
                </a:lnTo>
                <a:lnTo>
                  <a:pt x="236" y="111"/>
                </a:lnTo>
                <a:lnTo>
                  <a:pt x="234" y="121"/>
                </a:lnTo>
                <a:lnTo>
                  <a:pt x="230" y="131"/>
                </a:lnTo>
                <a:lnTo>
                  <a:pt x="226" y="141"/>
                </a:lnTo>
                <a:lnTo>
                  <a:pt x="220" y="150"/>
                </a:lnTo>
                <a:lnTo>
                  <a:pt x="213" y="158"/>
                </a:lnTo>
                <a:lnTo>
                  <a:pt x="205" y="167"/>
                </a:lnTo>
                <a:lnTo>
                  <a:pt x="194" y="174"/>
                </a:lnTo>
                <a:lnTo>
                  <a:pt x="185" y="178"/>
                </a:lnTo>
                <a:lnTo>
                  <a:pt x="176" y="183"/>
                </a:lnTo>
                <a:lnTo>
                  <a:pt x="164" y="187"/>
                </a:lnTo>
                <a:lnTo>
                  <a:pt x="153" y="189"/>
                </a:lnTo>
                <a:lnTo>
                  <a:pt x="141" y="192"/>
                </a:lnTo>
                <a:lnTo>
                  <a:pt x="127" y="194"/>
                </a:lnTo>
                <a:lnTo>
                  <a:pt x="113" y="194"/>
                </a:lnTo>
                <a:lnTo>
                  <a:pt x="98" y="19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6" name="Google Shape;1076;p29"/>
          <p:cNvSpPr/>
          <p:nvPr/>
        </p:nvSpPr>
        <p:spPr>
          <a:xfrm>
            <a:off x="3833814" y="2870598"/>
            <a:ext cx="97631" cy="45244"/>
          </a:xfrm>
          <a:custGeom>
            <a:avLst/>
            <a:gdLst/>
            <a:ahLst/>
            <a:cxnLst/>
            <a:rect l="l" t="t" r="r" b="b"/>
            <a:pathLst>
              <a:path w="326" h="153" extrusionOk="0">
                <a:moveTo>
                  <a:pt x="210" y="119"/>
                </a:moveTo>
                <a:lnTo>
                  <a:pt x="196" y="123"/>
                </a:lnTo>
                <a:lnTo>
                  <a:pt x="182" y="126"/>
                </a:lnTo>
                <a:lnTo>
                  <a:pt x="168" y="131"/>
                </a:lnTo>
                <a:lnTo>
                  <a:pt x="155" y="135"/>
                </a:lnTo>
                <a:lnTo>
                  <a:pt x="143" y="138"/>
                </a:lnTo>
                <a:lnTo>
                  <a:pt x="132" y="143"/>
                </a:lnTo>
                <a:lnTo>
                  <a:pt x="121" y="146"/>
                </a:lnTo>
                <a:lnTo>
                  <a:pt x="110" y="150"/>
                </a:lnTo>
                <a:lnTo>
                  <a:pt x="98" y="152"/>
                </a:lnTo>
                <a:lnTo>
                  <a:pt x="88" y="153"/>
                </a:lnTo>
                <a:lnTo>
                  <a:pt x="78" y="153"/>
                </a:lnTo>
                <a:lnTo>
                  <a:pt x="68" y="151"/>
                </a:lnTo>
                <a:lnTo>
                  <a:pt x="58" y="149"/>
                </a:lnTo>
                <a:lnTo>
                  <a:pt x="50" y="144"/>
                </a:lnTo>
                <a:lnTo>
                  <a:pt x="42" y="140"/>
                </a:lnTo>
                <a:lnTo>
                  <a:pt x="36" y="133"/>
                </a:lnTo>
                <a:lnTo>
                  <a:pt x="29" y="126"/>
                </a:lnTo>
                <a:lnTo>
                  <a:pt x="22" y="119"/>
                </a:lnTo>
                <a:lnTo>
                  <a:pt x="17" y="110"/>
                </a:lnTo>
                <a:lnTo>
                  <a:pt x="11" y="103"/>
                </a:lnTo>
                <a:lnTo>
                  <a:pt x="7" y="94"/>
                </a:lnTo>
                <a:lnTo>
                  <a:pt x="3" y="85"/>
                </a:lnTo>
                <a:lnTo>
                  <a:pt x="1" y="76"/>
                </a:lnTo>
                <a:lnTo>
                  <a:pt x="0" y="67"/>
                </a:lnTo>
                <a:lnTo>
                  <a:pt x="0" y="58"/>
                </a:lnTo>
                <a:lnTo>
                  <a:pt x="0" y="50"/>
                </a:lnTo>
                <a:lnTo>
                  <a:pt x="3" y="41"/>
                </a:lnTo>
                <a:lnTo>
                  <a:pt x="7" y="34"/>
                </a:lnTo>
                <a:lnTo>
                  <a:pt x="12" y="28"/>
                </a:lnTo>
                <a:lnTo>
                  <a:pt x="19" y="21"/>
                </a:lnTo>
                <a:lnTo>
                  <a:pt x="28" y="15"/>
                </a:lnTo>
                <a:lnTo>
                  <a:pt x="38" y="11"/>
                </a:lnTo>
                <a:lnTo>
                  <a:pt x="49" y="8"/>
                </a:lnTo>
                <a:lnTo>
                  <a:pt x="61" y="5"/>
                </a:lnTo>
                <a:lnTo>
                  <a:pt x="74" y="3"/>
                </a:lnTo>
                <a:lnTo>
                  <a:pt x="86" y="1"/>
                </a:lnTo>
                <a:lnTo>
                  <a:pt x="98" y="0"/>
                </a:lnTo>
                <a:lnTo>
                  <a:pt x="111" y="0"/>
                </a:lnTo>
                <a:lnTo>
                  <a:pt x="123" y="0"/>
                </a:lnTo>
                <a:lnTo>
                  <a:pt x="134" y="0"/>
                </a:lnTo>
                <a:lnTo>
                  <a:pt x="144" y="1"/>
                </a:lnTo>
                <a:lnTo>
                  <a:pt x="152" y="1"/>
                </a:lnTo>
                <a:lnTo>
                  <a:pt x="159" y="2"/>
                </a:lnTo>
                <a:lnTo>
                  <a:pt x="163" y="4"/>
                </a:lnTo>
                <a:lnTo>
                  <a:pt x="167" y="5"/>
                </a:lnTo>
                <a:lnTo>
                  <a:pt x="168" y="9"/>
                </a:lnTo>
                <a:lnTo>
                  <a:pt x="172" y="15"/>
                </a:lnTo>
                <a:lnTo>
                  <a:pt x="176" y="21"/>
                </a:lnTo>
                <a:lnTo>
                  <a:pt x="179" y="25"/>
                </a:lnTo>
                <a:lnTo>
                  <a:pt x="183" y="31"/>
                </a:lnTo>
                <a:lnTo>
                  <a:pt x="188" y="35"/>
                </a:lnTo>
                <a:lnTo>
                  <a:pt x="194" y="40"/>
                </a:lnTo>
                <a:lnTo>
                  <a:pt x="201" y="42"/>
                </a:lnTo>
                <a:lnTo>
                  <a:pt x="209" y="41"/>
                </a:lnTo>
                <a:lnTo>
                  <a:pt x="217" y="38"/>
                </a:lnTo>
                <a:lnTo>
                  <a:pt x="225" y="34"/>
                </a:lnTo>
                <a:lnTo>
                  <a:pt x="234" y="32"/>
                </a:lnTo>
                <a:lnTo>
                  <a:pt x="243" y="30"/>
                </a:lnTo>
                <a:lnTo>
                  <a:pt x="252" y="29"/>
                </a:lnTo>
                <a:lnTo>
                  <a:pt x="261" y="29"/>
                </a:lnTo>
                <a:lnTo>
                  <a:pt x="270" y="29"/>
                </a:lnTo>
                <a:lnTo>
                  <a:pt x="276" y="30"/>
                </a:lnTo>
                <a:lnTo>
                  <a:pt x="282" y="31"/>
                </a:lnTo>
                <a:lnTo>
                  <a:pt x="289" y="32"/>
                </a:lnTo>
                <a:lnTo>
                  <a:pt x="294" y="33"/>
                </a:lnTo>
                <a:lnTo>
                  <a:pt x="300" y="34"/>
                </a:lnTo>
                <a:lnTo>
                  <a:pt x="304" y="37"/>
                </a:lnTo>
                <a:lnTo>
                  <a:pt x="310" y="39"/>
                </a:lnTo>
                <a:lnTo>
                  <a:pt x="313" y="41"/>
                </a:lnTo>
                <a:lnTo>
                  <a:pt x="318" y="43"/>
                </a:lnTo>
                <a:lnTo>
                  <a:pt x="320" y="46"/>
                </a:lnTo>
                <a:lnTo>
                  <a:pt x="322" y="48"/>
                </a:lnTo>
                <a:lnTo>
                  <a:pt x="325" y="50"/>
                </a:lnTo>
                <a:lnTo>
                  <a:pt x="326" y="53"/>
                </a:lnTo>
                <a:lnTo>
                  <a:pt x="326" y="56"/>
                </a:lnTo>
                <a:lnTo>
                  <a:pt x="326" y="58"/>
                </a:lnTo>
                <a:lnTo>
                  <a:pt x="325" y="60"/>
                </a:lnTo>
                <a:lnTo>
                  <a:pt x="322" y="63"/>
                </a:lnTo>
                <a:lnTo>
                  <a:pt x="316" y="67"/>
                </a:lnTo>
                <a:lnTo>
                  <a:pt x="307" y="70"/>
                </a:lnTo>
                <a:lnTo>
                  <a:pt x="295" y="75"/>
                </a:lnTo>
                <a:lnTo>
                  <a:pt x="282" y="78"/>
                </a:lnTo>
                <a:lnTo>
                  <a:pt x="267" y="81"/>
                </a:lnTo>
                <a:lnTo>
                  <a:pt x="253" y="85"/>
                </a:lnTo>
                <a:lnTo>
                  <a:pt x="238" y="88"/>
                </a:lnTo>
                <a:lnTo>
                  <a:pt x="225" y="93"/>
                </a:lnTo>
                <a:lnTo>
                  <a:pt x="213" y="97"/>
                </a:lnTo>
                <a:lnTo>
                  <a:pt x="206" y="100"/>
                </a:lnTo>
                <a:lnTo>
                  <a:pt x="201" y="103"/>
                </a:lnTo>
                <a:lnTo>
                  <a:pt x="197" y="106"/>
                </a:lnTo>
                <a:lnTo>
                  <a:pt x="192" y="109"/>
                </a:lnTo>
                <a:lnTo>
                  <a:pt x="190" y="113"/>
                </a:lnTo>
                <a:lnTo>
                  <a:pt x="188" y="117"/>
                </a:lnTo>
                <a:lnTo>
                  <a:pt x="188" y="121"/>
                </a:lnTo>
                <a:lnTo>
                  <a:pt x="188" y="12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7" name="Google Shape;1077;p29"/>
          <p:cNvSpPr/>
          <p:nvPr/>
        </p:nvSpPr>
        <p:spPr>
          <a:xfrm>
            <a:off x="4004072" y="2925366"/>
            <a:ext cx="23813" cy="19050"/>
          </a:xfrm>
          <a:custGeom>
            <a:avLst/>
            <a:gdLst/>
            <a:ahLst/>
            <a:cxnLst/>
            <a:rect l="l" t="t" r="r" b="b"/>
            <a:pathLst>
              <a:path w="79" h="60" extrusionOk="0">
                <a:moveTo>
                  <a:pt x="29" y="22"/>
                </a:moveTo>
                <a:lnTo>
                  <a:pt x="37" y="24"/>
                </a:lnTo>
                <a:lnTo>
                  <a:pt x="44" y="25"/>
                </a:lnTo>
                <a:lnTo>
                  <a:pt x="50" y="28"/>
                </a:lnTo>
                <a:lnTo>
                  <a:pt x="56" y="29"/>
                </a:lnTo>
                <a:lnTo>
                  <a:pt x="60" y="31"/>
                </a:lnTo>
                <a:lnTo>
                  <a:pt x="65" y="32"/>
                </a:lnTo>
                <a:lnTo>
                  <a:pt x="68" y="34"/>
                </a:lnTo>
                <a:lnTo>
                  <a:pt x="71" y="35"/>
                </a:lnTo>
                <a:lnTo>
                  <a:pt x="74" y="38"/>
                </a:lnTo>
                <a:lnTo>
                  <a:pt x="76" y="39"/>
                </a:lnTo>
                <a:lnTo>
                  <a:pt x="77" y="41"/>
                </a:lnTo>
                <a:lnTo>
                  <a:pt x="78" y="42"/>
                </a:lnTo>
                <a:lnTo>
                  <a:pt x="79" y="44"/>
                </a:lnTo>
                <a:lnTo>
                  <a:pt x="79" y="46"/>
                </a:lnTo>
                <a:lnTo>
                  <a:pt x="79" y="47"/>
                </a:lnTo>
                <a:lnTo>
                  <a:pt x="78" y="49"/>
                </a:lnTo>
                <a:lnTo>
                  <a:pt x="77" y="50"/>
                </a:lnTo>
                <a:lnTo>
                  <a:pt x="76" y="51"/>
                </a:lnTo>
                <a:lnTo>
                  <a:pt x="75" y="52"/>
                </a:lnTo>
                <a:lnTo>
                  <a:pt x="68" y="56"/>
                </a:lnTo>
                <a:lnTo>
                  <a:pt x="61" y="58"/>
                </a:lnTo>
                <a:lnTo>
                  <a:pt x="52" y="59"/>
                </a:lnTo>
                <a:lnTo>
                  <a:pt x="42" y="60"/>
                </a:lnTo>
                <a:lnTo>
                  <a:pt x="33" y="60"/>
                </a:lnTo>
                <a:lnTo>
                  <a:pt x="24" y="59"/>
                </a:lnTo>
                <a:lnTo>
                  <a:pt x="16" y="57"/>
                </a:lnTo>
                <a:lnTo>
                  <a:pt x="11" y="54"/>
                </a:lnTo>
                <a:lnTo>
                  <a:pt x="8" y="52"/>
                </a:lnTo>
                <a:lnTo>
                  <a:pt x="4" y="49"/>
                </a:lnTo>
                <a:lnTo>
                  <a:pt x="2" y="46"/>
                </a:lnTo>
                <a:lnTo>
                  <a:pt x="1" y="42"/>
                </a:lnTo>
                <a:lnTo>
                  <a:pt x="0" y="38"/>
                </a:lnTo>
                <a:lnTo>
                  <a:pt x="1" y="33"/>
                </a:lnTo>
                <a:lnTo>
                  <a:pt x="2" y="28"/>
                </a:lnTo>
                <a:lnTo>
                  <a:pt x="5" y="21"/>
                </a:lnTo>
                <a:lnTo>
                  <a:pt x="10" y="14"/>
                </a:lnTo>
                <a:lnTo>
                  <a:pt x="16" y="7"/>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8" name="Google Shape;1078;p29"/>
          <p:cNvSpPr/>
          <p:nvPr/>
        </p:nvSpPr>
        <p:spPr>
          <a:xfrm>
            <a:off x="3615930" y="2487216"/>
            <a:ext cx="40481" cy="47625"/>
          </a:xfrm>
          <a:custGeom>
            <a:avLst/>
            <a:gdLst/>
            <a:ahLst/>
            <a:cxnLst/>
            <a:rect l="l" t="t" r="r" b="b"/>
            <a:pathLst>
              <a:path w="135" h="163" extrusionOk="0">
                <a:moveTo>
                  <a:pt x="135" y="138"/>
                </a:moveTo>
                <a:lnTo>
                  <a:pt x="126" y="146"/>
                </a:lnTo>
                <a:lnTo>
                  <a:pt x="116" y="151"/>
                </a:lnTo>
                <a:lnTo>
                  <a:pt x="107" y="156"/>
                </a:lnTo>
                <a:lnTo>
                  <a:pt x="98" y="159"/>
                </a:lnTo>
                <a:lnTo>
                  <a:pt x="89" y="162"/>
                </a:lnTo>
                <a:lnTo>
                  <a:pt x="82" y="163"/>
                </a:lnTo>
                <a:lnTo>
                  <a:pt x="74" y="163"/>
                </a:lnTo>
                <a:lnTo>
                  <a:pt x="66" y="162"/>
                </a:lnTo>
                <a:lnTo>
                  <a:pt x="58" y="159"/>
                </a:lnTo>
                <a:lnTo>
                  <a:pt x="51" y="157"/>
                </a:lnTo>
                <a:lnTo>
                  <a:pt x="41" y="150"/>
                </a:lnTo>
                <a:lnTo>
                  <a:pt x="33" y="142"/>
                </a:lnTo>
                <a:lnTo>
                  <a:pt x="25" y="134"/>
                </a:lnTo>
                <a:lnTo>
                  <a:pt x="18" y="125"/>
                </a:lnTo>
                <a:lnTo>
                  <a:pt x="12" y="113"/>
                </a:lnTo>
                <a:lnTo>
                  <a:pt x="8" y="102"/>
                </a:lnTo>
                <a:lnTo>
                  <a:pt x="3" y="90"/>
                </a:lnTo>
                <a:lnTo>
                  <a:pt x="1" y="78"/>
                </a:lnTo>
                <a:lnTo>
                  <a:pt x="0" y="66"/>
                </a:lnTo>
                <a:lnTo>
                  <a:pt x="0" y="55"/>
                </a:lnTo>
                <a:lnTo>
                  <a:pt x="1" y="44"/>
                </a:lnTo>
                <a:lnTo>
                  <a:pt x="3" y="34"/>
                </a:lnTo>
                <a:lnTo>
                  <a:pt x="8" y="25"/>
                </a:lnTo>
                <a:lnTo>
                  <a:pt x="12" y="18"/>
                </a:lnTo>
                <a:lnTo>
                  <a:pt x="19" y="13"/>
                </a:lnTo>
                <a:lnTo>
                  <a:pt x="26" y="8"/>
                </a:lnTo>
                <a:lnTo>
                  <a:pt x="33" y="4"/>
                </a:lnTo>
                <a:lnTo>
                  <a:pt x="41" y="1"/>
                </a:lnTo>
                <a:lnTo>
                  <a:pt x="50" y="0"/>
                </a:lnTo>
                <a:lnTo>
                  <a:pt x="59" y="0"/>
                </a:lnTo>
                <a:lnTo>
                  <a:pt x="67" y="1"/>
                </a:lnTo>
                <a:lnTo>
                  <a:pt x="76" y="4"/>
                </a:lnTo>
                <a:lnTo>
                  <a:pt x="85" y="6"/>
                </a:lnTo>
                <a:lnTo>
                  <a:pt x="92" y="10"/>
                </a:lnTo>
                <a:lnTo>
                  <a:pt x="100" y="15"/>
                </a:lnTo>
                <a:lnTo>
                  <a:pt x="105" y="22"/>
                </a:lnTo>
                <a:lnTo>
                  <a:pt x="111" y="28"/>
                </a:lnTo>
                <a:lnTo>
                  <a:pt x="113" y="34"/>
                </a:lnTo>
                <a:lnTo>
                  <a:pt x="115" y="41"/>
                </a:lnTo>
                <a:lnTo>
                  <a:pt x="116" y="47"/>
                </a:lnTo>
                <a:lnTo>
                  <a:pt x="117" y="55"/>
                </a:lnTo>
                <a:lnTo>
                  <a:pt x="116" y="63"/>
                </a:lnTo>
                <a:lnTo>
                  <a:pt x="114" y="71"/>
                </a:lnTo>
                <a:lnTo>
                  <a:pt x="111" y="80"/>
                </a:lnTo>
                <a:lnTo>
                  <a:pt x="106" y="89"/>
                </a:lnTo>
                <a:lnTo>
                  <a:pt x="101" y="9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79" name="Google Shape;1079;p29"/>
          <p:cNvSpPr/>
          <p:nvPr/>
        </p:nvSpPr>
        <p:spPr>
          <a:xfrm>
            <a:off x="4102894" y="2870599"/>
            <a:ext cx="9525" cy="11906"/>
          </a:xfrm>
          <a:custGeom>
            <a:avLst/>
            <a:gdLst/>
            <a:ahLst/>
            <a:cxnLst/>
            <a:rect l="l" t="t" r="r" b="b"/>
            <a:pathLst>
              <a:path w="34" h="40" extrusionOk="0">
                <a:moveTo>
                  <a:pt x="34" y="33"/>
                </a:moveTo>
                <a:lnTo>
                  <a:pt x="30" y="37"/>
                </a:lnTo>
                <a:lnTo>
                  <a:pt x="26" y="39"/>
                </a:lnTo>
                <a:lnTo>
                  <a:pt x="22" y="40"/>
                </a:lnTo>
                <a:lnTo>
                  <a:pt x="19" y="40"/>
                </a:lnTo>
                <a:lnTo>
                  <a:pt x="16" y="39"/>
                </a:lnTo>
                <a:lnTo>
                  <a:pt x="12" y="38"/>
                </a:lnTo>
                <a:lnTo>
                  <a:pt x="9" y="35"/>
                </a:lnTo>
                <a:lnTo>
                  <a:pt x="6" y="32"/>
                </a:lnTo>
                <a:lnTo>
                  <a:pt x="3" y="28"/>
                </a:lnTo>
                <a:lnTo>
                  <a:pt x="1" y="23"/>
                </a:lnTo>
                <a:lnTo>
                  <a:pt x="0" y="19"/>
                </a:lnTo>
                <a:lnTo>
                  <a:pt x="0" y="13"/>
                </a:lnTo>
                <a:lnTo>
                  <a:pt x="0" y="9"/>
                </a:lnTo>
                <a:lnTo>
                  <a:pt x="2" y="5"/>
                </a:lnTo>
                <a:lnTo>
                  <a:pt x="4" y="2"/>
                </a:lnTo>
                <a:lnTo>
                  <a:pt x="7" y="1"/>
                </a:lnTo>
                <a:lnTo>
                  <a:pt x="11" y="0"/>
                </a:lnTo>
                <a:lnTo>
                  <a:pt x="14" y="0"/>
                </a:lnTo>
                <a:lnTo>
                  <a:pt x="18" y="0"/>
                </a:lnTo>
                <a:lnTo>
                  <a:pt x="22" y="1"/>
                </a:lnTo>
                <a:lnTo>
                  <a:pt x="25" y="3"/>
                </a:lnTo>
                <a:lnTo>
                  <a:pt x="28" y="6"/>
                </a:lnTo>
                <a:lnTo>
                  <a:pt x="29" y="9"/>
                </a:lnTo>
                <a:lnTo>
                  <a:pt x="29" y="12"/>
                </a:lnTo>
                <a:lnTo>
                  <a:pt x="29" y="15"/>
                </a:lnTo>
                <a:lnTo>
                  <a:pt x="28"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0" name="Google Shape;1080;p29"/>
          <p:cNvSpPr/>
          <p:nvPr/>
        </p:nvSpPr>
        <p:spPr>
          <a:xfrm>
            <a:off x="4085036" y="2868217"/>
            <a:ext cx="10715" cy="11906"/>
          </a:xfrm>
          <a:custGeom>
            <a:avLst/>
            <a:gdLst/>
            <a:ahLst/>
            <a:cxnLst/>
            <a:rect l="l" t="t" r="r" b="b"/>
            <a:pathLst>
              <a:path w="33" h="40" extrusionOk="0">
                <a:moveTo>
                  <a:pt x="33" y="34"/>
                </a:moveTo>
                <a:lnTo>
                  <a:pt x="30" y="37"/>
                </a:lnTo>
                <a:lnTo>
                  <a:pt x="25" y="39"/>
                </a:lnTo>
                <a:lnTo>
                  <a:pt x="22" y="40"/>
                </a:lnTo>
                <a:lnTo>
                  <a:pt x="19" y="40"/>
                </a:lnTo>
                <a:lnTo>
                  <a:pt x="15" y="40"/>
                </a:lnTo>
                <a:lnTo>
                  <a:pt x="13" y="39"/>
                </a:lnTo>
                <a:lnTo>
                  <a:pt x="9" y="36"/>
                </a:lnTo>
                <a:lnTo>
                  <a:pt x="5" y="33"/>
                </a:lnTo>
                <a:lnTo>
                  <a:pt x="3" y="28"/>
                </a:lnTo>
                <a:lnTo>
                  <a:pt x="1" y="24"/>
                </a:lnTo>
                <a:lnTo>
                  <a:pt x="0" y="19"/>
                </a:lnTo>
                <a:lnTo>
                  <a:pt x="0" y="14"/>
                </a:lnTo>
                <a:lnTo>
                  <a:pt x="1" y="10"/>
                </a:lnTo>
                <a:lnTo>
                  <a:pt x="2" y="6"/>
                </a:lnTo>
                <a:lnTo>
                  <a:pt x="4" y="3"/>
                </a:lnTo>
                <a:lnTo>
                  <a:pt x="8" y="1"/>
                </a:lnTo>
                <a:lnTo>
                  <a:pt x="11" y="0"/>
                </a:lnTo>
                <a:lnTo>
                  <a:pt x="14" y="0"/>
                </a:lnTo>
                <a:lnTo>
                  <a:pt x="19" y="0"/>
                </a:lnTo>
                <a:lnTo>
                  <a:pt x="22" y="1"/>
                </a:lnTo>
                <a:lnTo>
                  <a:pt x="25" y="3"/>
                </a:lnTo>
                <a:lnTo>
                  <a:pt x="28" y="7"/>
                </a:lnTo>
                <a:lnTo>
                  <a:pt x="29" y="9"/>
                </a:lnTo>
                <a:lnTo>
                  <a:pt x="29" y="12"/>
                </a:lnTo>
                <a:lnTo>
                  <a:pt x="29" y="16"/>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1" name="Google Shape;1081;p29"/>
          <p:cNvSpPr/>
          <p:nvPr/>
        </p:nvSpPr>
        <p:spPr>
          <a:xfrm>
            <a:off x="4064794" y="2732486"/>
            <a:ext cx="10716" cy="11906"/>
          </a:xfrm>
          <a:custGeom>
            <a:avLst/>
            <a:gdLst/>
            <a:ahLst/>
            <a:cxnLst/>
            <a:rect l="l" t="t" r="r" b="b"/>
            <a:pathLst>
              <a:path w="34" h="41" extrusionOk="0">
                <a:moveTo>
                  <a:pt x="34" y="35"/>
                </a:moveTo>
                <a:lnTo>
                  <a:pt x="30" y="37"/>
                </a:lnTo>
                <a:lnTo>
                  <a:pt x="26" y="39"/>
                </a:lnTo>
                <a:lnTo>
                  <a:pt x="22" y="41"/>
                </a:lnTo>
                <a:lnTo>
                  <a:pt x="19" y="41"/>
                </a:lnTo>
                <a:lnTo>
                  <a:pt x="15" y="41"/>
                </a:lnTo>
                <a:lnTo>
                  <a:pt x="13" y="39"/>
                </a:lnTo>
                <a:lnTo>
                  <a:pt x="9" y="37"/>
                </a:lnTo>
                <a:lnTo>
                  <a:pt x="6" y="33"/>
                </a:lnTo>
                <a:lnTo>
                  <a:pt x="3" y="29"/>
                </a:lnTo>
                <a:lnTo>
                  <a:pt x="2" y="24"/>
                </a:lnTo>
                <a:lnTo>
                  <a:pt x="1" y="19"/>
                </a:lnTo>
                <a:lnTo>
                  <a:pt x="0" y="15"/>
                </a:lnTo>
                <a:lnTo>
                  <a:pt x="1" y="10"/>
                </a:lnTo>
                <a:lnTo>
                  <a:pt x="2" y="7"/>
                </a:lnTo>
                <a:lnTo>
                  <a:pt x="4" y="4"/>
                </a:lnTo>
                <a:lnTo>
                  <a:pt x="7" y="1"/>
                </a:lnTo>
                <a:lnTo>
                  <a:pt x="11" y="0"/>
                </a:lnTo>
                <a:lnTo>
                  <a:pt x="14" y="0"/>
                </a:lnTo>
                <a:lnTo>
                  <a:pt x="19" y="1"/>
                </a:lnTo>
                <a:lnTo>
                  <a:pt x="22" y="2"/>
                </a:lnTo>
                <a:lnTo>
                  <a:pt x="25" y="5"/>
                </a:lnTo>
                <a:lnTo>
                  <a:pt x="28" y="7"/>
                </a:lnTo>
                <a:lnTo>
                  <a:pt x="29" y="10"/>
                </a:lnTo>
                <a:lnTo>
                  <a:pt x="29" y="14"/>
                </a:lnTo>
                <a:lnTo>
                  <a:pt x="29" y="17"/>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2" name="Google Shape;1082;p29"/>
          <p:cNvSpPr/>
          <p:nvPr/>
        </p:nvSpPr>
        <p:spPr>
          <a:xfrm>
            <a:off x="3989785" y="2894411"/>
            <a:ext cx="9525" cy="11906"/>
          </a:xfrm>
          <a:custGeom>
            <a:avLst/>
            <a:gdLst/>
            <a:ahLst/>
            <a:cxnLst/>
            <a:rect l="l" t="t" r="r" b="b"/>
            <a:pathLst>
              <a:path w="35" h="41" extrusionOk="0">
                <a:moveTo>
                  <a:pt x="35" y="34"/>
                </a:moveTo>
                <a:lnTo>
                  <a:pt x="31" y="37"/>
                </a:lnTo>
                <a:lnTo>
                  <a:pt x="27" y="40"/>
                </a:lnTo>
                <a:lnTo>
                  <a:pt x="24" y="41"/>
                </a:lnTo>
                <a:lnTo>
                  <a:pt x="21" y="41"/>
                </a:lnTo>
                <a:lnTo>
                  <a:pt x="17" y="40"/>
                </a:lnTo>
                <a:lnTo>
                  <a:pt x="14" y="38"/>
                </a:lnTo>
                <a:lnTo>
                  <a:pt x="10" y="36"/>
                </a:lnTo>
                <a:lnTo>
                  <a:pt x="7" y="33"/>
                </a:lnTo>
                <a:lnTo>
                  <a:pt x="4" y="28"/>
                </a:lnTo>
                <a:lnTo>
                  <a:pt x="3" y="24"/>
                </a:lnTo>
                <a:lnTo>
                  <a:pt x="1" y="19"/>
                </a:lnTo>
                <a:lnTo>
                  <a:pt x="0" y="14"/>
                </a:lnTo>
                <a:lnTo>
                  <a:pt x="1" y="9"/>
                </a:lnTo>
                <a:lnTo>
                  <a:pt x="3" y="6"/>
                </a:lnTo>
                <a:lnTo>
                  <a:pt x="5" y="4"/>
                </a:lnTo>
                <a:lnTo>
                  <a:pt x="8" y="2"/>
                </a:lnTo>
                <a:lnTo>
                  <a:pt x="12" y="0"/>
                </a:lnTo>
                <a:lnTo>
                  <a:pt x="16" y="0"/>
                </a:lnTo>
                <a:lnTo>
                  <a:pt x="19" y="0"/>
                </a:lnTo>
                <a:lnTo>
                  <a:pt x="23" y="2"/>
                </a:lnTo>
                <a:lnTo>
                  <a:pt x="26" y="4"/>
                </a:lnTo>
                <a:lnTo>
                  <a:pt x="28" y="7"/>
                </a:lnTo>
                <a:lnTo>
                  <a:pt x="29" y="9"/>
                </a:lnTo>
                <a:lnTo>
                  <a:pt x="31" y="13"/>
                </a:lnTo>
                <a:lnTo>
                  <a:pt x="29" y="16"/>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3" name="Google Shape;1083;p29"/>
          <p:cNvSpPr/>
          <p:nvPr/>
        </p:nvSpPr>
        <p:spPr>
          <a:xfrm>
            <a:off x="3751660" y="2756299"/>
            <a:ext cx="9525" cy="11906"/>
          </a:xfrm>
          <a:custGeom>
            <a:avLst/>
            <a:gdLst/>
            <a:ahLst/>
            <a:cxnLst/>
            <a:rect l="l" t="t" r="r" b="b"/>
            <a:pathLst>
              <a:path w="35" h="40" extrusionOk="0">
                <a:moveTo>
                  <a:pt x="35" y="34"/>
                </a:moveTo>
                <a:lnTo>
                  <a:pt x="30" y="37"/>
                </a:lnTo>
                <a:lnTo>
                  <a:pt x="27" y="39"/>
                </a:lnTo>
                <a:lnTo>
                  <a:pt x="22" y="40"/>
                </a:lnTo>
                <a:lnTo>
                  <a:pt x="19" y="40"/>
                </a:lnTo>
                <a:lnTo>
                  <a:pt x="16" y="40"/>
                </a:lnTo>
                <a:lnTo>
                  <a:pt x="14" y="39"/>
                </a:lnTo>
                <a:lnTo>
                  <a:pt x="9" y="36"/>
                </a:lnTo>
                <a:lnTo>
                  <a:pt x="6" y="32"/>
                </a:lnTo>
                <a:lnTo>
                  <a:pt x="3" y="28"/>
                </a:lnTo>
                <a:lnTo>
                  <a:pt x="1" y="23"/>
                </a:lnTo>
                <a:lnTo>
                  <a:pt x="0" y="19"/>
                </a:lnTo>
                <a:lnTo>
                  <a:pt x="0" y="14"/>
                </a:lnTo>
                <a:lnTo>
                  <a:pt x="1" y="10"/>
                </a:lnTo>
                <a:lnTo>
                  <a:pt x="2" y="5"/>
                </a:lnTo>
                <a:lnTo>
                  <a:pt x="5" y="3"/>
                </a:lnTo>
                <a:lnTo>
                  <a:pt x="8" y="1"/>
                </a:lnTo>
                <a:lnTo>
                  <a:pt x="11" y="0"/>
                </a:lnTo>
                <a:lnTo>
                  <a:pt x="15" y="0"/>
                </a:lnTo>
                <a:lnTo>
                  <a:pt x="19" y="0"/>
                </a:lnTo>
                <a:lnTo>
                  <a:pt x="22" y="2"/>
                </a:lnTo>
                <a:lnTo>
                  <a:pt x="26" y="3"/>
                </a:lnTo>
                <a:lnTo>
                  <a:pt x="28" y="6"/>
                </a:lnTo>
                <a:lnTo>
                  <a:pt x="29" y="9"/>
                </a:lnTo>
                <a:lnTo>
                  <a:pt x="29" y="12"/>
                </a:lnTo>
                <a:lnTo>
                  <a:pt x="29" y="15"/>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4" name="Google Shape;1084;p29"/>
          <p:cNvSpPr/>
          <p:nvPr/>
        </p:nvSpPr>
        <p:spPr>
          <a:xfrm>
            <a:off x="3690938" y="2532461"/>
            <a:ext cx="9525" cy="11906"/>
          </a:xfrm>
          <a:custGeom>
            <a:avLst/>
            <a:gdLst/>
            <a:ahLst/>
            <a:cxnLst/>
            <a:rect l="l" t="t" r="r" b="b"/>
            <a:pathLst>
              <a:path w="34" h="40" extrusionOk="0">
                <a:moveTo>
                  <a:pt x="34" y="34"/>
                </a:moveTo>
                <a:lnTo>
                  <a:pt x="31" y="37"/>
                </a:lnTo>
                <a:lnTo>
                  <a:pt x="26" y="39"/>
                </a:lnTo>
                <a:lnTo>
                  <a:pt x="23" y="40"/>
                </a:lnTo>
                <a:lnTo>
                  <a:pt x="20" y="40"/>
                </a:lnTo>
                <a:lnTo>
                  <a:pt x="16" y="40"/>
                </a:lnTo>
                <a:lnTo>
                  <a:pt x="13" y="39"/>
                </a:lnTo>
                <a:lnTo>
                  <a:pt x="9" y="36"/>
                </a:lnTo>
                <a:lnTo>
                  <a:pt x="6" y="32"/>
                </a:lnTo>
                <a:lnTo>
                  <a:pt x="4" y="28"/>
                </a:lnTo>
                <a:lnTo>
                  <a:pt x="2" y="23"/>
                </a:lnTo>
                <a:lnTo>
                  <a:pt x="0" y="19"/>
                </a:lnTo>
                <a:lnTo>
                  <a:pt x="0" y="14"/>
                </a:lnTo>
                <a:lnTo>
                  <a:pt x="0" y="10"/>
                </a:lnTo>
                <a:lnTo>
                  <a:pt x="3" y="5"/>
                </a:lnTo>
                <a:lnTo>
                  <a:pt x="5" y="3"/>
                </a:lnTo>
                <a:lnTo>
                  <a:pt x="7" y="1"/>
                </a:lnTo>
                <a:lnTo>
                  <a:pt x="12" y="0"/>
                </a:lnTo>
                <a:lnTo>
                  <a:pt x="15" y="0"/>
                </a:lnTo>
                <a:lnTo>
                  <a:pt x="18" y="0"/>
                </a:lnTo>
                <a:lnTo>
                  <a:pt x="23" y="2"/>
                </a:lnTo>
                <a:lnTo>
                  <a:pt x="25" y="4"/>
                </a:lnTo>
                <a:lnTo>
                  <a:pt x="28" y="6"/>
                </a:lnTo>
                <a:lnTo>
                  <a:pt x="30" y="10"/>
                </a:lnTo>
                <a:lnTo>
                  <a:pt x="30" y="12"/>
                </a:lnTo>
                <a:lnTo>
                  <a:pt x="30" y="16"/>
                </a:lnTo>
                <a:lnTo>
                  <a:pt x="28"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5" name="Google Shape;1085;p29"/>
          <p:cNvSpPr/>
          <p:nvPr/>
        </p:nvSpPr>
        <p:spPr>
          <a:xfrm>
            <a:off x="3850481" y="2728914"/>
            <a:ext cx="9525" cy="11906"/>
          </a:xfrm>
          <a:custGeom>
            <a:avLst/>
            <a:gdLst/>
            <a:ahLst/>
            <a:cxnLst/>
            <a:rect l="l" t="t" r="r" b="b"/>
            <a:pathLst>
              <a:path w="33" h="40" extrusionOk="0">
                <a:moveTo>
                  <a:pt x="33" y="35"/>
                </a:moveTo>
                <a:lnTo>
                  <a:pt x="30" y="38"/>
                </a:lnTo>
                <a:lnTo>
                  <a:pt x="25" y="39"/>
                </a:lnTo>
                <a:lnTo>
                  <a:pt x="22" y="40"/>
                </a:lnTo>
                <a:lnTo>
                  <a:pt x="19" y="40"/>
                </a:lnTo>
                <a:lnTo>
                  <a:pt x="15" y="40"/>
                </a:lnTo>
                <a:lnTo>
                  <a:pt x="12" y="39"/>
                </a:lnTo>
                <a:lnTo>
                  <a:pt x="9" y="37"/>
                </a:lnTo>
                <a:lnTo>
                  <a:pt x="5" y="32"/>
                </a:lnTo>
                <a:lnTo>
                  <a:pt x="3" y="29"/>
                </a:lnTo>
                <a:lnTo>
                  <a:pt x="1" y="24"/>
                </a:lnTo>
                <a:lnTo>
                  <a:pt x="0" y="19"/>
                </a:lnTo>
                <a:lnTo>
                  <a:pt x="0" y="15"/>
                </a:lnTo>
                <a:lnTo>
                  <a:pt x="0" y="10"/>
                </a:lnTo>
                <a:lnTo>
                  <a:pt x="2" y="7"/>
                </a:lnTo>
                <a:lnTo>
                  <a:pt x="4" y="3"/>
                </a:lnTo>
                <a:lnTo>
                  <a:pt x="7" y="1"/>
                </a:lnTo>
                <a:lnTo>
                  <a:pt x="11" y="0"/>
                </a:lnTo>
                <a:lnTo>
                  <a:pt x="14" y="0"/>
                </a:lnTo>
                <a:lnTo>
                  <a:pt x="19" y="1"/>
                </a:lnTo>
                <a:lnTo>
                  <a:pt x="22" y="2"/>
                </a:lnTo>
                <a:lnTo>
                  <a:pt x="24" y="5"/>
                </a:lnTo>
                <a:lnTo>
                  <a:pt x="28" y="7"/>
                </a:lnTo>
                <a:lnTo>
                  <a:pt x="29" y="10"/>
                </a:lnTo>
                <a:lnTo>
                  <a:pt x="29" y="13"/>
                </a:lnTo>
                <a:lnTo>
                  <a:pt x="29" y="17"/>
                </a:lnTo>
                <a:lnTo>
                  <a:pt x="28" y="20"/>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6" name="Google Shape;1086;p29"/>
          <p:cNvSpPr/>
          <p:nvPr/>
        </p:nvSpPr>
        <p:spPr>
          <a:xfrm>
            <a:off x="3789761" y="2506267"/>
            <a:ext cx="10715" cy="11906"/>
          </a:xfrm>
          <a:custGeom>
            <a:avLst/>
            <a:gdLst/>
            <a:ahLst/>
            <a:cxnLst/>
            <a:rect l="l" t="t" r="r" b="b"/>
            <a:pathLst>
              <a:path w="34" h="41" extrusionOk="0">
                <a:moveTo>
                  <a:pt x="34" y="35"/>
                </a:moveTo>
                <a:lnTo>
                  <a:pt x="29" y="38"/>
                </a:lnTo>
                <a:lnTo>
                  <a:pt x="26" y="39"/>
                </a:lnTo>
                <a:lnTo>
                  <a:pt x="22" y="40"/>
                </a:lnTo>
                <a:lnTo>
                  <a:pt x="19" y="41"/>
                </a:lnTo>
                <a:lnTo>
                  <a:pt x="16" y="40"/>
                </a:lnTo>
                <a:lnTo>
                  <a:pt x="12" y="39"/>
                </a:lnTo>
                <a:lnTo>
                  <a:pt x="9" y="37"/>
                </a:lnTo>
                <a:lnTo>
                  <a:pt x="6" y="34"/>
                </a:lnTo>
                <a:lnTo>
                  <a:pt x="3" y="29"/>
                </a:lnTo>
                <a:lnTo>
                  <a:pt x="1" y="25"/>
                </a:lnTo>
                <a:lnTo>
                  <a:pt x="0" y="19"/>
                </a:lnTo>
                <a:lnTo>
                  <a:pt x="0" y="15"/>
                </a:lnTo>
                <a:lnTo>
                  <a:pt x="0" y="10"/>
                </a:lnTo>
                <a:lnTo>
                  <a:pt x="1" y="7"/>
                </a:lnTo>
                <a:lnTo>
                  <a:pt x="3" y="3"/>
                </a:lnTo>
                <a:lnTo>
                  <a:pt x="7" y="2"/>
                </a:lnTo>
                <a:lnTo>
                  <a:pt x="10" y="1"/>
                </a:lnTo>
                <a:lnTo>
                  <a:pt x="15" y="0"/>
                </a:lnTo>
                <a:lnTo>
                  <a:pt x="18" y="1"/>
                </a:lnTo>
                <a:lnTo>
                  <a:pt x="21" y="2"/>
                </a:lnTo>
                <a:lnTo>
                  <a:pt x="25" y="4"/>
                </a:lnTo>
                <a:lnTo>
                  <a:pt x="27" y="8"/>
                </a:lnTo>
                <a:lnTo>
                  <a:pt x="28" y="10"/>
                </a:lnTo>
                <a:lnTo>
                  <a:pt x="29" y="13"/>
                </a:lnTo>
                <a:lnTo>
                  <a:pt x="28" y="17"/>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7" name="Google Shape;1087;p29"/>
          <p:cNvSpPr/>
          <p:nvPr/>
        </p:nvSpPr>
        <p:spPr>
          <a:xfrm>
            <a:off x="3813572" y="2590801"/>
            <a:ext cx="9525" cy="13097"/>
          </a:xfrm>
          <a:custGeom>
            <a:avLst/>
            <a:gdLst/>
            <a:ahLst/>
            <a:cxnLst/>
            <a:rect l="l" t="t" r="r" b="b"/>
            <a:pathLst>
              <a:path w="35" h="40" extrusionOk="0">
                <a:moveTo>
                  <a:pt x="35" y="34"/>
                </a:moveTo>
                <a:lnTo>
                  <a:pt x="30" y="38"/>
                </a:lnTo>
                <a:lnTo>
                  <a:pt x="26" y="39"/>
                </a:lnTo>
                <a:lnTo>
                  <a:pt x="23" y="40"/>
                </a:lnTo>
                <a:lnTo>
                  <a:pt x="19" y="40"/>
                </a:lnTo>
                <a:lnTo>
                  <a:pt x="16" y="40"/>
                </a:lnTo>
                <a:lnTo>
                  <a:pt x="14" y="39"/>
                </a:lnTo>
                <a:lnTo>
                  <a:pt x="9" y="37"/>
                </a:lnTo>
                <a:lnTo>
                  <a:pt x="6" y="32"/>
                </a:lnTo>
                <a:lnTo>
                  <a:pt x="4" y="29"/>
                </a:lnTo>
                <a:lnTo>
                  <a:pt x="1" y="23"/>
                </a:lnTo>
                <a:lnTo>
                  <a:pt x="0" y="19"/>
                </a:lnTo>
                <a:lnTo>
                  <a:pt x="0" y="14"/>
                </a:lnTo>
                <a:lnTo>
                  <a:pt x="1" y="10"/>
                </a:lnTo>
                <a:lnTo>
                  <a:pt x="3" y="6"/>
                </a:lnTo>
                <a:lnTo>
                  <a:pt x="5" y="3"/>
                </a:lnTo>
                <a:lnTo>
                  <a:pt x="8" y="1"/>
                </a:lnTo>
                <a:lnTo>
                  <a:pt x="11" y="0"/>
                </a:lnTo>
                <a:lnTo>
                  <a:pt x="15" y="0"/>
                </a:lnTo>
                <a:lnTo>
                  <a:pt x="19" y="1"/>
                </a:lnTo>
                <a:lnTo>
                  <a:pt x="23" y="2"/>
                </a:lnTo>
                <a:lnTo>
                  <a:pt x="26" y="4"/>
                </a:lnTo>
                <a:lnTo>
                  <a:pt x="28" y="6"/>
                </a:lnTo>
                <a:lnTo>
                  <a:pt x="29" y="10"/>
                </a:lnTo>
                <a:lnTo>
                  <a:pt x="29" y="13"/>
                </a:lnTo>
                <a:lnTo>
                  <a:pt x="29" y="17"/>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8" name="Google Shape;1088;p29"/>
          <p:cNvSpPr/>
          <p:nvPr/>
        </p:nvSpPr>
        <p:spPr>
          <a:xfrm>
            <a:off x="3717131" y="2616995"/>
            <a:ext cx="10716" cy="11906"/>
          </a:xfrm>
          <a:custGeom>
            <a:avLst/>
            <a:gdLst/>
            <a:ahLst/>
            <a:cxnLst/>
            <a:rect l="l" t="t" r="r" b="b"/>
            <a:pathLst>
              <a:path w="34" h="40" extrusionOk="0">
                <a:moveTo>
                  <a:pt x="34" y="35"/>
                </a:moveTo>
                <a:lnTo>
                  <a:pt x="29" y="37"/>
                </a:lnTo>
                <a:lnTo>
                  <a:pt x="26" y="39"/>
                </a:lnTo>
                <a:lnTo>
                  <a:pt x="22" y="40"/>
                </a:lnTo>
                <a:lnTo>
                  <a:pt x="19" y="40"/>
                </a:lnTo>
                <a:lnTo>
                  <a:pt x="16" y="40"/>
                </a:lnTo>
                <a:lnTo>
                  <a:pt x="12" y="39"/>
                </a:lnTo>
                <a:lnTo>
                  <a:pt x="9" y="36"/>
                </a:lnTo>
                <a:lnTo>
                  <a:pt x="6" y="32"/>
                </a:lnTo>
                <a:lnTo>
                  <a:pt x="2" y="28"/>
                </a:lnTo>
                <a:lnTo>
                  <a:pt x="1" y="24"/>
                </a:lnTo>
                <a:lnTo>
                  <a:pt x="0" y="19"/>
                </a:lnTo>
                <a:lnTo>
                  <a:pt x="0" y="15"/>
                </a:lnTo>
                <a:lnTo>
                  <a:pt x="0" y="10"/>
                </a:lnTo>
                <a:lnTo>
                  <a:pt x="1" y="6"/>
                </a:lnTo>
                <a:lnTo>
                  <a:pt x="3" y="3"/>
                </a:lnTo>
                <a:lnTo>
                  <a:pt x="7" y="1"/>
                </a:lnTo>
                <a:lnTo>
                  <a:pt x="10" y="0"/>
                </a:lnTo>
                <a:lnTo>
                  <a:pt x="15" y="0"/>
                </a:lnTo>
                <a:lnTo>
                  <a:pt x="18" y="1"/>
                </a:lnTo>
                <a:lnTo>
                  <a:pt x="21" y="2"/>
                </a:lnTo>
                <a:lnTo>
                  <a:pt x="25" y="5"/>
                </a:lnTo>
                <a:lnTo>
                  <a:pt x="27" y="7"/>
                </a:lnTo>
                <a:lnTo>
                  <a:pt x="28" y="10"/>
                </a:lnTo>
                <a:lnTo>
                  <a:pt x="29" y="12"/>
                </a:lnTo>
                <a:lnTo>
                  <a:pt x="28" y="17"/>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89" name="Google Shape;1089;p29"/>
          <p:cNvSpPr/>
          <p:nvPr/>
        </p:nvSpPr>
        <p:spPr>
          <a:xfrm>
            <a:off x="3593306" y="2524126"/>
            <a:ext cx="10716" cy="11906"/>
          </a:xfrm>
          <a:custGeom>
            <a:avLst/>
            <a:gdLst/>
            <a:ahLst/>
            <a:cxnLst/>
            <a:rect l="l" t="t" r="r" b="b"/>
            <a:pathLst>
              <a:path w="34" h="40" extrusionOk="0">
                <a:moveTo>
                  <a:pt x="34" y="33"/>
                </a:moveTo>
                <a:lnTo>
                  <a:pt x="30" y="37"/>
                </a:lnTo>
                <a:lnTo>
                  <a:pt x="27" y="39"/>
                </a:lnTo>
                <a:lnTo>
                  <a:pt x="22" y="40"/>
                </a:lnTo>
                <a:lnTo>
                  <a:pt x="19" y="40"/>
                </a:lnTo>
                <a:lnTo>
                  <a:pt x="15" y="39"/>
                </a:lnTo>
                <a:lnTo>
                  <a:pt x="13" y="38"/>
                </a:lnTo>
                <a:lnTo>
                  <a:pt x="9" y="35"/>
                </a:lnTo>
                <a:lnTo>
                  <a:pt x="7" y="32"/>
                </a:lnTo>
                <a:lnTo>
                  <a:pt x="3" y="28"/>
                </a:lnTo>
                <a:lnTo>
                  <a:pt x="2" y="23"/>
                </a:lnTo>
                <a:lnTo>
                  <a:pt x="1" y="19"/>
                </a:lnTo>
                <a:lnTo>
                  <a:pt x="0" y="13"/>
                </a:lnTo>
                <a:lnTo>
                  <a:pt x="1" y="9"/>
                </a:lnTo>
                <a:lnTo>
                  <a:pt x="2" y="5"/>
                </a:lnTo>
                <a:lnTo>
                  <a:pt x="4" y="3"/>
                </a:lnTo>
                <a:lnTo>
                  <a:pt x="8" y="1"/>
                </a:lnTo>
                <a:lnTo>
                  <a:pt x="11" y="0"/>
                </a:lnTo>
                <a:lnTo>
                  <a:pt x="14" y="0"/>
                </a:lnTo>
                <a:lnTo>
                  <a:pt x="19" y="0"/>
                </a:lnTo>
                <a:lnTo>
                  <a:pt x="22" y="1"/>
                </a:lnTo>
                <a:lnTo>
                  <a:pt x="26" y="3"/>
                </a:lnTo>
                <a:lnTo>
                  <a:pt x="28" y="6"/>
                </a:lnTo>
                <a:lnTo>
                  <a:pt x="29" y="9"/>
                </a:lnTo>
                <a:lnTo>
                  <a:pt x="29" y="12"/>
                </a:lnTo>
                <a:lnTo>
                  <a:pt x="29" y="15"/>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0" name="Google Shape;1090;p29"/>
          <p:cNvSpPr/>
          <p:nvPr/>
        </p:nvSpPr>
        <p:spPr>
          <a:xfrm>
            <a:off x="3689747" y="2497933"/>
            <a:ext cx="9525" cy="11906"/>
          </a:xfrm>
          <a:custGeom>
            <a:avLst/>
            <a:gdLst/>
            <a:ahLst/>
            <a:cxnLst/>
            <a:rect l="l" t="t" r="r" b="b"/>
            <a:pathLst>
              <a:path w="34" h="42" extrusionOk="0">
                <a:moveTo>
                  <a:pt x="34" y="35"/>
                </a:moveTo>
                <a:lnTo>
                  <a:pt x="30" y="38"/>
                </a:lnTo>
                <a:lnTo>
                  <a:pt x="26" y="39"/>
                </a:lnTo>
                <a:lnTo>
                  <a:pt x="23" y="40"/>
                </a:lnTo>
                <a:lnTo>
                  <a:pt x="19" y="42"/>
                </a:lnTo>
                <a:lnTo>
                  <a:pt x="16" y="40"/>
                </a:lnTo>
                <a:lnTo>
                  <a:pt x="14" y="39"/>
                </a:lnTo>
                <a:lnTo>
                  <a:pt x="9" y="37"/>
                </a:lnTo>
                <a:lnTo>
                  <a:pt x="6" y="34"/>
                </a:lnTo>
                <a:lnTo>
                  <a:pt x="3" y="29"/>
                </a:lnTo>
                <a:lnTo>
                  <a:pt x="1" y="25"/>
                </a:lnTo>
                <a:lnTo>
                  <a:pt x="0" y="19"/>
                </a:lnTo>
                <a:lnTo>
                  <a:pt x="0" y="15"/>
                </a:lnTo>
                <a:lnTo>
                  <a:pt x="1" y="10"/>
                </a:lnTo>
                <a:lnTo>
                  <a:pt x="2" y="7"/>
                </a:lnTo>
                <a:lnTo>
                  <a:pt x="5" y="4"/>
                </a:lnTo>
                <a:lnTo>
                  <a:pt x="8" y="2"/>
                </a:lnTo>
                <a:lnTo>
                  <a:pt x="11" y="1"/>
                </a:lnTo>
                <a:lnTo>
                  <a:pt x="15" y="0"/>
                </a:lnTo>
                <a:lnTo>
                  <a:pt x="19" y="1"/>
                </a:lnTo>
                <a:lnTo>
                  <a:pt x="23" y="2"/>
                </a:lnTo>
                <a:lnTo>
                  <a:pt x="26" y="5"/>
                </a:lnTo>
                <a:lnTo>
                  <a:pt x="28" y="8"/>
                </a:lnTo>
                <a:lnTo>
                  <a:pt x="29" y="10"/>
                </a:lnTo>
                <a:lnTo>
                  <a:pt x="29" y="14"/>
                </a:lnTo>
                <a:lnTo>
                  <a:pt x="29" y="17"/>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1" name="Google Shape;1091;p29"/>
          <p:cNvSpPr/>
          <p:nvPr/>
        </p:nvSpPr>
        <p:spPr>
          <a:xfrm>
            <a:off x="3652838" y="2359820"/>
            <a:ext cx="9525" cy="13097"/>
          </a:xfrm>
          <a:custGeom>
            <a:avLst/>
            <a:gdLst/>
            <a:ahLst/>
            <a:cxnLst/>
            <a:rect l="l" t="t" r="r" b="b"/>
            <a:pathLst>
              <a:path w="34" h="41" extrusionOk="0">
                <a:moveTo>
                  <a:pt x="34" y="35"/>
                </a:moveTo>
                <a:lnTo>
                  <a:pt x="30" y="38"/>
                </a:lnTo>
                <a:lnTo>
                  <a:pt x="27" y="39"/>
                </a:lnTo>
                <a:lnTo>
                  <a:pt x="22" y="40"/>
                </a:lnTo>
                <a:lnTo>
                  <a:pt x="19" y="41"/>
                </a:lnTo>
                <a:lnTo>
                  <a:pt x="15" y="40"/>
                </a:lnTo>
                <a:lnTo>
                  <a:pt x="13" y="39"/>
                </a:lnTo>
                <a:lnTo>
                  <a:pt x="9" y="37"/>
                </a:lnTo>
                <a:lnTo>
                  <a:pt x="5" y="33"/>
                </a:lnTo>
                <a:lnTo>
                  <a:pt x="3" y="29"/>
                </a:lnTo>
                <a:lnTo>
                  <a:pt x="2" y="24"/>
                </a:lnTo>
                <a:lnTo>
                  <a:pt x="1" y="19"/>
                </a:lnTo>
                <a:lnTo>
                  <a:pt x="0" y="14"/>
                </a:lnTo>
                <a:lnTo>
                  <a:pt x="1" y="10"/>
                </a:lnTo>
                <a:lnTo>
                  <a:pt x="2" y="7"/>
                </a:lnTo>
                <a:lnTo>
                  <a:pt x="4" y="3"/>
                </a:lnTo>
                <a:lnTo>
                  <a:pt x="8" y="2"/>
                </a:lnTo>
                <a:lnTo>
                  <a:pt x="11" y="1"/>
                </a:lnTo>
                <a:lnTo>
                  <a:pt x="14" y="0"/>
                </a:lnTo>
                <a:lnTo>
                  <a:pt x="19" y="1"/>
                </a:lnTo>
                <a:lnTo>
                  <a:pt x="22" y="2"/>
                </a:lnTo>
                <a:lnTo>
                  <a:pt x="26" y="4"/>
                </a:lnTo>
                <a:lnTo>
                  <a:pt x="28" y="8"/>
                </a:lnTo>
                <a:lnTo>
                  <a:pt x="29" y="10"/>
                </a:lnTo>
                <a:lnTo>
                  <a:pt x="29" y="13"/>
                </a:lnTo>
                <a:lnTo>
                  <a:pt x="29" y="17"/>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2" name="Google Shape;1092;p29"/>
          <p:cNvSpPr/>
          <p:nvPr/>
        </p:nvSpPr>
        <p:spPr>
          <a:xfrm>
            <a:off x="3576638" y="2521745"/>
            <a:ext cx="10716" cy="13097"/>
          </a:xfrm>
          <a:custGeom>
            <a:avLst/>
            <a:gdLst/>
            <a:ahLst/>
            <a:cxnLst/>
            <a:rect l="l" t="t" r="r" b="b"/>
            <a:pathLst>
              <a:path w="34" h="40" extrusionOk="0">
                <a:moveTo>
                  <a:pt x="34" y="35"/>
                </a:moveTo>
                <a:lnTo>
                  <a:pt x="30" y="37"/>
                </a:lnTo>
                <a:lnTo>
                  <a:pt x="26" y="39"/>
                </a:lnTo>
                <a:lnTo>
                  <a:pt x="23" y="40"/>
                </a:lnTo>
                <a:lnTo>
                  <a:pt x="19" y="40"/>
                </a:lnTo>
                <a:lnTo>
                  <a:pt x="16" y="40"/>
                </a:lnTo>
                <a:lnTo>
                  <a:pt x="13" y="39"/>
                </a:lnTo>
                <a:lnTo>
                  <a:pt x="10" y="36"/>
                </a:lnTo>
                <a:lnTo>
                  <a:pt x="6" y="32"/>
                </a:lnTo>
                <a:lnTo>
                  <a:pt x="3" y="28"/>
                </a:lnTo>
                <a:lnTo>
                  <a:pt x="2" y="23"/>
                </a:lnTo>
                <a:lnTo>
                  <a:pt x="1" y="19"/>
                </a:lnTo>
                <a:lnTo>
                  <a:pt x="0" y="15"/>
                </a:lnTo>
                <a:lnTo>
                  <a:pt x="1" y="10"/>
                </a:lnTo>
                <a:lnTo>
                  <a:pt x="2" y="6"/>
                </a:lnTo>
                <a:lnTo>
                  <a:pt x="4" y="3"/>
                </a:lnTo>
                <a:lnTo>
                  <a:pt x="7" y="1"/>
                </a:lnTo>
                <a:lnTo>
                  <a:pt x="11" y="0"/>
                </a:lnTo>
                <a:lnTo>
                  <a:pt x="15" y="0"/>
                </a:lnTo>
                <a:lnTo>
                  <a:pt x="19" y="0"/>
                </a:lnTo>
                <a:lnTo>
                  <a:pt x="22" y="2"/>
                </a:lnTo>
                <a:lnTo>
                  <a:pt x="25" y="3"/>
                </a:lnTo>
                <a:lnTo>
                  <a:pt x="28" y="7"/>
                </a:lnTo>
                <a:lnTo>
                  <a:pt x="29" y="9"/>
                </a:lnTo>
                <a:lnTo>
                  <a:pt x="30" y="12"/>
                </a:lnTo>
                <a:lnTo>
                  <a:pt x="29" y="16"/>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3" name="Google Shape;1093;p29"/>
          <p:cNvSpPr/>
          <p:nvPr/>
        </p:nvSpPr>
        <p:spPr>
          <a:xfrm>
            <a:off x="3556399" y="2386014"/>
            <a:ext cx="10715" cy="11906"/>
          </a:xfrm>
          <a:custGeom>
            <a:avLst/>
            <a:gdLst/>
            <a:ahLst/>
            <a:cxnLst/>
            <a:rect l="l" t="t" r="r" b="b"/>
            <a:pathLst>
              <a:path w="33" h="40" extrusionOk="0">
                <a:moveTo>
                  <a:pt x="33" y="35"/>
                </a:moveTo>
                <a:lnTo>
                  <a:pt x="29" y="38"/>
                </a:lnTo>
                <a:lnTo>
                  <a:pt x="25" y="39"/>
                </a:lnTo>
                <a:lnTo>
                  <a:pt x="22" y="40"/>
                </a:lnTo>
                <a:lnTo>
                  <a:pt x="19" y="40"/>
                </a:lnTo>
                <a:lnTo>
                  <a:pt x="15" y="40"/>
                </a:lnTo>
                <a:lnTo>
                  <a:pt x="12" y="39"/>
                </a:lnTo>
                <a:lnTo>
                  <a:pt x="9" y="37"/>
                </a:lnTo>
                <a:lnTo>
                  <a:pt x="5" y="33"/>
                </a:lnTo>
                <a:lnTo>
                  <a:pt x="3" y="29"/>
                </a:lnTo>
                <a:lnTo>
                  <a:pt x="1" y="24"/>
                </a:lnTo>
                <a:lnTo>
                  <a:pt x="0" y="19"/>
                </a:lnTo>
                <a:lnTo>
                  <a:pt x="0" y="15"/>
                </a:lnTo>
                <a:lnTo>
                  <a:pt x="0" y="10"/>
                </a:lnTo>
                <a:lnTo>
                  <a:pt x="1" y="7"/>
                </a:lnTo>
                <a:lnTo>
                  <a:pt x="4" y="4"/>
                </a:lnTo>
                <a:lnTo>
                  <a:pt x="6" y="1"/>
                </a:lnTo>
                <a:lnTo>
                  <a:pt x="10" y="0"/>
                </a:lnTo>
                <a:lnTo>
                  <a:pt x="14" y="0"/>
                </a:lnTo>
                <a:lnTo>
                  <a:pt x="17" y="1"/>
                </a:lnTo>
                <a:lnTo>
                  <a:pt x="21" y="2"/>
                </a:lnTo>
                <a:lnTo>
                  <a:pt x="24" y="5"/>
                </a:lnTo>
                <a:lnTo>
                  <a:pt x="26" y="7"/>
                </a:lnTo>
                <a:lnTo>
                  <a:pt x="28" y="10"/>
                </a:lnTo>
                <a:lnTo>
                  <a:pt x="29" y="14"/>
                </a:lnTo>
                <a:lnTo>
                  <a:pt x="29" y="17"/>
                </a:lnTo>
                <a:lnTo>
                  <a:pt x="26" y="20"/>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4" name="Google Shape;1094;p29"/>
          <p:cNvSpPr/>
          <p:nvPr/>
        </p:nvSpPr>
        <p:spPr>
          <a:xfrm>
            <a:off x="3481388" y="2547939"/>
            <a:ext cx="9525" cy="11906"/>
          </a:xfrm>
          <a:custGeom>
            <a:avLst/>
            <a:gdLst/>
            <a:ahLst/>
            <a:cxnLst/>
            <a:rect l="l" t="t" r="r" b="b"/>
            <a:pathLst>
              <a:path w="34" h="41" extrusionOk="0">
                <a:moveTo>
                  <a:pt x="34" y="34"/>
                </a:moveTo>
                <a:lnTo>
                  <a:pt x="31" y="37"/>
                </a:lnTo>
                <a:lnTo>
                  <a:pt x="26" y="39"/>
                </a:lnTo>
                <a:lnTo>
                  <a:pt x="23" y="41"/>
                </a:lnTo>
                <a:lnTo>
                  <a:pt x="19" y="41"/>
                </a:lnTo>
                <a:lnTo>
                  <a:pt x="16" y="39"/>
                </a:lnTo>
                <a:lnTo>
                  <a:pt x="13" y="38"/>
                </a:lnTo>
                <a:lnTo>
                  <a:pt x="9" y="36"/>
                </a:lnTo>
                <a:lnTo>
                  <a:pt x="6" y="33"/>
                </a:lnTo>
                <a:lnTo>
                  <a:pt x="4" y="28"/>
                </a:lnTo>
                <a:lnTo>
                  <a:pt x="1" y="24"/>
                </a:lnTo>
                <a:lnTo>
                  <a:pt x="0" y="19"/>
                </a:lnTo>
                <a:lnTo>
                  <a:pt x="0" y="14"/>
                </a:lnTo>
                <a:lnTo>
                  <a:pt x="0" y="9"/>
                </a:lnTo>
                <a:lnTo>
                  <a:pt x="3" y="6"/>
                </a:lnTo>
                <a:lnTo>
                  <a:pt x="5" y="4"/>
                </a:lnTo>
                <a:lnTo>
                  <a:pt x="7" y="1"/>
                </a:lnTo>
                <a:lnTo>
                  <a:pt x="12" y="0"/>
                </a:lnTo>
                <a:lnTo>
                  <a:pt x="15" y="0"/>
                </a:lnTo>
                <a:lnTo>
                  <a:pt x="18" y="0"/>
                </a:lnTo>
                <a:lnTo>
                  <a:pt x="23" y="1"/>
                </a:lnTo>
                <a:lnTo>
                  <a:pt x="25" y="4"/>
                </a:lnTo>
                <a:lnTo>
                  <a:pt x="28" y="7"/>
                </a:lnTo>
                <a:lnTo>
                  <a:pt x="29" y="9"/>
                </a:lnTo>
                <a:lnTo>
                  <a:pt x="29" y="13"/>
                </a:lnTo>
                <a:lnTo>
                  <a:pt x="29" y="16"/>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5" name="Google Shape;1095;p29"/>
          <p:cNvSpPr/>
          <p:nvPr/>
        </p:nvSpPr>
        <p:spPr>
          <a:xfrm>
            <a:off x="3323035" y="2470549"/>
            <a:ext cx="13097" cy="10715"/>
          </a:xfrm>
          <a:custGeom>
            <a:avLst/>
            <a:gdLst/>
            <a:ahLst/>
            <a:cxnLst/>
            <a:rect l="l" t="t" r="r" b="b"/>
            <a:pathLst>
              <a:path w="41" h="37" extrusionOk="0">
                <a:moveTo>
                  <a:pt x="41" y="23"/>
                </a:moveTo>
                <a:lnTo>
                  <a:pt x="39" y="27"/>
                </a:lnTo>
                <a:lnTo>
                  <a:pt x="37" y="30"/>
                </a:lnTo>
                <a:lnTo>
                  <a:pt x="35" y="33"/>
                </a:lnTo>
                <a:lnTo>
                  <a:pt x="31" y="35"/>
                </a:lnTo>
                <a:lnTo>
                  <a:pt x="29" y="36"/>
                </a:lnTo>
                <a:lnTo>
                  <a:pt x="26" y="37"/>
                </a:lnTo>
                <a:lnTo>
                  <a:pt x="21" y="36"/>
                </a:lnTo>
                <a:lnTo>
                  <a:pt x="17" y="35"/>
                </a:lnTo>
                <a:lnTo>
                  <a:pt x="12" y="33"/>
                </a:lnTo>
                <a:lnTo>
                  <a:pt x="8" y="29"/>
                </a:lnTo>
                <a:lnTo>
                  <a:pt x="4" y="25"/>
                </a:lnTo>
                <a:lnTo>
                  <a:pt x="2" y="22"/>
                </a:lnTo>
                <a:lnTo>
                  <a:pt x="1" y="17"/>
                </a:lnTo>
                <a:lnTo>
                  <a:pt x="0" y="14"/>
                </a:lnTo>
                <a:lnTo>
                  <a:pt x="1" y="10"/>
                </a:lnTo>
                <a:lnTo>
                  <a:pt x="2" y="7"/>
                </a:lnTo>
                <a:lnTo>
                  <a:pt x="4" y="4"/>
                </a:lnTo>
                <a:lnTo>
                  <a:pt x="8" y="1"/>
                </a:lnTo>
                <a:lnTo>
                  <a:pt x="11" y="0"/>
                </a:lnTo>
                <a:lnTo>
                  <a:pt x="16" y="0"/>
                </a:lnTo>
                <a:lnTo>
                  <a:pt x="19" y="0"/>
                </a:lnTo>
                <a:lnTo>
                  <a:pt x="22" y="1"/>
                </a:lnTo>
                <a:lnTo>
                  <a:pt x="25" y="4"/>
                </a:lnTo>
                <a:lnTo>
                  <a:pt x="27" y="6"/>
                </a:lnTo>
                <a:lnTo>
                  <a:pt x="28" y="9"/>
                </a:lnTo>
                <a:lnTo>
                  <a:pt x="29" y="14"/>
                </a:lnTo>
                <a:lnTo>
                  <a:pt x="29"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6" name="Google Shape;1096;p29"/>
          <p:cNvSpPr/>
          <p:nvPr/>
        </p:nvSpPr>
        <p:spPr>
          <a:xfrm>
            <a:off x="3219451" y="2643189"/>
            <a:ext cx="11906" cy="11906"/>
          </a:xfrm>
          <a:custGeom>
            <a:avLst/>
            <a:gdLst/>
            <a:ahLst/>
            <a:cxnLst/>
            <a:rect l="l" t="t" r="r" b="b"/>
            <a:pathLst>
              <a:path w="41" h="37" extrusionOk="0">
                <a:moveTo>
                  <a:pt x="41" y="23"/>
                </a:moveTo>
                <a:lnTo>
                  <a:pt x="39" y="27"/>
                </a:lnTo>
                <a:lnTo>
                  <a:pt x="37" y="31"/>
                </a:lnTo>
                <a:lnTo>
                  <a:pt x="34" y="34"/>
                </a:lnTo>
                <a:lnTo>
                  <a:pt x="31" y="35"/>
                </a:lnTo>
                <a:lnTo>
                  <a:pt x="29" y="36"/>
                </a:lnTo>
                <a:lnTo>
                  <a:pt x="25" y="37"/>
                </a:lnTo>
                <a:lnTo>
                  <a:pt x="21" y="36"/>
                </a:lnTo>
                <a:lnTo>
                  <a:pt x="17" y="35"/>
                </a:lnTo>
                <a:lnTo>
                  <a:pt x="12" y="33"/>
                </a:lnTo>
                <a:lnTo>
                  <a:pt x="8" y="30"/>
                </a:lnTo>
                <a:lnTo>
                  <a:pt x="4" y="26"/>
                </a:lnTo>
                <a:lnTo>
                  <a:pt x="2" y="22"/>
                </a:lnTo>
                <a:lnTo>
                  <a:pt x="0" y="18"/>
                </a:lnTo>
                <a:lnTo>
                  <a:pt x="0" y="14"/>
                </a:lnTo>
                <a:lnTo>
                  <a:pt x="0" y="11"/>
                </a:lnTo>
                <a:lnTo>
                  <a:pt x="2" y="7"/>
                </a:lnTo>
                <a:lnTo>
                  <a:pt x="4" y="4"/>
                </a:lnTo>
                <a:lnTo>
                  <a:pt x="8" y="3"/>
                </a:lnTo>
                <a:lnTo>
                  <a:pt x="11" y="0"/>
                </a:lnTo>
                <a:lnTo>
                  <a:pt x="15" y="0"/>
                </a:lnTo>
                <a:lnTo>
                  <a:pt x="19" y="0"/>
                </a:lnTo>
                <a:lnTo>
                  <a:pt x="22" y="2"/>
                </a:lnTo>
                <a:lnTo>
                  <a:pt x="24" y="4"/>
                </a:lnTo>
                <a:lnTo>
                  <a:pt x="27" y="6"/>
                </a:lnTo>
                <a:lnTo>
                  <a:pt x="28" y="9"/>
                </a:lnTo>
                <a:lnTo>
                  <a:pt x="29" y="14"/>
                </a:lnTo>
                <a:lnTo>
                  <a:pt x="29"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7" name="Google Shape;1097;p29"/>
          <p:cNvSpPr/>
          <p:nvPr/>
        </p:nvSpPr>
        <p:spPr>
          <a:xfrm>
            <a:off x="3292078" y="2571750"/>
            <a:ext cx="13097" cy="10716"/>
          </a:xfrm>
          <a:custGeom>
            <a:avLst/>
            <a:gdLst/>
            <a:ahLst/>
            <a:cxnLst/>
            <a:rect l="l" t="t" r="r" b="b"/>
            <a:pathLst>
              <a:path w="41" h="37" extrusionOk="0">
                <a:moveTo>
                  <a:pt x="41" y="22"/>
                </a:moveTo>
                <a:lnTo>
                  <a:pt x="39" y="27"/>
                </a:lnTo>
                <a:lnTo>
                  <a:pt x="37" y="30"/>
                </a:lnTo>
                <a:lnTo>
                  <a:pt x="35" y="33"/>
                </a:lnTo>
                <a:lnTo>
                  <a:pt x="31" y="34"/>
                </a:lnTo>
                <a:lnTo>
                  <a:pt x="29" y="35"/>
                </a:lnTo>
                <a:lnTo>
                  <a:pt x="26" y="37"/>
                </a:lnTo>
                <a:lnTo>
                  <a:pt x="21" y="35"/>
                </a:lnTo>
                <a:lnTo>
                  <a:pt x="17" y="34"/>
                </a:lnTo>
                <a:lnTo>
                  <a:pt x="12" y="32"/>
                </a:lnTo>
                <a:lnTo>
                  <a:pt x="8" y="29"/>
                </a:lnTo>
                <a:lnTo>
                  <a:pt x="4" y="25"/>
                </a:lnTo>
                <a:lnTo>
                  <a:pt x="2" y="21"/>
                </a:lnTo>
                <a:lnTo>
                  <a:pt x="1" y="16"/>
                </a:lnTo>
                <a:lnTo>
                  <a:pt x="0" y="13"/>
                </a:lnTo>
                <a:lnTo>
                  <a:pt x="1" y="10"/>
                </a:lnTo>
                <a:lnTo>
                  <a:pt x="2" y="6"/>
                </a:lnTo>
                <a:lnTo>
                  <a:pt x="4" y="3"/>
                </a:lnTo>
                <a:lnTo>
                  <a:pt x="8" y="2"/>
                </a:lnTo>
                <a:lnTo>
                  <a:pt x="11" y="0"/>
                </a:lnTo>
                <a:lnTo>
                  <a:pt x="16" y="0"/>
                </a:lnTo>
                <a:lnTo>
                  <a:pt x="19" y="0"/>
                </a:lnTo>
                <a:lnTo>
                  <a:pt x="22" y="1"/>
                </a:lnTo>
                <a:lnTo>
                  <a:pt x="25" y="3"/>
                </a:lnTo>
                <a:lnTo>
                  <a:pt x="27" y="5"/>
                </a:lnTo>
                <a:lnTo>
                  <a:pt x="28" y="9"/>
                </a:lnTo>
                <a:lnTo>
                  <a:pt x="29" y="13"/>
                </a:lnTo>
                <a:lnTo>
                  <a:pt x="29"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8" name="Google Shape;1098;p29"/>
          <p:cNvSpPr/>
          <p:nvPr/>
        </p:nvSpPr>
        <p:spPr>
          <a:xfrm>
            <a:off x="3121820" y="2539605"/>
            <a:ext cx="13097" cy="10715"/>
          </a:xfrm>
          <a:custGeom>
            <a:avLst/>
            <a:gdLst/>
            <a:ahLst/>
            <a:cxnLst/>
            <a:rect l="l" t="t" r="r" b="b"/>
            <a:pathLst>
              <a:path w="41" h="37" extrusionOk="0">
                <a:moveTo>
                  <a:pt x="41" y="22"/>
                </a:moveTo>
                <a:lnTo>
                  <a:pt x="39" y="27"/>
                </a:lnTo>
                <a:lnTo>
                  <a:pt x="37" y="31"/>
                </a:lnTo>
                <a:lnTo>
                  <a:pt x="35" y="34"/>
                </a:lnTo>
                <a:lnTo>
                  <a:pt x="31" y="36"/>
                </a:lnTo>
                <a:lnTo>
                  <a:pt x="28" y="37"/>
                </a:lnTo>
                <a:lnTo>
                  <a:pt x="26" y="37"/>
                </a:lnTo>
                <a:lnTo>
                  <a:pt x="20" y="37"/>
                </a:lnTo>
                <a:lnTo>
                  <a:pt x="16" y="35"/>
                </a:lnTo>
                <a:lnTo>
                  <a:pt x="11" y="33"/>
                </a:lnTo>
                <a:lnTo>
                  <a:pt x="8" y="29"/>
                </a:lnTo>
                <a:lnTo>
                  <a:pt x="4" y="26"/>
                </a:lnTo>
                <a:lnTo>
                  <a:pt x="2" y="21"/>
                </a:lnTo>
                <a:lnTo>
                  <a:pt x="0" y="18"/>
                </a:lnTo>
                <a:lnTo>
                  <a:pt x="0" y="14"/>
                </a:lnTo>
                <a:lnTo>
                  <a:pt x="0" y="10"/>
                </a:lnTo>
                <a:lnTo>
                  <a:pt x="2" y="7"/>
                </a:lnTo>
                <a:lnTo>
                  <a:pt x="4" y="5"/>
                </a:lnTo>
                <a:lnTo>
                  <a:pt x="8" y="2"/>
                </a:lnTo>
                <a:lnTo>
                  <a:pt x="11" y="1"/>
                </a:lnTo>
                <a:lnTo>
                  <a:pt x="16" y="0"/>
                </a:lnTo>
                <a:lnTo>
                  <a:pt x="19" y="0"/>
                </a:lnTo>
                <a:lnTo>
                  <a:pt x="22" y="2"/>
                </a:lnTo>
                <a:lnTo>
                  <a:pt x="25" y="3"/>
                </a:lnTo>
                <a:lnTo>
                  <a:pt x="27" y="7"/>
                </a:lnTo>
                <a:lnTo>
                  <a:pt x="28" y="9"/>
                </a:lnTo>
                <a:lnTo>
                  <a:pt x="29" y="14"/>
                </a:lnTo>
                <a:lnTo>
                  <a:pt x="29"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099" name="Google Shape;1099;p29"/>
          <p:cNvSpPr/>
          <p:nvPr/>
        </p:nvSpPr>
        <p:spPr>
          <a:xfrm>
            <a:off x="3374232" y="2638425"/>
            <a:ext cx="130969" cy="80963"/>
          </a:xfrm>
          <a:custGeom>
            <a:avLst/>
            <a:gdLst/>
            <a:ahLst/>
            <a:cxnLst/>
            <a:rect l="l" t="t" r="r" b="b"/>
            <a:pathLst>
              <a:path w="442" h="272" extrusionOk="0">
                <a:moveTo>
                  <a:pt x="442" y="215"/>
                </a:moveTo>
                <a:lnTo>
                  <a:pt x="420" y="228"/>
                </a:lnTo>
                <a:lnTo>
                  <a:pt x="399" y="238"/>
                </a:lnTo>
                <a:lnTo>
                  <a:pt x="376" y="247"/>
                </a:lnTo>
                <a:lnTo>
                  <a:pt x="355" y="253"/>
                </a:lnTo>
                <a:lnTo>
                  <a:pt x="334" y="260"/>
                </a:lnTo>
                <a:lnTo>
                  <a:pt x="313" y="265"/>
                </a:lnTo>
                <a:lnTo>
                  <a:pt x="292" y="269"/>
                </a:lnTo>
                <a:lnTo>
                  <a:pt x="272" y="271"/>
                </a:lnTo>
                <a:lnTo>
                  <a:pt x="254" y="272"/>
                </a:lnTo>
                <a:lnTo>
                  <a:pt x="236" y="272"/>
                </a:lnTo>
                <a:lnTo>
                  <a:pt x="218" y="271"/>
                </a:lnTo>
                <a:lnTo>
                  <a:pt x="202" y="269"/>
                </a:lnTo>
                <a:lnTo>
                  <a:pt x="185" y="266"/>
                </a:lnTo>
                <a:lnTo>
                  <a:pt x="168" y="261"/>
                </a:lnTo>
                <a:lnTo>
                  <a:pt x="152" y="256"/>
                </a:lnTo>
                <a:lnTo>
                  <a:pt x="138" y="249"/>
                </a:lnTo>
                <a:lnTo>
                  <a:pt x="122" y="241"/>
                </a:lnTo>
                <a:lnTo>
                  <a:pt x="109" y="233"/>
                </a:lnTo>
                <a:lnTo>
                  <a:pt x="95" y="223"/>
                </a:lnTo>
                <a:lnTo>
                  <a:pt x="86" y="215"/>
                </a:lnTo>
                <a:lnTo>
                  <a:pt x="77" y="209"/>
                </a:lnTo>
                <a:lnTo>
                  <a:pt x="69" y="200"/>
                </a:lnTo>
                <a:lnTo>
                  <a:pt x="62" y="191"/>
                </a:lnTo>
                <a:lnTo>
                  <a:pt x="54" y="182"/>
                </a:lnTo>
                <a:lnTo>
                  <a:pt x="46" y="173"/>
                </a:lnTo>
                <a:lnTo>
                  <a:pt x="39" y="163"/>
                </a:lnTo>
                <a:lnTo>
                  <a:pt x="33" y="152"/>
                </a:lnTo>
                <a:lnTo>
                  <a:pt x="26" y="140"/>
                </a:lnTo>
                <a:lnTo>
                  <a:pt x="20" y="129"/>
                </a:lnTo>
                <a:lnTo>
                  <a:pt x="15" y="117"/>
                </a:lnTo>
                <a:lnTo>
                  <a:pt x="10" y="106"/>
                </a:lnTo>
                <a:lnTo>
                  <a:pt x="6" y="93"/>
                </a:lnTo>
                <a:lnTo>
                  <a:pt x="2" y="82"/>
                </a:lnTo>
                <a:lnTo>
                  <a:pt x="1" y="70"/>
                </a:lnTo>
                <a:lnTo>
                  <a:pt x="0" y="60"/>
                </a:lnTo>
                <a:lnTo>
                  <a:pt x="0" y="49"/>
                </a:lnTo>
                <a:lnTo>
                  <a:pt x="2" y="40"/>
                </a:lnTo>
                <a:lnTo>
                  <a:pt x="7" y="31"/>
                </a:lnTo>
                <a:lnTo>
                  <a:pt x="12" y="23"/>
                </a:lnTo>
                <a:lnTo>
                  <a:pt x="18" y="17"/>
                </a:lnTo>
                <a:lnTo>
                  <a:pt x="26" y="13"/>
                </a:lnTo>
                <a:lnTo>
                  <a:pt x="35" y="8"/>
                </a:lnTo>
                <a:lnTo>
                  <a:pt x="45" y="5"/>
                </a:lnTo>
                <a:lnTo>
                  <a:pt x="55" y="3"/>
                </a:lnTo>
                <a:lnTo>
                  <a:pt x="66" y="2"/>
                </a:lnTo>
                <a:lnTo>
                  <a:pt x="77" y="0"/>
                </a:lnTo>
                <a:lnTo>
                  <a:pt x="90" y="2"/>
                </a:lnTo>
                <a:lnTo>
                  <a:pt x="101" y="2"/>
                </a:lnTo>
                <a:lnTo>
                  <a:pt x="112" y="4"/>
                </a:lnTo>
                <a:lnTo>
                  <a:pt x="123" y="6"/>
                </a:lnTo>
                <a:lnTo>
                  <a:pt x="134" y="9"/>
                </a:lnTo>
                <a:lnTo>
                  <a:pt x="144" y="13"/>
                </a:lnTo>
                <a:lnTo>
                  <a:pt x="159" y="19"/>
                </a:lnTo>
                <a:lnTo>
                  <a:pt x="171" y="26"/>
                </a:lnTo>
                <a:lnTo>
                  <a:pt x="183" y="34"/>
                </a:lnTo>
                <a:lnTo>
                  <a:pt x="194" y="42"/>
                </a:lnTo>
                <a:lnTo>
                  <a:pt x="205" y="50"/>
                </a:lnTo>
                <a:lnTo>
                  <a:pt x="216" y="56"/>
                </a:lnTo>
                <a:lnTo>
                  <a:pt x="227" y="62"/>
                </a:lnTo>
                <a:lnTo>
                  <a:pt x="240" y="66"/>
                </a:lnTo>
                <a:lnTo>
                  <a:pt x="254" y="69"/>
                </a:lnTo>
                <a:lnTo>
                  <a:pt x="266" y="69"/>
                </a:lnTo>
                <a:lnTo>
                  <a:pt x="279" y="68"/>
                </a:lnTo>
                <a:lnTo>
                  <a:pt x="293" y="65"/>
                </a:lnTo>
                <a:lnTo>
                  <a:pt x="308" y="63"/>
                </a:lnTo>
                <a:lnTo>
                  <a:pt x="321" y="60"/>
                </a:lnTo>
                <a:lnTo>
                  <a:pt x="336" y="56"/>
                </a:lnTo>
                <a:lnTo>
                  <a:pt x="350" y="54"/>
                </a:lnTo>
                <a:lnTo>
                  <a:pt x="364" y="52"/>
                </a:lnTo>
                <a:lnTo>
                  <a:pt x="377" y="52"/>
                </a:lnTo>
                <a:lnTo>
                  <a:pt x="388" y="52"/>
                </a:lnTo>
                <a:lnTo>
                  <a:pt x="400" y="54"/>
                </a:lnTo>
                <a:lnTo>
                  <a:pt x="409" y="59"/>
                </a:lnTo>
                <a:lnTo>
                  <a:pt x="415" y="64"/>
                </a:lnTo>
                <a:lnTo>
                  <a:pt x="421" y="70"/>
                </a:lnTo>
                <a:lnTo>
                  <a:pt x="425" y="78"/>
                </a:lnTo>
                <a:lnTo>
                  <a:pt x="429" y="86"/>
                </a:lnTo>
                <a:lnTo>
                  <a:pt x="432" y="94"/>
                </a:lnTo>
                <a:lnTo>
                  <a:pt x="433" y="105"/>
                </a:lnTo>
                <a:lnTo>
                  <a:pt x="434" y="115"/>
                </a:lnTo>
                <a:lnTo>
                  <a:pt x="434" y="125"/>
                </a:lnTo>
                <a:lnTo>
                  <a:pt x="434" y="135"/>
                </a:lnTo>
                <a:lnTo>
                  <a:pt x="433" y="146"/>
                </a:lnTo>
                <a:lnTo>
                  <a:pt x="431" y="157"/>
                </a:lnTo>
                <a:lnTo>
                  <a:pt x="428" y="168"/>
                </a:lnTo>
                <a:lnTo>
                  <a:pt x="423" y="180"/>
                </a:lnTo>
                <a:lnTo>
                  <a:pt x="419" y="190"/>
                </a:lnTo>
                <a:lnTo>
                  <a:pt x="413" y="20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0" name="Google Shape;1100;p29"/>
          <p:cNvSpPr/>
          <p:nvPr/>
        </p:nvSpPr>
        <p:spPr>
          <a:xfrm>
            <a:off x="4464844" y="1970486"/>
            <a:ext cx="91679" cy="73819"/>
          </a:xfrm>
          <a:custGeom>
            <a:avLst/>
            <a:gdLst/>
            <a:ahLst/>
            <a:cxnLst/>
            <a:rect l="l" t="t" r="r" b="b"/>
            <a:pathLst>
              <a:path w="306" h="250" extrusionOk="0">
                <a:moveTo>
                  <a:pt x="140" y="0"/>
                </a:moveTo>
                <a:lnTo>
                  <a:pt x="146" y="0"/>
                </a:lnTo>
                <a:lnTo>
                  <a:pt x="154" y="2"/>
                </a:lnTo>
                <a:lnTo>
                  <a:pt x="162" y="5"/>
                </a:lnTo>
                <a:lnTo>
                  <a:pt x="171" y="8"/>
                </a:lnTo>
                <a:lnTo>
                  <a:pt x="181" y="12"/>
                </a:lnTo>
                <a:lnTo>
                  <a:pt x="191" y="17"/>
                </a:lnTo>
                <a:lnTo>
                  <a:pt x="201" y="24"/>
                </a:lnTo>
                <a:lnTo>
                  <a:pt x="211" y="30"/>
                </a:lnTo>
                <a:lnTo>
                  <a:pt x="224" y="38"/>
                </a:lnTo>
                <a:lnTo>
                  <a:pt x="235" y="47"/>
                </a:lnTo>
                <a:lnTo>
                  <a:pt x="246" y="57"/>
                </a:lnTo>
                <a:lnTo>
                  <a:pt x="257" y="67"/>
                </a:lnTo>
                <a:lnTo>
                  <a:pt x="267" y="77"/>
                </a:lnTo>
                <a:lnTo>
                  <a:pt x="277" y="89"/>
                </a:lnTo>
                <a:lnTo>
                  <a:pt x="285" y="100"/>
                </a:lnTo>
                <a:lnTo>
                  <a:pt x="293" y="112"/>
                </a:lnTo>
                <a:lnTo>
                  <a:pt x="299" y="123"/>
                </a:lnTo>
                <a:lnTo>
                  <a:pt x="303" y="136"/>
                </a:lnTo>
                <a:lnTo>
                  <a:pt x="305" y="145"/>
                </a:lnTo>
                <a:lnTo>
                  <a:pt x="306" y="155"/>
                </a:lnTo>
                <a:lnTo>
                  <a:pt x="306" y="165"/>
                </a:lnTo>
                <a:lnTo>
                  <a:pt x="304" y="174"/>
                </a:lnTo>
                <a:lnTo>
                  <a:pt x="301" y="184"/>
                </a:lnTo>
                <a:lnTo>
                  <a:pt x="295" y="193"/>
                </a:lnTo>
                <a:lnTo>
                  <a:pt x="288" y="200"/>
                </a:lnTo>
                <a:lnTo>
                  <a:pt x="282" y="209"/>
                </a:lnTo>
                <a:lnTo>
                  <a:pt x="273" y="217"/>
                </a:lnTo>
                <a:lnTo>
                  <a:pt x="263" y="224"/>
                </a:lnTo>
                <a:lnTo>
                  <a:pt x="253" y="231"/>
                </a:lnTo>
                <a:lnTo>
                  <a:pt x="241" y="236"/>
                </a:lnTo>
                <a:lnTo>
                  <a:pt x="230" y="241"/>
                </a:lnTo>
                <a:lnTo>
                  <a:pt x="220" y="244"/>
                </a:lnTo>
                <a:lnTo>
                  <a:pt x="209" y="247"/>
                </a:lnTo>
                <a:lnTo>
                  <a:pt x="199" y="249"/>
                </a:lnTo>
                <a:lnTo>
                  <a:pt x="186" y="250"/>
                </a:lnTo>
                <a:lnTo>
                  <a:pt x="173" y="249"/>
                </a:lnTo>
                <a:lnTo>
                  <a:pt x="162" y="246"/>
                </a:lnTo>
                <a:lnTo>
                  <a:pt x="151" y="242"/>
                </a:lnTo>
                <a:lnTo>
                  <a:pt x="140" y="236"/>
                </a:lnTo>
                <a:lnTo>
                  <a:pt x="128" y="230"/>
                </a:lnTo>
                <a:lnTo>
                  <a:pt x="118" y="222"/>
                </a:lnTo>
                <a:lnTo>
                  <a:pt x="108" y="214"/>
                </a:lnTo>
                <a:lnTo>
                  <a:pt x="97" y="205"/>
                </a:lnTo>
                <a:lnTo>
                  <a:pt x="87" y="195"/>
                </a:lnTo>
                <a:lnTo>
                  <a:pt x="76" y="185"/>
                </a:lnTo>
                <a:lnTo>
                  <a:pt x="66" y="175"/>
                </a:lnTo>
                <a:lnTo>
                  <a:pt x="56" y="164"/>
                </a:lnTo>
                <a:lnTo>
                  <a:pt x="46" y="152"/>
                </a:lnTo>
                <a:lnTo>
                  <a:pt x="38" y="143"/>
                </a:lnTo>
                <a:lnTo>
                  <a:pt x="31" y="134"/>
                </a:lnTo>
                <a:lnTo>
                  <a:pt x="24" y="125"/>
                </a:lnTo>
                <a:lnTo>
                  <a:pt x="19" y="117"/>
                </a:lnTo>
                <a:lnTo>
                  <a:pt x="13" y="108"/>
                </a:lnTo>
                <a:lnTo>
                  <a:pt x="9" y="100"/>
                </a:lnTo>
                <a:lnTo>
                  <a:pt x="5" y="91"/>
                </a:lnTo>
                <a:lnTo>
                  <a:pt x="2" y="83"/>
                </a:lnTo>
                <a:lnTo>
                  <a:pt x="0" y="75"/>
                </a:lnTo>
                <a:lnTo>
                  <a:pt x="0" y="67"/>
                </a:lnTo>
                <a:lnTo>
                  <a:pt x="0" y="59"/>
                </a:lnTo>
                <a:lnTo>
                  <a:pt x="1" y="53"/>
                </a:lnTo>
                <a:lnTo>
                  <a:pt x="4" y="47"/>
                </a:lnTo>
                <a:lnTo>
                  <a:pt x="8" y="42"/>
                </a:lnTo>
                <a:lnTo>
                  <a:pt x="13" y="37"/>
                </a:lnTo>
                <a:lnTo>
                  <a:pt x="19" y="33"/>
                </a:lnTo>
                <a:lnTo>
                  <a:pt x="25" y="29"/>
                </a:lnTo>
                <a:lnTo>
                  <a:pt x="33" y="26"/>
                </a:lnTo>
                <a:lnTo>
                  <a:pt x="42" y="24"/>
                </a:lnTo>
                <a:lnTo>
                  <a:pt x="53" y="21"/>
                </a:lnTo>
                <a:lnTo>
                  <a:pt x="65" y="20"/>
                </a:lnTo>
                <a:lnTo>
                  <a:pt x="78" y="19"/>
                </a:lnTo>
                <a:lnTo>
                  <a:pt x="93" y="19"/>
                </a:lnTo>
                <a:lnTo>
                  <a:pt x="109" y="19"/>
                </a:lnTo>
                <a:lnTo>
                  <a:pt x="126" y="20"/>
                </a:lnTo>
                <a:lnTo>
                  <a:pt x="145"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1" name="Google Shape;1101;p29"/>
          <p:cNvSpPr/>
          <p:nvPr/>
        </p:nvSpPr>
        <p:spPr>
          <a:xfrm>
            <a:off x="4188620" y="1815705"/>
            <a:ext cx="40481" cy="48815"/>
          </a:xfrm>
          <a:custGeom>
            <a:avLst/>
            <a:gdLst/>
            <a:ahLst/>
            <a:cxnLst/>
            <a:rect l="l" t="t" r="r" b="b"/>
            <a:pathLst>
              <a:path w="136" h="162" extrusionOk="0">
                <a:moveTo>
                  <a:pt x="136" y="137"/>
                </a:moveTo>
                <a:lnTo>
                  <a:pt x="126" y="145"/>
                </a:lnTo>
                <a:lnTo>
                  <a:pt x="117" y="151"/>
                </a:lnTo>
                <a:lnTo>
                  <a:pt x="107" y="155"/>
                </a:lnTo>
                <a:lnTo>
                  <a:pt x="98" y="159"/>
                </a:lnTo>
                <a:lnTo>
                  <a:pt x="90" y="161"/>
                </a:lnTo>
                <a:lnTo>
                  <a:pt x="81" y="162"/>
                </a:lnTo>
                <a:lnTo>
                  <a:pt x="74" y="162"/>
                </a:lnTo>
                <a:lnTo>
                  <a:pt x="66" y="161"/>
                </a:lnTo>
                <a:lnTo>
                  <a:pt x="59" y="159"/>
                </a:lnTo>
                <a:lnTo>
                  <a:pt x="52" y="155"/>
                </a:lnTo>
                <a:lnTo>
                  <a:pt x="42" y="150"/>
                </a:lnTo>
                <a:lnTo>
                  <a:pt x="33" y="142"/>
                </a:lnTo>
                <a:lnTo>
                  <a:pt x="25" y="133"/>
                </a:lnTo>
                <a:lnTo>
                  <a:pt x="19" y="123"/>
                </a:lnTo>
                <a:lnTo>
                  <a:pt x="12" y="113"/>
                </a:lnTo>
                <a:lnTo>
                  <a:pt x="8" y="100"/>
                </a:lnTo>
                <a:lnTo>
                  <a:pt x="4" y="89"/>
                </a:lnTo>
                <a:lnTo>
                  <a:pt x="2" y="77"/>
                </a:lnTo>
                <a:lnTo>
                  <a:pt x="0" y="66"/>
                </a:lnTo>
                <a:lnTo>
                  <a:pt x="0" y="53"/>
                </a:lnTo>
                <a:lnTo>
                  <a:pt x="2" y="43"/>
                </a:lnTo>
                <a:lnTo>
                  <a:pt x="4" y="33"/>
                </a:lnTo>
                <a:lnTo>
                  <a:pt x="8" y="24"/>
                </a:lnTo>
                <a:lnTo>
                  <a:pt x="13" y="18"/>
                </a:lnTo>
                <a:lnTo>
                  <a:pt x="19" y="11"/>
                </a:lnTo>
                <a:lnTo>
                  <a:pt x="25" y="6"/>
                </a:lnTo>
                <a:lnTo>
                  <a:pt x="33" y="3"/>
                </a:lnTo>
                <a:lnTo>
                  <a:pt x="41" y="1"/>
                </a:lnTo>
                <a:lnTo>
                  <a:pt x="50" y="0"/>
                </a:lnTo>
                <a:lnTo>
                  <a:pt x="59" y="0"/>
                </a:lnTo>
                <a:lnTo>
                  <a:pt x="68" y="1"/>
                </a:lnTo>
                <a:lnTo>
                  <a:pt x="77" y="2"/>
                </a:lnTo>
                <a:lnTo>
                  <a:pt x="85" y="5"/>
                </a:lnTo>
                <a:lnTo>
                  <a:pt x="93" y="10"/>
                </a:lnTo>
                <a:lnTo>
                  <a:pt x="99" y="14"/>
                </a:lnTo>
                <a:lnTo>
                  <a:pt x="106" y="20"/>
                </a:lnTo>
                <a:lnTo>
                  <a:pt x="111" y="28"/>
                </a:lnTo>
                <a:lnTo>
                  <a:pt x="114" y="33"/>
                </a:lnTo>
                <a:lnTo>
                  <a:pt x="116" y="40"/>
                </a:lnTo>
                <a:lnTo>
                  <a:pt x="117" y="47"/>
                </a:lnTo>
                <a:lnTo>
                  <a:pt x="117" y="53"/>
                </a:lnTo>
                <a:lnTo>
                  <a:pt x="116" y="61"/>
                </a:lnTo>
                <a:lnTo>
                  <a:pt x="115" y="70"/>
                </a:lnTo>
                <a:lnTo>
                  <a:pt x="112" y="79"/>
                </a:lnTo>
                <a:lnTo>
                  <a:pt x="107" y="88"/>
                </a:lnTo>
                <a:lnTo>
                  <a:pt x="102" y="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2" name="Google Shape;1102;p29"/>
          <p:cNvSpPr/>
          <p:nvPr/>
        </p:nvSpPr>
        <p:spPr>
          <a:xfrm>
            <a:off x="4193382" y="1984772"/>
            <a:ext cx="130969" cy="80963"/>
          </a:xfrm>
          <a:custGeom>
            <a:avLst/>
            <a:gdLst/>
            <a:ahLst/>
            <a:cxnLst/>
            <a:rect l="l" t="t" r="r" b="b"/>
            <a:pathLst>
              <a:path w="442" h="271" extrusionOk="0">
                <a:moveTo>
                  <a:pt x="442" y="215"/>
                </a:moveTo>
                <a:lnTo>
                  <a:pt x="421" y="226"/>
                </a:lnTo>
                <a:lnTo>
                  <a:pt x="399" y="236"/>
                </a:lnTo>
                <a:lnTo>
                  <a:pt x="376" y="245"/>
                </a:lnTo>
                <a:lnTo>
                  <a:pt x="355" y="253"/>
                </a:lnTo>
                <a:lnTo>
                  <a:pt x="334" y="259"/>
                </a:lnTo>
                <a:lnTo>
                  <a:pt x="314" y="264"/>
                </a:lnTo>
                <a:lnTo>
                  <a:pt x="292" y="268"/>
                </a:lnTo>
                <a:lnTo>
                  <a:pt x="272" y="270"/>
                </a:lnTo>
                <a:lnTo>
                  <a:pt x="254" y="271"/>
                </a:lnTo>
                <a:lnTo>
                  <a:pt x="236" y="271"/>
                </a:lnTo>
                <a:lnTo>
                  <a:pt x="219" y="270"/>
                </a:lnTo>
                <a:lnTo>
                  <a:pt x="202" y="268"/>
                </a:lnTo>
                <a:lnTo>
                  <a:pt x="185" y="264"/>
                </a:lnTo>
                <a:lnTo>
                  <a:pt x="168" y="260"/>
                </a:lnTo>
                <a:lnTo>
                  <a:pt x="152" y="254"/>
                </a:lnTo>
                <a:lnTo>
                  <a:pt x="138" y="248"/>
                </a:lnTo>
                <a:lnTo>
                  <a:pt x="123" y="241"/>
                </a:lnTo>
                <a:lnTo>
                  <a:pt x="109" y="232"/>
                </a:lnTo>
                <a:lnTo>
                  <a:pt x="95" y="222"/>
                </a:lnTo>
                <a:lnTo>
                  <a:pt x="86" y="215"/>
                </a:lnTo>
                <a:lnTo>
                  <a:pt x="77" y="207"/>
                </a:lnTo>
                <a:lnTo>
                  <a:pt x="70" y="199"/>
                </a:lnTo>
                <a:lnTo>
                  <a:pt x="62" y="191"/>
                </a:lnTo>
                <a:lnTo>
                  <a:pt x="54" y="182"/>
                </a:lnTo>
                <a:lnTo>
                  <a:pt x="46" y="172"/>
                </a:lnTo>
                <a:lnTo>
                  <a:pt x="39" y="161"/>
                </a:lnTo>
                <a:lnTo>
                  <a:pt x="33" y="150"/>
                </a:lnTo>
                <a:lnTo>
                  <a:pt x="26" y="140"/>
                </a:lnTo>
                <a:lnTo>
                  <a:pt x="20" y="128"/>
                </a:lnTo>
                <a:lnTo>
                  <a:pt x="15" y="117"/>
                </a:lnTo>
                <a:lnTo>
                  <a:pt x="10" y="104"/>
                </a:lnTo>
                <a:lnTo>
                  <a:pt x="6" y="92"/>
                </a:lnTo>
                <a:lnTo>
                  <a:pt x="4" y="81"/>
                </a:lnTo>
                <a:lnTo>
                  <a:pt x="1" y="70"/>
                </a:lnTo>
                <a:lnTo>
                  <a:pt x="0" y="58"/>
                </a:lnTo>
                <a:lnTo>
                  <a:pt x="1" y="48"/>
                </a:lnTo>
                <a:lnTo>
                  <a:pt x="2" y="38"/>
                </a:lnTo>
                <a:lnTo>
                  <a:pt x="7" y="29"/>
                </a:lnTo>
                <a:lnTo>
                  <a:pt x="13" y="23"/>
                </a:lnTo>
                <a:lnTo>
                  <a:pt x="18" y="16"/>
                </a:lnTo>
                <a:lnTo>
                  <a:pt x="26" y="11"/>
                </a:lnTo>
                <a:lnTo>
                  <a:pt x="35" y="8"/>
                </a:lnTo>
                <a:lnTo>
                  <a:pt x="45" y="5"/>
                </a:lnTo>
                <a:lnTo>
                  <a:pt x="55" y="2"/>
                </a:lnTo>
                <a:lnTo>
                  <a:pt x="66" y="0"/>
                </a:lnTo>
                <a:lnTo>
                  <a:pt x="77" y="0"/>
                </a:lnTo>
                <a:lnTo>
                  <a:pt x="90" y="0"/>
                </a:lnTo>
                <a:lnTo>
                  <a:pt x="101" y="1"/>
                </a:lnTo>
                <a:lnTo>
                  <a:pt x="113" y="2"/>
                </a:lnTo>
                <a:lnTo>
                  <a:pt x="124" y="5"/>
                </a:lnTo>
                <a:lnTo>
                  <a:pt x="135" y="8"/>
                </a:lnTo>
                <a:lnTo>
                  <a:pt x="145" y="11"/>
                </a:lnTo>
                <a:lnTo>
                  <a:pt x="159" y="18"/>
                </a:lnTo>
                <a:lnTo>
                  <a:pt x="172" y="25"/>
                </a:lnTo>
                <a:lnTo>
                  <a:pt x="183" y="34"/>
                </a:lnTo>
                <a:lnTo>
                  <a:pt x="194" y="42"/>
                </a:lnTo>
                <a:lnTo>
                  <a:pt x="205" y="48"/>
                </a:lnTo>
                <a:lnTo>
                  <a:pt x="216" y="56"/>
                </a:lnTo>
                <a:lnTo>
                  <a:pt x="227" y="62"/>
                </a:lnTo>
                <a:lnTo>
                  <a:pt x="240" y="65"/>
                </a:lnTo>
                <a:lnTo>
                  <a:pt x="254" y="67"/>
                </a:lnTo>
                <a:lnTo>
                  <a:pt x="267" y="67"/>
                </a:lnTo>
                <a:lnTo>
                  <a:pt x="280" y="66"/>
                </a:lnTo>
                <a:lnTo>
                  <a:pt x="294" y="65"/>
                </a:lnTo>
                <a:lnTo>
                  <a:pt x="308" y="62"/>
                </a:lnTo>
                <a:lnTo>
                  <a:pt x="323" y="58"/>
                </a:lnTo>
                <a:lnTo>
                  <a:pt x="337" y="56"/>
                </a:lnTo>
                <a:lnTo>
                  <a:pt x="351" y="53"/>
                </a:lnTo>
                <a:lnTo>
                  <a:pt x="364" y="52"/>
                </a:lnTo>
                <a:lnTo>
                  <a:pt x="377" y="51"/>
                </a:lnTo>
                <a:lnTo>
                  <a:pt x="390" y="52"/>
                </a:lnTo>
                <a:lnTo>
                  <a:pt x="400" y="54"/>
                </a:lnTo>
                <a:lnTo>
                  <a:pt x="410" y="58"/>
                </a:lnTo>
                <a:lnTo>
                  <a:pt x="416" y="63"/>
                </a:lnTo>
                <a:lnTo>
                  <a:pt x="421" y="70"/>
                </a:lnTo>
                <a:lnTo>
                  <a:pt x="426" y="76"/>
                </a:lnTo>
                <a:lnTo>
                  <a:pt x="429" y="84"/>
                </a:lnTo>
                <a:lnTo>
                  <a:pt x="432" y="93"/>
                </a:lnTo>
                <a:lnTo>
                  <a:pt x="433" y="103"/>
                </a:lnTo>
                <a:lnTo>
                  <a:pt x="435" y="113"/>
                </a:lnTo>
                <a:lnTo>
                  <a:pt x="436" y="123"/>
                </a:lnTo>
                <a:lnTo>
                  <a:pt x="435" y="135"/>
                </a:lnTo>
                <a:lnTo>
                  <a:pt x="433" y="145"/>
                </a:lnTo>
                <a:lnTo>
                  <a:pt x="431" y="157"/>
                </a:lnTo>
                <a:lnTo>
                  <a:pt x="428" y="168"/>
                </a:lnTo>
                <a:lnTo>
                  <a:pt x="424" y="178"/>
                </a:lnTo>
                <a:lnTo>
                  <a:pt x="419" y="189"/>
                </a:lnTo>
                <a:lnTo>
                  <a:pt x="414"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3" name="Google Shape;1103;p29"/>
          <p:cNvSpPr/>
          <p:nvPr/>
        </p:nvSpPr>
        <p:spPr>
          <a:xfrm>
            <a:off x="4006453" y="1757364"/>
            <a:ext cx="71438" cy="60722"/>
          </a:xfrm>
          <a:custGeom>
            <a:avLst/>
            <a:gdLst/>
            <a:ahLst/>
            <a:cxnLst/>
            <a:rect l="l" t="t" r="r" b="b"/>
            <a:pathLst>
              <a:path w="237" h="205" extrusionOk="0">
                <a:moveTo>
                  <a:pt x="121" y="187"/>
                </a:moveTo>
                <a:lnTo>
                  <a:pt x="111" y="192"/>
                </a:lnTo>
                <a:lnTo>
                  <a:pt x="100" y="198"/>
                </a:lnTo>
                <a:lnTo>
                  <a:pt x="90" y="201"/>
                </a:lnTo>
                <a:lnTo>
                  <a:pt x="81" y="203"/>
                </a:lnTo>
                <a:lnTo>
                  <a:pt x="72" y="205"/>
                </a:lnTo>
                <a:lnTo>
                  <a:pt x="65" y="205"/>
                </a:lnTo>
                <a:lnTo>
                  <a:pt x="57" y="203"/>
                </a:lnTo>
                <a:lnTo>
                  <a:pt x="49" y="202"/>
                </a:lnTo>
                <a:lnTo>
                  <a:pt x="42" y="199"/>
                </a:lnTo>
                <a:lnTo>
                  <a:pt x="37" y="196"/>
                </a:lnTo>
                <a:lnTo>
                  <a:pt x="28" y="189"/>
                </a:lnTo>
                <a:lnTo>
                  <a:pt x="21" y="180"/>
                </a:lnTo>
                <a:lnTo>
                  <a:pt x="14" y="170"/>
                </a:lnTo>
                <a:lnTo>
                  <a:pt x="10" y="159"/>
                </a:lnTo>
                <a:lnTo>
                  <a:pt x="5" y="147"/>
                </a:lnTo>
                <a:lnTo>
                  <a:pt x="2" y="135"/>
                </a:lnTo>
                <a:lnTo>
                  <a:pt x="1" y="122"/>
                </a:lnTo>
                <a:lnTo>
                  <a:pt x="0" y="109"/>
                </a:lnTo>
                <a:lnTo>
                  <a:pt x="0" y="96"/>
                </a:lnTo>
                <a:lnTo>
                  <a:pt x="1" y="84"/>
                </a:lnTo>
                <a:lnTo>
                  <a:pt x="4" y="71"/>
                </a:lnTo>
                <a:lnTo>
                  <a:pt x="8" y="59"/>
                </a:lnTo>
                <a:lnTo>
                  <a:pt x="12" y="48"/>
                </a:lnTo>
                <a:lnTo>
                  <a:pt x="18" y="39"/>
                </a:lnTo>
                <a:lnTo>
                  <a:pt x="25" y="29"/>
                </a:lnTo>
                <a:lnTo>
                  <a:pt x="34" y="20"/>
                </a:lnTo>
                <a:lnTo>
                  <a:pt x="44" y="13"/>
                </a:lnTo>
                <a:lnTo>
                  <a:pt x="56" y="9"/>
                </a:lnTo>
                <a:lnTo>
                  <a:pt x="67" y="4"/>
                </a:lnTo>
                <a:lnTo>
                  <a:pt x="79" y="1"/>
                </a:lnTo>
                <a:lnTo>
                  <a:pt x="93" y="0"/>
                </a:lnTo>
                <a:lnTo>
                  <a:pt x="106" y="0"/>
                </a:lnTo>
                <a:lnTo>
                  <a:pt x="118" y="0"/>
                </a:lnTo>
                <a:lnTo>
                  <a:pt x="132" y="2"/>
                </a:lnTo>
                <a:lnTo>
                  <a:pt x="145" y="5"/>
                </a:lnTo>
                <a:lnTo>
                  <a:pt x="158" y="9"/>
                </a:lnTo>
                <a:lnTo>
                  <a:pt x="170" y="14"/>
                </a:lnTo>
                <a:lnTo>
                  <a:pt x="182" y="20"/>
                </a:lnTo>
                <a:lnTo>
                  <a:pt x="193" y="27"/>
                </a:lnTo>
                <a:lnTo>
                  <a:pt x="203" y="34"/>
                </a:lnTo>
                <a:lnTo>
                  <a:pt x="212" y="42"/>
                </a:lnTo>
                <a:lnTo>
                  <a:pt x="220" y="51"/>
                </a:lnTo>
                <a:lnTo>
                  <a:pt x="226" y="60"/>
                </a:lnTo>
                <a:lnTo>
                  <a:pt x="230" y="70"/>
                </a:lnTo>
                <a:lnTo>
                  <a:pt x="234" y="79"/>
                </a:lnTo>
                <a:lnTo>
                  <a:pt x="236" y="89"/>
                </a:lnTo>
                <a:lnTo>
                  <a:pt x="237" y="99"/>
                </a:lnTo>
                <a:lnTo>
                  <a:pt x="236" y="110"/>
                </a:lnTo>
                <a:lnTo>
                  <a:pt x="235" y="121"/>
                </a:lnTo>
                <a:lnTo>
                  <a:pt x="231" y="131"/>
                </a:lnTo>
                <a:lnTo>
                  <a:pt x="227" y="140"/>
                </a:lnTo>
                <a:lnTo>
                  <a:pt x="220" y="149"/>
                </a:lnTo>
                <a:lnTo>
                  <a:pt x="213" y="158"/>
                </a:lnTo>
                <a:lnTo>
                  <a:pt x="205" y="165"/>
                </a:lnTo>
                <a:lnTo>
                  <a:pt x="194" y="173"/>
                </a:lnTo>
                <a:lnTo>
                  <a:pt x="185" y="178"/>
                </a:lnTo>
                <a:lnTo>
                  <a:pt x="175" y="182"/>
                </a:lnTo>
                <a:lnTo>
                  <a:pt x="165" y="185"/>
                </a:lnTo>
                <a:lnTo>
                  <a:pt x="153" y="189"/>
                </a:lnTo>
                <a:lnTo>
                  <a:pt x="141" y="191"/>
                </a:lnTo>
                <a:lnTo>
                  <a:pt x="127" y="192"/>
                </a:lnTo>
                <a:lnTo>
                  <a:pt x="113" y="193"/>
                </a:lnTo>
                <a:lnTo>
                  <a:pt x="98" y="19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4" name="Google Shape;1104;p29"/>
          <p:cNvSpPr/>
          <p:nvPr/>
        </p:nvSpPr>
        <p:spPr>
          <a:xfrm>
            <a:off x="4406505" y="2197895"/>
            <a:ext cx="97631" cy="46435"/>
          </a:xfrm>
          <a:custGeom>
            <a:avLst/>
            <a:gdLst/>
            <a:ahLst/>
            <a:cxnLst/>
            <a:rect l="l" t="t" r="r" b="b"/>
            <a:pathLst>
              <a:path w="327" h="154" extrusionOk="0">
                <a:moveTo>
                  <a:pt x="211" y="121"/>
                </a:moveTo>
                <a:lnTo>
                  <a:pt x="197" y="123"/>
                </a:lnTo>
                <a:lnTo>
                  <a:pt x="182" y="128"/>
                </a:lnTo>
                <a:lnTo>
                  <a:pt x="169" y="131"/>
                </a:lnTo>
                <a:lnTo>
                  <a:pt x="155" y="135"/>
                </a:lnTo>
                <a:lnTo>
                  <a:pt x="143" y="140"/>
                </a:lnTo>
                <a:lnTo>
                  <a:pt x="132" y="144"/>
                </a:lnTo>
                <a:lnTo>
                  <a:pt x="121" y="148"/>
                </a:lnTo>
                <a:lnTo>
                  <a:pt x="109" y="151"/>
                </a:lnTo>
                <a:lnTo>
                  <a:pt x="99" y="152"/>
                </a:lnTo>
                <a:lnTo>
                  <a:pt x="89" y="154"/>
                </a:lnTo>
                <a:lnTo>
                  <a:pt x="78" y="153"/>
                </a:lnTo>
                <a:lnTo>
                  <a:pt x="69" y="152"/>
                </a:lnTo>
                <a:lnTo>
                  <a:pt x="59" y="149"/>
                </a:lnTo>
                <a:lnTo>
                  <a:pt x="51" y="145"/>
                </a:lnTo>
                <a:lnTo>
                  <a:pt x="43" y="140"/>
                </a:lnTo>
                <a:lnTo>
                  <a:pt x="36" y="134"/>
                </a:lnTo>
                <a:lnTo>
                  <a:pt x="29" y="128"/>
                </a:lnTo>
                <a:lnTo>
                  <a:pt x="22" y="120"/>
                </a:lnTo>
                <a:lnTo>
                  <a:pt x="17" y="112"/>
                </a:lnTo>
                <a:lnTo>
                  <a:pt x="12" y="104"/>
                </a:lnTo>
                <a:lnTo>
                  <a:pt x="8" y="95"/>
                </a:lnTo>
                <a:lnTo>
                  <a:pt x="4" y="86"/>
                </a:lnTo>
                <a:lnTo>
                  <a:pt x="1" y="77"/>
                </a:lnTo>
                <a:lnTo>
                  <a:pt x="0" y="68"/>
                </a:lnTo>
                <a:lnTo>
                  <a:pt x="0" y="59"/>
                </a:lnTo>
                <a:lnTo>
                  <a:pt x="1" y="50"/>
                </a:lnTo>
                <a:lnTo>
                  <a:pt x="3" y="42"/>
                </a:lnTo>
                <a:lnTo>
                  <a:pt x="6" y="35"/>
                </a:lnTo>
                <a:lnTo>
                  <a:pt x="12" y="28"/>
                </a:lnTo>
                <a:lnTo>
                  <a:pt x="19" y="22"/>
                </a:lnTo>
                <a:lnTo>
                  <a:pt x="28" y="17"/>
                </a:lnTo>
                <a:lnTo>
                  <a:pt x="38" y="12"/>
                </a:lnTo>
                <a:lnTo>
                  <a:pt x="49" y="9"/>
                </a:lnTo>
                <a:lnTo>
                  <a:pt x="61" y="6"/>
                </a:lnTo>
                <a:lnTo>
                  <a:pt x="74" y="3"/>
                </a:lnTo>
                <a:lnTo>
                  <a:pt x="87" y="2"/>
                </a:lnTo>
                <a:lnTo>
                  <a:pt x="99" y="1"/>
                </a:lnTo>
                <a:lnTo>
                  <a:pt x="112" y="0"/>
                </a:lnTo>
                <a:lnTo>
                  <a:pt x="123" y="0"/>
                </a:lnTo>
                <a:lnTo>
                  <a:pt x="134" y="1"/>
                </a:lnTo>
                <a:lnTo>
                  <a:pt x="144" y="1"/>
                </a:lnTo>
                <a:lnTo>
                  <a:pt x="153" y="2"/>
                </a:lnTo>
                <a:lnTo>
                  <a:pt x="160" y="3"/>
                </a:lnTo>
                <a:lnTo>
                  <a:pt x="164" y="4"/>
                </a:lnTo>
                <a:lnTo>
                  <a:pt x="166" y="7"/>
                </a:lnTo>
                <a:lnTo>
                  <a:pt x="169" y="10"/>
                </a:lnTo>
                <a:lnTo>
                  <a:pt x="172" y="17"/>
                </a:lnTo>
                <a:lnTo>
                  <a:pt x="175" y="21"/>
                </a:lnTo>
                <a:lnTo>
                  <a:pt x="180" y="27"/>
                </a:lnTo>
                <a:lnTo>
                  <a:pt x="183" y="32"/>
                </a:lnTo>
                <a:lnTo>
                  <a:pt x="189" y="37"/>
                </a:lnTo>
                <a:lnTo>
                  <a:pt x="193" y="40"/>
                </a:lnTo>
                <a:lnTo>
                  <a:pt x="201" y="44"/>
                </a:lnTo>
                <a:lnTo>
                  <a:pt x="209" y="42"/>
                </a:lnTo>
                <a:lnTo>
                  <a:pt x="217" y="39"/>
                </a:lnTo>
                <a:lnTo>
                  <a:pt x="226" y="36"/>
                </a:lnTo>
                <a:lnTo>
                  <a:pt x="235" y="32"/>
                </a:lnTo>
                <a:lnTo>
                  <a:pt x="244" y="31"/>
                </a:lnTo>
                <a:lnTo>
                  <a:pt x="252" y="30"/>
                </a:lnTo>
                <a:lnTo>
                  <a:pt x="261" y="30"/>
                </a:lnTo>
                <a:lnTo>
                  <a:pt x="269" y="30"/>
                </a:lnTo>
                <a:lnTo>
                  <a:pt x="276" y="31"/>
                </a:lnTo>
                <a:lnTo>
                  <a:pt x="283" y="31"/>
                </a:lnTo>
                <a:lnTo>
                  <a:pt x="288" y="32"/>
                </a:lnTo>
                <a:lnTo>
                  <a:pt x="294" y="35"/>
                </a:lnTo>
                <a:lnTo>
                  <a:pt x="300" y="36"/>
                </a:lnTo>
                <a:lnTo>
                  <a:pt x="305" y="38"/>
                </a:lnTo>
                <a:lnTo>
                  <a:pt x="310" y="40"/>
                </a:lnTo>
                <a:lnTo>
                  <a:pt x="314" y="41"/>
                </a:lnTo>
                <a:lnTo>
                  <a:pt x="318" y="45"/>
                </a:lnTo>
                <a:lnTo>
                  <a:pt x="321" y="47"/>
                </a:lnTo>
                <a:lnTo>
                  <a:pt x="323" y="49"/>
                </a:lnTo>
                <a:lnTo>
                  <a:pt x="324" y="51"/>
                </a:lnTo>
                <a:lnTo>
                  <a:pt x="325" y="54"/>
                </a:lnTo>
                <a:lnTo>
                  <a:pt x="327" y="57"/>
                </a:lnTo>
                <a:lnTo>
                  <a:pt x="325" y="59"/>
                </a:lnTo>
                <a:lnTo>
                  <a:pt x="324" y="61"/>
                </a:lnTo>
                <a:lnTo>
                  <a:pt x="322" y="64"/>
                </a:lnTo>
                <a:lnTo>
                  <a:pt x="315" y="68"/>
                </a:lnTo>
                <a:lnTo>
                  <a:pt x="306" y="72"/>
                </a:lnTo>
                <a:lnTo>
                  <a:pt x="295" y="75"/>
                </a:lnTo>
                <a:lnTo>
                  <a:pt x="282" y="78"/>
                </a:lnTo>
                <a:lnTo>
                  <a:pt x="268" y="82"/>
                </a:lnTo>
                <a:lnTo>
                  <a:pt x="253" y="85"/>
                </a:lnTo>
                <a:lnTo>
                  <a:pt x="238" y="89"/>
                </a:lnTo>
                <a:lnTo>
                  <a:pt x="225" y="94"/>
                </a:lnTo>
                <a:lnTo>
                  <a:pt x="212" y="98"/>
                </a:lnTo>
                <a:lnTo>
                  <a:pt x="207" y="101"/>
                </a:lnTo>
                <a:lnTo>
                  <a:pt x="201" y="104"/>
                </a:lnTo>
                <a:lnTo>
                  <a:pt x="197" y="107"/>
                </a:lnTo>
                <a:lnTo>
                  <a:pt x="193" y="111"/>
                </a:lnTo>
                <a:lnTo>
                  <a:pt x="190" y="114"/>
                </a:lnTo>
                <a:lnTo>
                  <a:pt x="189" y="117"/>
                </a:lnTo>
                <a:lnTo>
                  <a:pt x="188" y="122"/>
                </a:lnTo>
                <a:lnTo>
                  <a:pt x="188" y="12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5" name="Google Shape;1105;p29"/>
          <p:cNvSpPr/>
          <p:nvPr/>
        </p:nvSpPr>
        <p:spPr>
          <a:xfrm>
            <a:off x="4576762" y="2253854"/>
            <a:ext cx="23813" cy="19050"/>
          </a:xfrm>
          <a:custGeom>
            <a:avLst/>
            <a:gdLst/>
            <a:ahLst/>
            <a:cxnLst/>
            <a:rect l="l" t="t" r="r" b="b"/>
            <a:pathLst>
              <a:path w="78" h="61" extrusionOk="0">
                <a:moveTo>
                  <a:pt x="28" y="23"/>
                </a:moveTo>
                <a:lnTo>
                  <a:pt x="36" y="24"/>
                </a:lnTo>
                <a:lnTo>
                  <a:pt x="42" y="27"/>
                </a:lnTo>
                <a:lnTo>
                  <a:pt x="49" y="28"/>
                </a:lnTo>
                <a:lnTo>
                  <a:pt x="55" y="30"/>
                </a:lnTo>
                <a:lnTo>
                  <a:pt x="59" y="31"/>
                </a:lnTo>
                <a:lnTo>
                  <a:pt x="64" y="33"/>
                </a:lnTo>
                <a:lnTo>
                  <a:pt x="68" y="35"/>
                </a:lnTo>
                <a:lnTo>
                  <a:pt x="70" y="37"/>
                </a:lnTo>
                <a:lnTo>
                  <a:pt x="74" y="38"/>
                </a:lnTo>
                <a:lnTo>
                  <a:pt x="76" y="40"/>
                </a:lnTo>
                <a:lnTo>
                  <a:pt x="77" y="41"/>
                </a:lnTo>
                <a:lnTo>
                  <a:pt x="78" y="44"/>
                </a:lnTo>
                <a:lnTo>
                  <a:pt x="78" y="45"/>
                </a:lnTo>
                <a:lnTo>
                  <a:pt x="78" y="47"/>
                </a:lnTo>
                <a:lnTo>
                  <a:pt x="78" y="48"/>
                </a:lnTo>
                <a:lnTo>
                  <a:pt x="78" y="49"/>
                </a:lnTo>
                <a:lnTo>
                  <a:pt x="77" y="51"/>
                </a:lnTo>
                <a:lnTo>
                  <a:pt x="76" y="52"/>
                </a:lnTo>
                <a:lnTo>
                  <a:pt x="74" y="54"/>
                </a:lnTo>
                <a:lnTo>
                  <a:pt x="68" y="56"/>
                </a:lnTo>
                <a:lnTo>
                  <a:pt x="60" y="59"/>
                </a:lnTo>
                <a:lnTo>
                  <a:pt x="51" y="60"/>
                </a:lnTo>
                <a:lnTo>
                  <a:pt x="42" y="61"/>
                </a:lnTo>
                <a:lnTo>
                  <a:pt x="32" y="61"/>
                </a:lnTo>
                <a:lnTo>
                  <a:pt x="23" y="60"/>
                </a:lnTo>
                <a:lnTo>
                  <a:pt x="15" y="57"/>
                </a:lnTo>
                <a:lnTo>
                  <a:pt x="11" y="56"/>
                </a:lnTo>
                <a:lnTo>
                  <a:pt x="7" y="54"/>
                </a:lnTo>
                <a:lnTo>
                  <a:pt x="4" y="50"/>
                </a:lnTo>
                <a:lnTo>
                  <a:pt x="2" y="47"/>
                </a:lnTo>
                <a:lnTo>
                  <a:pt x="0" y="44"/>
                </a:lnTo>
                <a:lnTo>
                  <a:pt x="0" y="39"/>
                </a:lnTo>
                <a:lnTo>
                  <a:pt x="0" y="33"/>
                </a:lnTo>
                <a:lnTo>
                  <a:pt x="2" y="28"/>
                </a:lnTo>
                <a:lnTo>
                  <a:pt x="4" y="22"/>
                </a:lnTo>
                <a:lnTo>
                  <a:pt x="9" y="16"/>
                </a:lnTo>
                <a:lnTo>
                  <a:pt x="14" y="8"/>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6" name="Google Shape;1106;p29"/>
          <p:cNvSpPr/>
          <p:nvPr/>
        </p:nvSpPr>
        <p:spPr>
          <a:xfrm>
            <a:off x="4188620" y="1815705"/>
            <a:ext cx="40481" cy="48815"/>
          </a:xfrm>
          <a:custGeom>
            <a:avLst/>
            <a:gdLst/>
            <a:ahLst/>
            <a:cxnLst/>
            <a:rect l="l" t="t" r="r" b="b"/>
            <a:pathLst>
              <a:path w="136" h="162" extrusionOk="0">
                <a:moveTo>
                  <a:pt x="136" y="137"/>
                </a:moveTo>
                <a:lnTo>
                  <a:pt x="126" y="145"/>
                </a:lnTo>
                <a:lnTo>
                  <a:pt x="117" y="151"/>
                </a:lnTo>
                <a:lnTo>
                  <a:pt x="107" y="155"/>
                </a:lnTo>
                <a:lnTo>
                  <a:pt x="98" y="159"/>
                </a:lnTo>
                <a:lnTo>
                  <a:pt x="90" y="161"/>
                </a:lnTo>
                <a:lnTo>
                  <a:pt x="81" y="162"/>
                </a:lnTo>
                <a:lnTo>
                  <a:pt x="74" y="162"/>
                </a:lnTo>
                <a:lnTo>
                  <a:pt x="66" y="161"/>
                </a:lnTo>
                <a:lnTo>
                  <a:pt x="59" y="159"/>
                </a:lnTo>
                <a:lnTo>
                  <a:pt x="52" y="155"/>
                </a:lnTo>
                <a:lnTo>
                  <a:pt x="42" y="150"/>
                </a:lnTo>
                <a:lnTo>
                  <a:pt x="33" y="142"/>
                </a:lnTo>
                <a:lnTo>
                  <a:pt x="25" y="133"/>
                </a:lnTo>
                <a:lnTo>
                  <a:pt x="19" y="123"/>
                </a:lnTo>
                <a:lnTo>
                  <a:pt x="12" y="113"/>
                </a:lnTo>
                <a:lnTo>
                  <a:pt x="8" y="100"/>
                </a:lnTo>
                <a:lnTo>
                  <a:pt x="4" y="89"/>
                </a:lnTo>
                <a:lnTo>
                  <a:pt x="2" y="77"/>
                </a:lnTo>
                <a:lnTo>
                  <a:pt x="0" y="66"/>
                </a:lnTo>
                <a:lnTo>
                  <a:pt x="0" y="53"/>
                </a:lnTo>
                <a:lnTo>
                  <a:pt x="2" y="43"/>
                </a:lnTo>
                <a:lnTo>
                  <a:pt x="4" y="33"/>
                </a:lnTo>
                <a:lnTo>
                  <a:pt x="8" y="24"/>
                </a:lnTo>
                <a:lnTo>
                  <a:pt x="13" y="18"/>
                </a:lnTo>
                <a:lnTo>
                  <a:pt x="19" y="11"/>
                </a:lnTo>
                <a:lnTo>
                  <a:pt x="25" y="6"/>
                </a:lnTo>
                <a:lnTo>
                  <a:pt x="33" y="3"/>
                </a:lnTo>
                <a:lnTo>
                  <a:pt x="41" y="1"/>
                </a:lnTo>
                <a:lnTo>
                  <a:pt x="50" y="0"/>
                </a:lnTo>
                <a:lnTo>
                  <a:pt x="59" y="0"/>
                </a:lnTo>
                <a:lnTo>
                  <a:pt x="68" y="1"/>
                </a:lnTo>
                <a:lnTo>
                  <a:pt x="77" y="2"/>
                </a:lnTo>
                <a:lnTo>
                  <a:pt x="85" y="5"/>
                </a:lnTo>
                <a:lnTo>
                  <a:pt x="93" y="10"/>
                </a:lnTo>
                <a:lnTo>
                  <a:pt x="99" y="14"/>
                </a:lnTo>
                <a:lnTo>
                  <a:pt x="106" y="20"/>
                </a:lnTo>
                <a:lnTo>
                  <a:pt x="111" y="28"/>
                </a:lnTo>
                <a:lnTo>
                  <a:pt x="114" y="33"/>
                </a:lnTo>
                <a:lnTo>
                  <a:pt x="116" y="40"/>
                </a:lnTo>
                <a:lnTo>
                  <a:pt x="117" y="47"/>
                </a:lnTo>
                <a:lnTo>
                  <a:pt x="117" y="53"/>
                </a:lnTo>
                <a:lnTo>
                  <a:pt x="116" y="61"/>
                </a:lnTo>
                <a:lnTo>
                  <a:pt x="115" y="70"/>
                </a:lnTo>
                <a:lnTo>
                  <a:pt x="112" y="79"/>
                </a:lnTo>
                <a:lnTo>
                  <a:pt x="107" y="88"/>
                </a:lnTo>
                <a:lnTo>
                  <a:pt x="102" y="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7" name="Google Shape;1107;p29"/>
          <p:cNvSpPr/>
          <p:nvPr/>
        </p:nvSpPr>
        <p:spPr>
          <a:xfrm>
            <a:off x="4674394" y="2197895"/>
            <a:ext cx="10716" cy="13097"/>
          </a:xfrm>
          <a:custGeom>
            <a:avLst/>
            <a:gdLst/>
            <a:ahLst/>
            <a:cxnLst/>
            <a:rect l="l" t="t" r="r" b="b"/>
            <a:pathLst>
              <a:path w="34" h="40" extrusionOk="0">
                <a:moveTo>
                  <a:pt x="34" y="35"/>
                </a:moveTo>
                <a:lnTo>
                  <a:pt x="30" y="38"/>
                </a:lnTo>
                <a:lnTo>
                  <a:pt x="27" y="39"/>
                </a:lnTo>
                <a:lnTo>
                  <a:pt x="22" y="40"/>
                </a:lnTo>
                <a:lnTo>
                  <a:pt x="19" y="40"/>
                </a:lnTo>
                <a:lnTo>
                  <a:pt x="15" y="40"/>
                </a:lnTo>
                <a:lnTo>
                  <a:pt x="13" y="39"/>
                </a:lnTo>
                <a:lnTo>
                  <a:pt x="9" y="37"/>
                </a:lnTo>
                <a:lnTo>
                  <a:pt x="6" y="33"/>
                </a:lnTo>
                <a:lnTo>
                  <a:pt x="3" y="29"/>
                </a:lnTo>
                <a:lnTo>
                  <a:pt x="2" y="25"/>
                </a:lnTo>
                <a:lnTo>
                  <a:pt x="1" y="19"/>
                </a:lnTo>
                <a:lnTo>
                  <a:pt x="0" y="14"/>
                </a:lnTo>
                <a:lnTo>
                  <a:pt x="1" y="10"/>
                </a:lnTo>
                <a:lnTo>
                  <a:pt x="2" y="7"/>
                </a:lnTo>
                <a:lnTo>
                  <a:pt x="4" y="3"/>
                </a:lnTo>
                <a:lnTo>
                  <a:pt x="8" y="1"/>
                </a:lnTo>
                <a:lnTo>
                  <a:pt x="11" y="0"/>
                </a:lnTo>
                <a:lnTo>
                  <a:pt x="14" y="0"/>
                </a:lnTo>
                <a:lnTo>
                  <a:pt x="19" y="1"/>
                </a:lnTo>
                <a:lnTo>
                  <a:pt x="22" y="2"/>
                </a:lnTo>
                <a:lnTo>
                  <a:pt x="25" y="4"/>
                </a:lnTo>
                <a:lnTo>
                  <a:pt x="28" y="7"/>
                </a:lnTo>
                <a:lnTo>
                  <a:pt x="29" y="10"/>
                </a:lnTo>
                <a:lnTo>
                  <a:pt x="29" y="13"/>
                </a:lnTo>
                <a:lnTo>
                  <a:pt x="29" y="17"/>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8" name="Google Shape;1108;p29"/>
          <p:cNvSpPr/>
          <p:nvPr/>
        </p:nvSpPr>
        <p:spPr>
          <a:xfrm>
            <a:off x="4657725" y="2196705"/>
            <a:ext cx="9525" cy="11906"/>
          </a:xfrm>
          <a:custGeom>
            <a:avLst/>
            <a:gdLst/>
            <a:ahLst/>
            <a:cxnLst/>
            <a:rect l="l" t="t" r="r" b="b"/>
            <a:pathLst>
              <a:path w="34" h="42" extrusionOk="0">
                <a:moveTo>
                  <a:pt x="34" y="35"/>
                </a:moveTo>
                <a:lnTo>
                  <a:pt x="30" y="38"/>
                </a:lnTo>
                <a:lnTo>
                  <a:pt x="26" y="41"/>
                </a:lnTo>
                <a:lnTo>
                  <a:pt x="23" y="41"/>
                </a:lnTo>
                <a:lnTo>
                  <a:pt x="19" y="42"/>
                </a:lnTo>
                <a:lnTo>
                  <a:pt x="16" y="41"/>
                </a:lnTo>
                <a:lnTo>
                  <a:pt x="13" y="39"/>
                </a:lnTo>
                <a:lnTo>
                  <a:pt x="10" y="37"/>
                </a:lnTo>
                <a:lnTo>
                  <a:pt x="6" y="34"/>
                </a:lnTo>
                <a:lnTo>
                  <a:pt x="3" y="29"/>
                </a:lnTo>
                <a:lnTo>
                  <a:pt x="2" y="25"/>
                </a:lnTo>
                <a:lnTo>
                  <a:pt x="1" y="19"/>
                </a:lnTo>
                <a:lnTo>
                  <a:pt x="0" y="15"/>
                </a:lnTo>
                <a:lnTo>
                  <a:pt x="1" y="10"/>
                </a:lnTo>
                <a:lnTo>
                  <a:pt x="2" y="7"/>
                </a:lnTo>
                <a:lnTo>
                  <a:pt x="4" y="4"/>
                </a:lnTo>
                <a:lnTo>
                  <a:pt x="7" y="3"/>
                </a:lnTo>
                <a:lnTo>
                  <a:pt x="11" y="1"/>
                </a:lnTo>
                <a:lnTo>
                  <a:pt x="15" y="0"/>
                </a:lnTo>
                <a:lnTo>
                  <a:pt x="19" y="1"/>
                </a:lnTo>
                <a:lnTo>
                  <a:pt x="22" y="3"/>
                </a:lnTo>
                <a:lnTo>
                  <a:pt x="25" y="5"/>
                </a:lnTo>
                <a:lnTo>
                  <a:pt x="28" y="8"/>
                </a:lnTo>
                <a:lnTo>
                  <a:pt x="29" y="10"/>
                </a:lnTo>
                <a:lnTo>
                  <a:pt x="30" y="14"/>
                </a:lnTo>
                <a:lnTo>
                  <a:pt x="29" y="17"/>
                </a:lnTo>
                <a:lnTo>
                  <a:pt x="28" y="22"/>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09" name="Google Shape;1109;p29"/>
          <p:cNvSpPr/>
          <p:nvPr/>
        </p:nvSpPr>
        <p:spPr>
          <a:xfrm>
            <a:off x="4637486" y="2060974"/>
            <a:ext cx="10715" cy="11906"/>
          </a:xfrm>
          <a:custGeom>
            <a:avLst/>
            <a:gdLst/>
            <a:ahLst/>
            <a:cxnLst/>
            <a:rect l="l" t="t" r="r" b="b"/>
            <a:pathLst>
              <a:path w="34" h="40" extrusionOk="0">
                <a:moveTo>
                  <a:pt x="34" y="34"/>
                </a:moveTo>
                <a:lnTo>
                  <a:pt x="30" y="37"/>
                </a:lnTo>
                <a:lnTo>
                  <a:pt x="26" y="39"/>
                </a:lnTo>
                <a:lnTo>
                  <a:pt x="23" y="40"/>
                </a:lnTo>
                <a:lnTo>
                  <a:pt x="20" y="40"/>
                </a:lnTo>
                <a:lnTo>
                  <a:pt x="16" y="40"/>
                </a:lnTo>
                <a:lnTo>
                  <a:pt x="13" y="39"/>
                </a:lnTo>
                <a:lnTo>
                  <a:pt x="9" y="35"/>
                </a:lnTo>
                <a:lnTo>
                  <a:pt x="6" y="32"/>
                </a:lnTo>
                <a:lnTo>
                  <a:pt x="4" y="28"/>
                </a:lnTo>
                <a:lnTo>
                  <a:pt x="2" y="23"/>
                </a:lnTo>
                <a:lnTo>
                  <a:pt x="0" y="19"/>
                </a:lnTo>
                <a:lnTo>
                  <a:pt x="0" y="14"/>
                </a:lnTo>
                <a:lnTo>
                  <a:pt x="0" y="10"/>
                </a:lnTo>
                <a:lnTo>
                  <a:pt x="2" y="5"/>
                </a:lnTo>
                <a:lnTo>
                  <a:pt x="5" y="3"/>
                </a:lnTo>
                <a:lnTo>
                  <a:pt x="7" y="1"/>
                </a:lnTo>
                <a:lnTo>
                  <a:pt x="11" y="0"/>
                </a:lnTo>
                <a:lnTo>
                  <a:pt x="15" y="0"/>
                </a:lnTo>
                <a:lnTo>
                  <a:pt x="18" y="0"/>
                </a:lnTo>
                <a:lnTo>
                  <a:pt x="22" y="2"/>
                </a:lnTo>
                <a:lnTo>
                  <a:pt x="25" y="3"/>
                </a:lnTo>
                <a:lnTo>
                  <a:pt x="27" y="6"/>
                </a:lnTo>
                <a:lnTo>
                  <a:pt x="28" y="9"/>
                </a:lnTo>
                <a:lnTo>
                  <a:pt x="30" y="12"/>
                </a:lnTo>
                <a:lnTo>
                  <a:pt x="30" y="15"/>
                </a:lnTo>
                <a:lnTo>
                  <a:pt x="27"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0" name="Google Shape;1110;p29"/>
          <p:cNvSpPr/>
          <p:nvPr/>
        </p:nvSpPr>
        <p:spPr>
          <a:xfrm>
            <a:off x="4561286" y="2222899"/>
            <a:ext cx="10715" cy="11906"/>
          </a:xfrm>
          <a:custGeom>
            <a:avLst/>
            <a:gdLst/>
            <a:ahLst/>
            <a:cxnLst/>
            <a:rect l="l" t="t" r="r" b="b"/>
            <a:pathLst>
              <a:path w="34" h="41" extrusionOk="0">
                <a:moveTo>
                  <a:pt x="34" y="34"/>
                </a:moveTo>
                <a:lnTo>
                  <a:pt x="31" y="38"/>
                </a:lnTo>
                <a:lnTo>
                  <a:pt x="26" y="39"/>
                </a:lnTo>
                <a:lnTo>
                  <a:pt x="23" y="40"/>
                </a:lnTo>
                <a:lnTo>
                  <a:pt x="19" y="41"/>
                </a:lnTo>
                <a:lnTo>
                  <a:pt x="16" y="40"/>
                </a:lnTo>
                <a:lnTo>
                  <a:pt x="13" y="39"/>
                </a:lnTo>
                <a:lnTo>
                  <a:pt x="9" y="37"/>
                </a:lnTo>
                <a:lnTo>
                  <a:pt x="6" y="33"/>
                </a:lnTo>
                <a:lnTo>
                  <a:pt x="4" y="29"/>
                </a:lnTo>
                <a:lnTo>
                  <a:pt x="1" y="24"/>
                </a:lnTo>
                <a:lnTo>
                  <a:pt x="0" y="19"/>
                </a:lnTo>
                <a:lnTo>
                  <a:pt x="0" y="14"/>
                </a:lnTo>
                <a:lnTo>
                  <a:pt x="0" y="10"/>
                </a:lnTo>
                <a:lnTo>
                  <a:pt x="3" y="6"/>
                </a:lnTo>
                <a:lnTo>
                  <a:pt x="5" y="3"/>
                </a:lnTo>
                <a:lnTo>
                  <a:pt x="7" y="1"/>
                </a:lnTo>
                <a:lnTo>
                  <a:pt x="11" y="0"/>
                </a:lnTo>
                <a:lnTo>
                  <a:pt x="15" y="0"/>
                </a:lnTo>
                <a:lnTo>
                  <a:pt x="18" y="1"/>
                </a:lnTo>
                <a:lnTo>
                  <a:pt x="23" y="2"/>
                </a:lnTo>
                <a:lnTo>
                  <a:pt x="25" y="4"/>
                </a:lnTo>
                <a:lnTo>
                  <a:pt x="28" y="6"/>
                </a:lnTo>
                <a:lnTo>
                  <a:pt x="29" y="10"/>
                </a:lnTo>
                <a:lnTo>
                  <a:pt x="29" y="13"/>
                </a:lnTo>
                <a:lnTo>
                  <a:pt x="29" y="16"/>
                </a:lnTo>
                <a:lnTo>
                  <a:pt x="28"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1" name="Google Shape;1111;p29"/>
          <p:cNvSpPr/>
          <p:nvPr/>
        </p:nvSpPr>
        <p:spPr>
          <a:xfrm>
            <a:off x="4323161" y="2083595"/>
            <a:ext cx="10715" cy="13097"/>
          </a:xfrm>
          <a:custGeom>
            <a:avLst/>
            <a:gdLst/>
            <a:ahLst/>
            <a:cxnLst/>
            <a:rect l="l" t="t" r="r" b="b"/>
            <a:pathLst>
              <a:path w="34" h="41" extrusionOk="0">
                <a:moveTo>
                  <a:pt x="34" y="35"/>
                </a:moveTo>
                <a:lnTo>
                  <a:pt x="29" y="38"/>
                </a:lnTo>
                <a:lnTo>
                  <a:pt x="26" y="40"/>
                </a:lnTo>
                <a:lnTo>
                  <a:pt x="22" y="40"/>
                </a:lnTo>
                <a:lnTo>
                  <a:pt x="19" y="41"/>
                </a:lnTo>
                <a:lnTo>
                  <a:pt x="16" y="40"/>
                </a:lnTo>
                <a:lnTo>
                  <a:pt x="12" y="39"/>
                </a:lnTo>
                <a:lnTo>
                  <a:pt x="9" y="37"/>
                </a:lnTo>
                <a:lnTo>
                  <a:pt x="6" y="34"/>
                </a:lnTo>
                <a:lnTo>
                  <a:pt x="3" y="29"/>
                </a:lnTo>
                <a:lnTo>
                  <a:pt x="1" y="25"/>
                </a:lnTo>
                <a:lnTo>
                  <a:pt x="0" y="19"/>
                </a:lnTo>
                <a:lnTo>
                  <a:pt x="0" y="14"/>
                </a:lnTo>
                <a:lnTo>
                  <a:pt x="0" y="10"/>
                </a:lnTo>
                <a:lnTo>
                  <a:pt x="1" y="7"/>
                </a:lnTo>
                <a:lnTo>
                  <a:pt x="3" y="3"/>
                </a:lnTo>
                <a:lnTo>
                  <a:pt x="7" y="2"/>
                </a:lnTo>
                <a:lnTo>
                  <a:pt x="10" y="1"/>
                </a:lnTo>
                <a:lnTo>
                  <a:pt x="15" y="0"/>
                </a:lnTo>
                <a:lnTo>
                  <a:pt x="18" y="1"/>
                </a:lnTo>
                <a:lnTo>
                  <a:pt x="21" y="2"/>
                </a:lnTo>
                <a:lnTo>
                  <a:pt x="25" y="4"/>
                </a:lnTo>
                <a:lnTo>
                  <a:pt x="27" y="8"/>
                </a:lnTo>
                <a:lnTo>
                  <a:pt x="28" y="10"/>
                </a:lnTo>
                <a:lnTo>
                  <a:pt x="29" y="13"/>
                </a:lnTo>
                <a:lnTo>
                  <a:pt x="28" y="17"/>
                </a:lnTo>
                <a:lnTo>
                  <a:pt x="27" y="21"/>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2" name="Google Shape;1112;p29"/>
          <p:cNvSpPr/>
          <p:nvPr/>
        </p:nvSpPr>
        <p:spPr>
          <a:xfrm>
            <a:off x="4262438" y="1860949"/>
            <a:ext cx="10716" cy="11906"/>
          </a:xfrm>
          <a:custGeom>
            <a:avLst/>
            <a:gdLst/>
            <a:ahLst/>
            <a:cxnLst/>
            <a:rect l="l" t="t" r="r" b="b"/>
            <a:pathLst>
              <a:path w="35" h="40" extrusionOk="0">
                <a:moveTo>
                  <a:pt x="35" y="34"/>
                </a:moveTo>
                <a:lnTo>
                  <a:pt x="31" y="37"/>
                </a:lnTo>
                <a:lnTo>
                  <a:pt x="27" y="39"/>
                </a:lnTo>
                <a:lnTo>
                  <a:pt x="23" y="40"/>
                </a:lnTo>
                <a:lnTo>
                  <a:pt x="19" y="40"/>
                </a:lnTo>
                <a:lnTo>
                  <a:pt x="16" y="39"/>
                </a:lnTo>
                <a:lnTo>
                  <a:pt x="14" y="38"/>
                </a:lnTo>
                <a:lnTo>
                  <a:pt x="9" y="36"/>
                </a:lnTo>
                <a:lnTo>
                  <a:pt x="7" y="33"/>
                </a:lnTo>
                <a:lnTo>
                  <a:pt x="4" y="28"/>
                </a:lnTo>
                <a:lnTo>
                  <a:pt x="3" y="24"/>
                </a:lnTo>
                <a:lnTo>
                  <a:pt x="1" y="19"/>
                </a:lnTo>
                <a:lnTo>
                  <a:pt x="0" y="13"/>
                </a:lnTo>
                <a:lnTo>
                  <a:pt x="1" y="9"/>
                </a:lnTo>
                <a:lnTo>
                  <a:pt x="3" y="6"/>
                </a:lnTo>
                <a:lnTo>
                  <a:pt x="5" y="3"/>
                </a:lnTo>
                <a:lnTo>
                  <a:pt x="8" y="1"/>
                </a:lnTo>
                <a:lnTo>
                  <a:pt x="11" y="0"/>
                </a:lnTo>
                <a:lnTo>
                  <a:pt x="15" y="0"/>
                </a:lnTo>
                <a:lnTo>
                  <a:pt x="19" y="0"/>
                </a:lnTo>
                <a:lnTo>
                  <a:pt x="23" y="1"/>
                </a:lnTo>
                <a:lnTo>
                  <a:pt x="26" y="3"/>
                </a:lnTo>
                <a:lnTo>
                  <a:pt x="28" y="7"/>
                </a:lnTo>
                <a:lnTo>
                  <a:pt x="29" y="9"/>
                </a:lnTo>
                <a:lnTo>
                  <a:pt x="29" y="12"/>
                </a:lnTo>
                <a:lnTo>
                  <a:pt x="29" y="16"/>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3" name="Google Shape;1113;p29"/>
          <p:cNvSpPr/>
          <p:nvPr/>
        </p:nvSpPr>
        <p:spPr>
          <a:xfrm>
            <a:off x="4421981" y="2057401"/>
            <a:ext cx="10716" cy="11906"/>
          </a:xfrm>
          <a:custGeom>
            <a:avLst/>
            <a:gdLst/>
            <a:ahLst/>
            <a:cxnLst/>
            <a:rect l="l" t="t" r="r" b="b"/>
            <a:pathLst>
              <a:path w="35" h="41" extrusionOk="0">
                <a:moveTo>
                  <a:pt x="35" y="35"/>
                </a:moveTo>
                <a:lnTo>
                  <a:pt x="31" y="37"/>
                </a:lnTo>
                <a:lnTo>
                  <a:pt x="27" y="40"/>
                </a:lnTo>
                <a:lnTo>
                  <a:pt x="23" y="41"/>
                </a:lnTo>
                <a:lnTo>
                  <a:pt x="19" y="41"/>
                </a:lnTo>
                <a:lnTo>
                  <a:pt x="17" y="41"/>
                </a:lnTo>
                <a:lnTo>
                  <a:pt x="14" y="40"/>
                </a:lnTo>
                <a:lnTo>
                  <a:pt x="9" y="36"/>
                </a:lnTo>
                <a:lnTo>
                  <a:pt x="7" y="33"/>
                </a:lnTo>
                <a:lnTo>
                  <a:pt x="4" y="28"/>
                </a:lnTo>
                <a:lnTo>
                  <a:pt x="3" y="24"/>
                </a:lnTo>
                <a:lnTo>
                  <a:pt x="2" y="19"/>
                </a:lnTo>
                <a:lnTo>
                  <a:pt x="0" y="15"/>
                </a:lnTo>
                <a:lnTo>
                  <a:pt x="2" y="10"/>
                </a:lnTo>
                <a:lnTo>
                  <a:pt x="3" y="6"/>
                </a:lnTo>
                <a:lnTo>
                  <a:pt x="5" y="4"/>
                </a:lnTo>
                <a:lnTo>
                  <a:pt x="8" y="2"/>
                </a:lnTo>
                <a:lnTo>
                  <a:pt x="12" y="0"/>
                </a:lnTo>
                <a:lnTo>
                  <a:pt x="15" y="0"/>
                </a:lnTo>
                <a:lnTo>
                  <a:pt x="19" y="0"/>
                </a:lnTo>
                <a:lnTo>
                  <a:pt x="23" y="3"/>
                </a:lnTo>
                <a:lnTo>
                  <a:pt x="26" y="5"/>
                </a:lnTo>
                <a:lnTo>
                  <a:pt x="28" y="7"/>
                </a:lnTo>
                <a:lnTo>
                  <a:pt x="30" y="10"/>
                </a:lnTo>
                <a:lnTo>
                  <a:pt x="30" y="13"/>
                </a:lnTo>
                <a:lnTo>
                  <a:pt x="30" y="16"/>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4" name="Google Shape;1114;p29"/>
          <p:cNvSpPr/>
          <p:nvPr/>
        </p:nvSpPr>
        <p:spPr>
          <a:xfrm>
            <a:off x="4362450" y="1834755"/>
            <a:ext cx="9525" cy="11906"/>
          </a:xfrm>
          <a:custGeom>
            <a:avLst/>
            <a:gdLst/>
            <a:ahLst/>
            <a:cxnLst/>
            <a:rect l="l" t="t" r="r" b="b"/>
            <a:pathLst>
              <a:path w="33" h="41" extrusionOk="0">
                <a:moveTo>
                  <a:pt x="33" y="35"/>
                </a:moveTo>
                <a:lnTo>
                  <a:pt x="30" y="37"/>
                </a:lnTo>
                <a:lnTo>
                  <a:pt x="26" y="40"/>
                </a:lnTo>
                <a:lnTo>
                  <a:pt x="22" y="41"/>
                </a:lnTo>
                <a:lnTo>
                  <a:pt x="19" y="41"/>
                </a:lnTo>
                <a:lnTo>
                  <a:pt x="16" y="41"/>
                </a:lnTo>
                <a:lnTo>
                  <a:pt x="13" y="40"/>
                </a:lnTo>
                <a:lnTo>
                  <a:pt x="9" y="37"/>
                </a:lnTo>
                <a:lnTo>
                  <a:pt x="5" y="33"/>
                </a:lnTo>
                <a:lnTo>
                  <a:pt x="3" y="28"/>
                </a:lnTo>
                <a:lnTo>
                  <a:pt x="1" y="24"/>
                </a:lnTo>
                <a:lnTo>
                  <a:pt x="0" y="19"/>
                </a:lnTo>
                <a:lnTo>
                  <a:pt x="0" y="15"/>
                </a:lnTo>
                <a:lnTo>
                  <a:pt x="1" y="10"/>
                </a:lnTo>
                <a:lnTo>
                  <a:pt x="2" y="7"/>
                </a:lnTo>
                <a:lnTo>
                  <a:pt x="4" y="4"/>
                </a:lnTo>
                <a:lnTo>
                  <a:pt x="8" y="1"/>
                </a:lnTo>
                <a:lnTo>
                  <a:pt x="11" y="0"/>
                </a:lnTo>
                <a:lnTo>
                  <a:pt x="14" y="0"/>
                </a:lnTo>
                <a:lnTo>
                  <a:pt x="19" y="1"/>
                </a:lnTo>
                <a:lnTo>
                  <a:pt x="22" y="3"/>
                </a:lnTo>
                <a:lnTo>
                  <a:pt x="26" y="5"/>
                </a:lnTo>
                <a:lnTo>
                  <a:pt x="28" y="7"/>
                </a:lnTo>
                <a:lnTo>
                  <a:pt x="29" y="10"/>
                </a:lnTo>
                <a:lnTo>
                  <a:pt x="29" y="13"/>
                </a:lnTo>
                <a:lnTo>
                  <a:pt x="29" y="17"/>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5" name="Google Shape;1115;p29"/>
          <p:cNvSpPr/>
          <p:nvPr/>
        </p:nvSpPr>
        <p:spPr>
          <a:xfrm>
            <a:off x="4385074" y="1920480"/>
            <a:ext cx="10715" cy="11906"/>
          </a:xfrm>
          <a:custGeom>
            <a:avLst/>
            <a:gdLst/>
            <a:ahLst/>
            <a:cxnLst/>
            <a:rect l="l" t="t" r="r" b="b"/>
            <a:pathLst>
              <a:path w="34" h="40" extrusionOk="0">
                <a:moveTo>
                  <a:pt x="34" y="35"/>
                </a:moveTo>
                <a:lnTo>
                  <a:pt x="29" y="37"/>
                </a:lnTo>
                <a:lnTo>
                  <a:pt x="26" y="39"/>
                </a:lnTo>
                <a:lnTo>
                  <a:pt x="23" y="40"/>
                </a:lnTo>
                <a:lnTo>
                  <a:pt x="19" y="40"/>
                </a:lnTo>
                <a:lnTo>
                  <a:pt x="16" y="40"/>
                </a:lnTo>
                <a:lnTo>
                  <a:pt x="13" y="39"/>
                </a:lnTo>
                <a:lnTo>
                  <a:pt x="9" y="36"/>
                </a:lnTo>
                <a:lnTo>
                  <a:pt x="6" y="33"/>
                </a:lnTo>
                <a:lnTo>
                  <a:pt x="2" y="28"/>
                </a:lnTo>
                <a:lnTo>
                  <a:pt x="1" y="24"/>
                </a:lnTo>
                <a:lnTo>
                  <a:pt x="0" y="19"/>
                </a:lnTo>
                <a:lnTo>
                  <a:pt x="0" y="15"/>
                </a:lnTo>
                <a:lnTo>
                  <a:pt x="0" y="10"/>
                </a:lnTo>
                <a:lnTo>
                  <a:pt x="1" y="6"/>
                </a:lnTo>
                <a:lnTo>
                  <a:pt x="4" y="3"/>
                </a:lnTo>
                <a:lnTo>
                  <a:pt x="7" y="1"/>
                </a:lnTo>
                <a:lnTo>
                  <a:pt x="10" y="0"/>
                </a:lnTo>
                <a:lnTo>
                  <a:pt x="15" y="0"/>
                </a:lnTo>
                <a:lnTo>
                  <a:pt x="18" y="0"/>
                </a:lnTo>
                <a:lnTo>
                  <a:pt x="21" y="2"/>
                </a:lnTo>
                <a:lnTo>
                  <a:pt x="25" y="3"/>
                </a:lnTo>
                <a:lnTo>
                  <a:pt x="27" y="7"/>
                </a:lnTo>
                <a:lnTo>
                  <a:pt x="28" y="9"/>
                </a:lnTo>
                <a:lnTo>
                  <a:pt x="29" y="12"/>
                </a:lnTo>
                <a:lnTo>
                  <a:pt x="28" y="16"/>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6" name="Google Shape;1116;p29"/>
          <p:cNvSpPr/>
          <p:nvPr/>
        </p:nvSpPr>
        <p:spPr>
          <a:xfrm>
            <a:off x="4289822" y="1945483"/>
            <a:ext cx="9525" cy="11906"/>
          </a:xfrm>
          <a:custGeom>
            <a:avLst/>
            <a:gdLst/>
            <a:ahLst/>
            <a:cxnLst/>
            <a:rect l="l" t="t" r="r" b="b"/>
            <a:pathLst>
              <a:path w="33" h="41" extrusionOk="0">
                <a:moveTo>
                  <a:pt x="33" y="34"/>
                </a:moveTo>
                <a:lnTo>
                  <a:pt x="30" y="37"/>
                </a:lnTo>
                <a:lnTo>
                  <a:pt x="26" y="40"/>
                </a:lnTo>
                <a:lnTo>
                  <a:pt x="22" y="41"/>
                </a:lnTo>
                <a:lnTo>
                  <a:pt x="19" y="41"/>
                </a:lnTo>
                <a:lnTo>
                  <a:pt x="16" y="41"/>
                </a:lnTo>
                <a:lnTo>
                  <a:pt x="13" y="40"/>
                </a:lnTo>
                <a:lnTo>
                  <a:pt x="9" y="36"/>
                </a:lnTo>
                <a:lnTo>
                  <a:pt x="5" y="33"/>
                </a:lnTo>
                <a:lnTo>
                  <a:pt x="3" y="28"/>
                </a:lnTo>
                <a:lnTo>
                  <a:pt x="1" y="24"/>
                </a:lnTo>
                <a:lnTo>
                  <a:pt x="0" y="19"/>
                </a:lnTo>
                <a:lnTo>
                  <a:pt x="0" y="14"/>
                </a:lnTo>
                <a:lnTo>
                  <a:pt x="0" y="10"/>
                </a:lnTo>
                <a:lnTo>
                  <a:pt x="2" y="6"/>
                </a:lnTo>
                <a:lnTo>
                  <a:pt x="4" y="4"/>
                </a:lnTo>
                <a:lnTo>
                  <a:pt x="8" y="2"/>
                </a:lnTo>
                <a:lnTo>
                  <a:pt x="11" y="0"/>
                </a:lnTo>
                <a:lnTo>
                  <a:pt x="14" y="0"/>
                </a:lnTo>
                <a:lnTo>
                  <a:pt x="19" y="0"/>
                </a:lnTo>
                <a:lnTo>
                  <a:pt x="22" y="2"/>
                </a:lnTo>
                <a:lnTo>
                  <a:pt x="26" y="4"/>
                </a:lnTo>
                <a:lnTo>
                  <a:pt x="28" y="7"/>
                </a:lnTo>
                <a:lnTo>
                  <a:pt x="29" y="9"/>
                </a:lnTo>
                <a:lnTo>
                  <a:pt x="29" y="13"/>
                </a:lnTo>
                <a:lnTo>
                  <a:pt x="29" y="16"/>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7" name="Google Shape;1117;p29"/>
          <p:cNvSpPr/>
          <p:nvPr/>
        </p:nvSpPr>
        <p:spPr>
          <a:xfrm>
            <a:off x="4165999" y="1852614"/>
            <a:ext cx="10715" cy="11906"/>
          </a:xfrm>
          <a:custGeom>
            <a:avLst/>
            <a:gdLst/>
            <a:ahLst/>
            <a:cxnLst/>
            <a:rect l="l" t="t" r="r" b="b"/>
            <a:pathLst>
              <a:path w="33" h="41" extrusionOk="0">
                <a:moveTo>
                  <a:pt x="33" y="35"/>
                </a:moveTo>
                <a:lnTo>
                  <a:pt x="29" y="38"/>
                </a:lnTo>
                <a:lnTo>
                  <a:pt x="25" y="39"/>
                </a:lnTo>
                <a:lnTo>
                  <a:pt x="22" y="40"/>
                </a:lnTo>
                <a:lnTo>
                  <a:pt x="19" y="41"/>
                </a:lnTo>
                <a:lnTo>
                  <a:pt x="15" y="40"/>
                </a:lnTo>
                <a:lnTo>
                  <a:pt x="12" y="39"/>
                </a:lnTo>
                <a:lnTo>
                  <a:pt x="9" y="37"/>
                </a:lnTo>
                <a:lnTo>
                  <a:pt x="5" y="33"/>
                </a:lnTo>
                <a:lnTo>
                  <a:pt x="3" y="29"/>
                </a:lnTo>
                <a:lnTo>
                  <a:pt x="1" y="24"/>
                </a:lnTo>
                <a:lnTo>
                  <a:pt x="0" y="19"/>
                </a:lnTo>
                <a:lnTo>
                  <a:pt x="0" y="14"/>
                </a:lnTo>
                <a:lnTo>
                  <a:pt x="0" y="10"/>
                </a:lnTo>
                <a:lnTo>
                  <a:pt x="1" y="7"/>
                </a:lnTo>
                <a:lnTo>
                  <a:pt x="4" y="3"/>
                </a:lnTo>
                <a:lnTo>
                  <a:pt x="6" y="1"/>
                </a:lnTo>
                <a:lnTo>
                  <a:pt x="10" y="1"/>
                </a:lnTo>
                <a:lnTo>
                  <a:pt x="14" y="0"/>
                </a:lnTo>
                <a:lnTo>
                  <a:pt x="18" y="1"/>
                </a:lnTo>
                <a:lnTo>
                  <a:pt x="21" y="2"/>
                </a:lnTo>
                <a:lnTo>
                  <a:pt x="24" y="4"/>
                </a:lnTo>
                <a:lnTo>
                  <a:pt x="27" y="7"/>
                </a:lnTo>
                <a:lnTo>
                  <a:pt x="28" y="10"/>
                </a:lnTo>
                <a:lnTo>
                  <a:pt x="29" y="13"/>
                </a:lnTo>
                <a:lnTo>
                  <a:pt x="29" y="17"/>
                </a:lnTo>
                <a:lnTo>
                  <a:pt x="27" y="20"/>
                </a:lnTo>
                <a:lnTo>
                  <a:pt x="24"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8" name="Google Shape;1118;p29"/>
          <p:cNvSpPr/>
          <p:nvPr/>
        </p:nvSpPr>
        <p:spPr>
          <a:xfrm>
            <a:off x="4261249" y="1826420"/>
            <a:ext cx="10715" cy="11906"/>
          </a:xfrm>
          <a:custGeom>
            <a:avLst/>
            <a:gdLst/>
            <a:ahLst/>
            <a:cxnLst/>
            <a:rect l="l" t="t" r="r" b="b"/>
            <a:pathLst>
              <a:path w="35" h="40" extrusionOk="0">
                <a:moveTo>
                  <a:pt x="35" y="34"/>
                </a:moveTo>
                <a:lnTo>
                  <a:pt x="30" y="36"/>
                </a:lnTo>
                <a:lnTo>
                  <a:pt x="27" y="39"/>
                </a:lnTo>
                <a:lnTo>
                  <a:pt x="23" y="40"/>
                </a:lnTo>
                <a:lnTo>
                  <a:pt x="19" y="40"/>
                </a:lnTo>
                <a:lnTo>
                  <a:pt x="17" y="40"/>
                </a:lnTo>
                <a:lnTo>
                  <a:pt x="13" y="39"/>
                </a:lnTo>
                <a:lnTo>
                  <a:pt x="10" y="36"/>
                </a:lnTo>
                <a:lnTo>
                  <a:pt x="7" y="32"/>
                </a:lnTo>
                <a:lnTo>
                  <a:pt x="3" y="29"/>
                </a:lnTo>
                <a:lnTo>
                  <a:pt x="2" y="23"/>
                </a:lnTo>
                <a:lnTo>
                  <a:pt x="1" y="19"/>
                </a:lnTo>
                <a:lnTo>
                  <a:pt x="0" y="14"/>
                </a:lnTo>
                <a:lnTo>
                  <a:pt x="1" y="10"/>
                </a:lnTo>
                <a:lnTo>
                  <a:pt x="2" y="6"/>
                </a:lnTo>
                <a:lnTo>
                  <a:pt x="4" y="3"/>
                </a:lnTo>
                <a:lnTo>
                  <a:pt x="8" y="1"/>
                </a:lnTo>
                <a:lnTo>
                  <a:pt x="11" y="0"/>
                </a:lnTo>
                <a:lnTo>
                  <a:pt x="16" y="0"/>
                </a:lnTo>
                <a:lnTo>
                  <a:pt x="19" y="1"/>
                </a:lnTo>
                <a:lnTo>
                  <a:pt x="22" y="2"/>
                </a:lnTo>
                <a:lnTo>
                  <a:pt x="26" y="4"/>
                </a:lnTo>
                <a:lnTo>
                  <a:pt x="28" y="6"/>
                </a:lnTo>
                <a:lnTo>
                  <a:pt x="29" y="10"/>
                </a:lnTo>
                <a:lnTo>
                  <a:pt x="30" y="13"/>
                </a:lnTo>
                <a:lnTo>
                  <a:pt x="29" y="16"/>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19" name="Google Shape;1119;p29"/>
          <p:cNvSpPr/>
          <p:nvPr/>
        </p:nvSpPr>
        <p:spPr>
          <a:xfrm>
            <a:off x="4224338" y="1688308"/>
            <a:ext cx="10716" cy="11906"/>
          </a:xfrm>
          <a:custGeom>
            <a:avLst/>
            <a:gdLst/>
            <a:ahLst/>
            <a:cxnLst/>
            <a:rect l="l" t="t" r="r" b="b"/>
            <a:pathLst>
              <a:path w="33" h="40" extrusionOk="0">
                <a:moveTo>
                  <a:pt x="33" y="35"/>
                </a:moveTo>
                <a:lnTo>
                  <a:pt x="29" y="37"/>
                </a:lnTo>
                <a:lnTo>
                  <a:pt x="25" y="39"/>
                </a:lnTo>
                <a:lnTo>
                  <a:pt x="22" y="40"/>
                </a:lnTo>
                <a:lnTo>
                  <a:pt x="19" y="40"/>
                </a:lnTo>
                <a:lnTo>
                  <a:pt x="15" y="40"/>
                </a:lnTo>
                <a:lnTo>
                  <a:pt x="12" y="39"/>
                </a:lnTo>
                <a:lnTo>
                  <a:pt x="9" y="37"/>
                </a:lnTo>
                <a:lnTo>
                  <a:pt x="5" y="33"/>
                </a:lnTo>
                <a:lnTo>
                  <a:pt x="3" y="29"/>
                </a:lnTo>
                <a:lnTo>
                  <a:pt x="1" y="24"/>
                </a:lnTo>
                <a:lnTo>
                  <a:pt x="0" y="19"/>
                </a:lnTo>
                <a:lnTo>
                  <a:pt x="0" y="15"/>
                </a:lnTo>
                <a:lnTo>
                  <a:pt x="0" y="10"/>
                </a:lnTo>
                <a:lnTo>
                  <a:pt x="1" y="7"/>
                </a:lnTo>
                <a:lnTo>
                  <a:pt x="3" y="4"/>
                </a:lnTo>
                <a:lnTo>
                  <a:pt x="6" y="1"/>
                </a:lnTo>
                <a:lnTo>
                  <a:pt x="10" y="0"/>
                </a:lnTo>
                <a:lnTo>
                  <a:pt x="14" y="0"/>
                </a:lnTo>
                <a:lnTo>
                  <a:pt x="18" y="1"/>
                </a:lnTo>
                <a:lnTo>
                  <a:pt x="21" y="2"/>
                </a:lnTo>
                <a:lnTo>
                  <a:pt x="24" y="5"/>
                </a:lnTo>
                <a:lnTo>
                  <a:pt x="27" y="7"/>
                </a:lnTo>
                <a:lnTo>
                  <a:pt x="28" y="10"/>
                </a:lnTo>
                <a:lnTo>
                  <a:pt x="29" y="13"/>
                </a:lnTo>
                <a:lnTo>
                  <a:pt x="28" y="17"/>
                </a:lnTo>
                <a:lnTo>
                  <a:pt x="27" y="20"/>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0" name="Google Shape;1120;p29"/>
          <p:cNvSpPr/>
          <p:nvPr/>
        </p:nvSpPr>
        <p:spPr>
          <a:xfrm>
            <a:off x="4149329" y="1851424"/>
            <a:ext cx="9525" cy="11906"/>
          </a:xfrm>
          <a:custGeom>
            <a:avLst/>
            <a:gdLst/>
            <a:ahLst/>
            <a:cxnLst/>
            <a:rect l="l" t="t" r="r" b="b"/>
            <a:pathLst>
              <a:path w="33" h="41" extrusionOk="0">
                <a:moveTo>
                  <a:pt x="33" y="34"/>
                </a:moveTo>
                <a:lnTo>
                  <a:pt x="30" y="37"/>
                </a:lnTo>
                <a:lnTo>
                  <a:pt x="25" y="40"/>
                </a:lnTo>
                <a:lnTo>
                  <a:pt x="22" y="41"/>
                </a:lnTo>
                <a:lnTo>
                  <a:pt x="19" y="41"/>
                </a:lnTo>
                <a:lnTo>
                  <a:pt x="15" y="40"/>
                </a:lnTo>
                <a:lnTo>
                  <a:pt x="12" y="38"/>
                </a:lnTo>
                <a:lnTo>
                  <a:pt x="8" y="36"/>
                </a:lnTo>
                <a:lnTo>
                  <a:pt x="5" y="33"/>
                </a:lnTo>
                <a:lnTo>
                  <a:pt x="3" y="28"/>
                </a:lnTo>
                <a:lnTo>
                  <a:pt x="1" y="24"/>
                </a:lnTo>
                <a:lnTo>
                  <a:pt x="0" y="18"/>
                </a:lnTo>
                <a:lnTo>
                  <a:pt x="0" y="14"/>
                </a:lnTo>
                <a:lnTo>
                  <a:pt x="0" y="9"/>
                </a:lnTo>
                <a:lnTo>
                  <a:pt x="2" y="6"/>
                </a:lnTo>
                <a:lnTo>
                  <a:pt x="4" y="3"/>
                </a:lnTo>
                <a:lnTo>
                  <a:pt x="6" y="1"/>
                </a:lnTo>
                <a:lnTo>
                  <a:pt x="11" y="0"/>
                </a:lnTo>
                <a:lnTo>
                  <a:pt x="14" y="0"/>
                </a:lnTo>
                <a:lnTo>
                  <a:pt x="17" y="0"/>
                </a:lnTo>
                <a:lnTo>
                  <a:pt x="22" y="1"/>
                </a:lnTo>
                <a:lnTo>
                  <a:pt x="24" y="4"/>
                </a:lnTo>
                <a:lnTo>
                  <a:pt x="27" y="7"/>
                </a:lnTo>
                <a:lnTo>
                  <a:pt x="29" y="9"/>
                </a:lnTo>
                <a:lnTo>
                  <a:pt x="29" y="13"/>
                </a:lnTo>
                <a:lnTo>
                  <a:pt x="29" y="16"/>
                </a:lnTo>
                <a:lnTo>
                  <a:pt x="27" y="20"/>
                </a:lnTo>
                <a:lnTo>
                  <a:pt x="24"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1" name="Google Shape;1121;p29"/>
          <p:cNvSpPr/>
          <p:nvPr/>
        </p:nvSpPr>
        <p:spPr>
          <a:xfrm>
            <a:off x="4129088" y="1714501"/>
            <a:ext cx="9525" cy="11906"/>
          </a:xfrm>
          <a:custGeom>
            <a:avLst/>
            <a:gdLst/>
            <a:ahLst/>
            <a:cxnLst/>
            <a:rect l="l" t="t" r="r" b="b"/>
            <a:pathLst>
              <a:path w="34" h="40" extrusionOk="0">
                <a:moveTo>
                  <a:pt x="34" y="34"/>
                </a:moveTo>
                <a:lnTo>
                  <a:pt x="31" y="36"/>
                </a:lnTo>
                <a:lnTo>
                  <a:pt x="26" y="39"/>
                </a:lnTo>
                <a:lnTo>
                  <a:pt x="23" y="40"/>
                </a:lnTo>
                <a:lnTo>
                  <a:pt x="19" y="40"/>
                </a:lnTo>
                <a:lnTo>
                  <a:pt x="16" y="40"/>
                </a:lnTo>
                <a:lnTo>
                  <a:pt x="14" y="39"/>
                </a:lnTo>
                <a:lnTo>
                  <a:pt x="9" y="35"/>
                </a:lnTo>
                <a:lnTo>
                  <a:pt x="6" y="32"/>
                </a:lnTo>
                <a:lnTo>
                  <a:pt x="4" y="27"/>
                </a:lnTo>
                <a:lnTo>
                  <a:pt x="1" y="23"/>
                </a:lnTo>
                <a:lnTo>
                  <a:pt x="0" y="19"/>
                </a:lnTo>
                <a:lnTo>
                  <a:pt x="0" y="14"/>
                </a:lnTo>
                <a:lnTo>
                  <a:pt x="1" y="10"/>
                </a:lnTo>
                <a:lnTo>
                  <a:pt x="3" y="5"/>
                </a:lnTo>
                <a:lnTo>
                  <a:pt x="5" y="3"/>
                </a:lnTo>
                <a:lnTo>
                  <a:pt x="8" y="1"/>
                </a:lnTo>
                <a:lnTo>
                  <a:pt x="12" y="0"/>
                </a:lnTo>
                <a:lnTo>
                  <a:pt x="15" y="0"/>
                </a:lnTo>
                <a:lnTo>
                  <a:pt x="19" y="0"/>
                </a:lnTo>
                <a:lnTo>
                  <a:pt x="23" y="2"/>
                </a:lnTo>
                <a:lnTo>
                  <a:pt x="26" y="3"/>
                </a:lnTo>
                <a:lnTo>
                  <a:pt x="28" y="6"/>
                </a:lnTo>
                <a:lnTo>
                  <a:pt x="29" y="8"/>
                </a:lnTo>
                <a:lnTo>
                  <a:pt x="29" y="12"/>
                </a:lnTo>
                <a:lnTo>
                  <a:pt x="29" y="15"/>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2" name="Google Shape;1122;p29"/>
          <p:cNvSpPr/>
          <p:nvPr/>
        </p:nvSpPr>
        <p:spPr>
          <a:xfrm>
            <a:off x="4052888" y="1876426"/>
            <a:ext cx="10716" cy="11906"/>
          </a:xfrm>
          <a:custGeom>
            <a:avLst/>
            <a:gdLst/>
            <a:ahLst/>
            <a:cxnLst/>
            <a:rect l="l" t="t" r="r" b="b"/>
            <a:pathLst>
              <a:path w="35" h="41" extrusionOk="0">
                <a:moveTo>
                  <a:pt x="35" y="34"/>
                </a:moveTo>
                <a:lnTo>
                  <a:pt x="30" y="38"/>
                </a:lnTo>
                <a:lnTo>
                  <a:pt x="27" y="39"/>
                </a:lnTo>
                <a:lnTo>
                  <a:pt x="23" y="40"/>
                </a:lnTo>
                <a:lnTo>
                  <a:pt x="19" y="41"/>
                </a:lnTo>
                <a:lnTo>
                  <a:pt x="16" y="40"/>
                </a:lnTo>
                <a:lnTo>
                  <a:pt x="14" y="39"/>
                </a:lnTo>
                <a:lnTo>
                  <a:pt x="9" y="36"/>
                </a:lnTo>
                <a:lnTo>
                  <a:pt x="7" y="33"/>
                </a:lnTo>
                <a:lnTo>
                  <a:pt x="4" y="29"/>
                </a:lnTo>
                <a:lnTo>
                  <a:pt x="2" y="24"/>
                </a:lnTo>
                <a:lnTo>
                  <a:pt x="1" y="19"/>
                </a:lnTo>
                <a:lnTo>
                  <a:pt x="0" y="14"/>
                </a:lnTo>
                <a:lnTo>
                  <a:pt x="1" y="10"/>
                </a:lnTo>
                <a:lnTo>
                  <a:pt x="2" y="6"/>
                </a:lnTo>
                <a:lnTo>
                  <a:pt x="5" y="3"/>
                </a:lnTo>
                <a:lnTo>
                  <a:pt x="8" y="2"/>
                </a:lnTo>
                <a:lnTo>
                  <a:pt x="11" y="1"/>
                </a:lnTo>
                <a:lnTo>
                  <a:pt x="15" y="0"/>
                </a:lnTo>
                <a:lnTo>
                  <a:pt x="19" y="1"/>
                </a:lnTo>
                <a:lnTo>
                  <a:pt x="23" y="2"/>
                </a:lnTo>
                <a:lnTo>
                  <a:pt x="26" y="4"/>
                </a:lnTo>
                <a:lnTo>
                  <a:pt x="28" y="7"/>
                </a:lnTo>
                <a:lnTo>
                  <a:pt x="29" y="10"/>
                </a:lnTo>
                <a:lnTo>
                  <a:pt x="29" y="13"/>
                </a:lnTo>
                <a:lnTo>
                  <a:pt x="29" y="16"/>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3" name="Google Shape;1123;p29"/>
          <p:cNvSpPr/>
          <p:nvPr/>
        </p:nvSpPr>
        <p:spPr>
          <a:xfrm>
            <a:off x="3895726" y="1797845"/>
            <a:ext cx="11906" cy="11906"/>
          </a:xfrm>
          <a:custGeom>
            <a:avLst/>
            <a:gdLst/>
            <a:ahLst/>
            <a:cxnLst/>
            <a:rect l="l" t="t" r="r" b="b"/>
            <a:pathLst>
              <a:path w="42" h="37" extrusionOk="0">
                <a:moveTo>
                  <a:pt x="42" y="23"/>
                </a:moveTo>
                <a:lnTo>
                  <a:pt x="40" y="27"/>
                </a:lnTo>
                <a:lnTo>
                  <a:pt x="38" y="32"/>
                </a:lnTo>
                <a:lnTo>
                  <a:pt x="34" y="34"/>
                </a:lnTo>
                <a:lnTo>
                  <a:pt x="32" y="36"/>
                </a:lnTo>
                <a:lnTo>
                  <a:pt x="29" y="37"/>
                </a:lnTo>
                <a:lnTo>
                  <a:pt x="25" y="37"/>
                </a:lnTo>
                <a:lnTo>
                  <a:pt x="21" y="37"/>
                </a:lnTo>
                <a:lnTo>
                  <a:pt x="17" y="35"/>
                </a:lnTo>
                <a:lnTo>
                  <a:pt x="12" y="33"/>
                </a:lnTo>
                <a:lnTo>
                  <a:pt x="9" y="30"/>
                </a:lnTo>
                <a:lnTo>
                  <a:pt x="5" y="26"/>
                </a:lnTo>
                <a:lnTo>
                  <a:pt x="2" y="23"/>
                </a:lnTo>
                <a:lnTo>
                  <a:pt x="1" y="18"/>
                </a:lnTo>
                <a:lnTo>
                  <a:pt x="0" y="14"/>
                </a:lnTo>
                <a:lnTo>
                  <a:pt x="1" y="11"/>
                </a:lnTo>
                <a:lnTo>
                  <a:pt x="2" y="7"/>
                </a:lnTo>
                <a:lnTo>
                  <a:pt x="5" y="5"/>
                </a:lnTo>
                <a:lnTo>
                  <a:pt x="9" y="3"/>
                </a:lnTo>
                <a:lnTo>
                  <a:pt x="12" y="2"/>
                </a:lnTo>
                <a:lnTo>
                  <a:pt x="15" y="0"/>
                </a:lnTo>
                <a:lnTo>
                  <a:pt x="20" y="2"/>
                </a:lnTo>
                <a:lnTo>
                  <a:pt x="23" y="3"/>
                </a:lnTo>
                <a:lnTo>
                  <a:pt x="25" y="4"/>
                </a:lnTo>
                <a:lnTo>
                  <a:pt x="28" y="7"/>
                </a:lnTo>
                <a:lnTo>
                  <a:pt x="29" y="11"/>
                </a:lnTo>
                <a:lnTo>
                  <a:pt x="30" y="14"/>
                </a:lnTo>
                <a:lnTo>
                  <a:pt x="30" y="2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4" name="Google Shape;1124;p29"/>
          <p:cNvSpPr/>
          <p:nvPr/>
        </p:nvSpPr>
        <p:spPr>
          <a:xfrm>
            <a:off x="3790951" y="1971675"/>
            <a:ext cx="13097" cy="10716"/>
          </a:xfrm>
          <a:custGeom>
            <a:avLst/>
            <a:gdLst/>
            <a:ahLst/>
            <a:cxnLst/>
            <a:rect l="l" t="t" r="r" b="b"/>
            <a:pathLst>
              <a:path w="42" h="36" extrusionOk="0">
                <a:moveTo>
                  <a:pt x="42" y="22"/>
                </a:moveTo>
                <a:lnTo>
                  <a:pt x="40" y="27"/>
                </a:lnTo>
                <a:lnTo>
                  <a:pt x="38" y="30"/>
                </a:lnTo>
                <a:lnTo>
                  <a:pt x="34" y="32"/>
                </a:lnTo>
                <a:lnTo>
                  <a:pt x="32" y="35"/>
                </a:lnTo>
                <a:lnTo>
                  <a:pt x="29" y="36"/>
                </a:lnTo>
                <a:lnTo>
                  <a:pt x="25" y="36"/>
                </a:lnTo>
                <a:lnTo>
                  <a:pt x="21" y="36"/>
                </a:lnTo>
                <a:lnTo>
                  <a:pt x="16" y="35"/>
                </a:lnTo>
                <a:lnTo>
                  <a:pt x="12" y="32"/>
                </a:lnTo>
                <a:lnTo>
                  <a:pt x="8" y="29"/>
                </a:lnTo>
                <a:lnTo>
                  <a:pt x="5" y="24"/>
                </a:lnTo>
                <a:lnTo>
                  <a:pt x="2" y="21"/>
                </a:lnTo>
                <a:lnTo>
                  <a:pt x="1" y="17"/>
                </a:lnTo>
                <a:lnTo>
                  <a:pt x="0" y="13"/>
                </a:lnTo>
                <a:lnTo>
                  <a:pt x="1" y="9"/>
                </a:lnTo>
                <a:lnTo>
                  <a:pt x="2" y="7"/>
                </a:lnTo>
                <a:lnTo>
                  <a:pt x="5" y="3"/>
                </a:lnTo>
                <a:lnTo>
                  <a:pt x="8" y="1"/>
                </a:lnTo>
                <a:lnTo>
                  <a:pt x="12" y="0"/>
                </a:lnTo>
                <a:lnTo>
                  <a:pt x="15" y="0"/>
                </a:lnTo>
                <a:lnTo>
                  <a:pt x="20" y="0"/>
                </a:lnTo>
                <a:lnTo>
                  <a:pt x="23" y="1"/>
                </a:lnTo>
                <a:lnTo>
                  <a:pt x="25" y="3"/>
                </a:lnTo>
                <a:lnTo>
                  <a:pt x="26" y="5"/>
                </a:lnTo>
                <a:lnTo>
                  <a:pt x="29" y="9"/>
                </a:lnTo>
                <a:lnTo>
                  <a:pt x="29" y="12"/>
                </a:lnTo>
                <a:lnTo>
                  <a:pt x="30"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5" name="Google Shape;1125;p29"/>
          <p:cNvSpPr/>
          <p:nvPr/>
        </p:nvSpPr>
        <p:spPr>
          <a:xfrm>
            <a:off x="3864770" y="1900238"/>
            <a:ext cx="13097" cy="10716"/>
          </a:xfrm>
          <a:custGeom>
            <a:avLst/>
            <a:gdLst/>
            <a:ahLst/>
            <a:cxnLst/>
            <a:rect l="l" t="t" r="r" b="b"/>
            <a:pathLst>
              <a:path w="42" h="37" extrusionOk="0">
                <a:moveTo>
                  <a:pt x="42" y="23"/>
                </a:moveTo>
                <a:lnTo>
                  <a:pt x="40" y="28"/>
                </a:lnTo>
                <a:lnTo>
                  <a:pt x="38" y="31"/>
                </a:lnTo>
                <a:lnTo>
                  <a:pt x="34" y="33"/>
                </a:lnTo>
                <a:lnTo>
                  <a:pt x="32" y="36"/>
                </a:lnTo>
                <a:lnTo>
                  <a:pt x="29" y="37"/>
                </a:lnTo>
                <a:lnTo>
                  <a:pt x="26" y="37"/>
                </a:lnTo>
                <a:lnTo>
                  <a:pt x="21" y="37"/>
                </a:lnTo>
                <a:lnTo>
                  <a:pt x="17" y="36"/>
                </a:lnTo>
                <a:lnTo>
                  <a:pt x="12" y="32"/>
                </a:lnTo>
                <a:lnTo>
                  <a:pt x="9" y="30"/>
                </a:lnTo>
                <a:lnTo>
                  <a:pt x="5" y="26"/>
                </a:lnTo>
                <a:lnTo>
                  <a:pt x="2" y="22"/>
                </a:lnTo>
                <a:lnTo>
                  <a:pt x="1" y="18"/>
                </a:lnTo>
                <a:lnTo>
                  <a:pt x="0" y="14"/>
                </a:lnTo>
                <a:lnTo>
                  <a:pt x="1" y="10"/>
                </a:lnTo>
                <a:lnTo>
                  <a:pt x="2" y="7"/>
                </a:lnTo>
                <a:lnTo>
                  <a:pt x="5" y="4"/>
                </a:lnTo>
                <a:lnTo>
                  <a:pt x="9" y="2"/>
                </a:lnTo>
                <a:lnTo>
                  <a:pt x="12" y="1"/>
                </a:lnTo>
                <a:lnTo>
                  <a:pt x="15" y="0"/>
                </a:lnTo>
                <a:lnTo>
                  <a:pt x="20" y="1"/>
                </a:lnTo>
                <a:lnTo>
                  <a:pt x="23" y="2"/>
                </a:lnTo>
                <a:lnTo>
                  <a:pt x="26" y="4"/>
                </a:lnTo>
                <a:lnTo>
                  <a:pt x="28" y="7"/>
                </a:lnTo>
                <a:lnTo>
                  <a:pt x="29" y="10"/>
                </a:lnTo>
                <a:lnTo>
                  <a:pt x="30" y="13"/>
                </a:lnTo>
                <a:lnTo>
                  <a:pt x="30" y="1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6" name="Google Shape;1126;p29"/>
          <p:cNvSpPr/>
          <p:nvPr/>
        </p:nvSpPr>
        <p:spPr>
          <a:xfrm>
            <a:off x="3694511" y="1868092"/>
            <a:ext cx="11906" cy="10715"/>
          </a:xfrm>
          <a:custGeom>
            <a:avLst/>
            <a:gdLst/>
            <a:ahLst/>
            <a:cxnLst/>
            <a:rect l="l" t="t" r="r" b="b"/>
            <a:pathLst>
              <a:path w="41" h="37" extrusionOk="0">
                <a:moveTo>
                  <a:pt x="41" y="23"/>
                </a:moveTo>
                <a:lnTo>
                  <a:pt x="39" y="27"/>
                </a:lnTo>
                <a:lnTo>
                  <a:pt x="37" y="31"/>
                </a:lnTo>
                <a:lnTo>
                  <a:pt x="34" y="34"/>
                </a:lnTo>
                <a:lnTo>
                  <a:pt x="31" y="35"/>
                </a:lnTo>
                <a:lnTo>
                  <a:pt x="29" y="36"/>
                </a:lnTo>
                <a:lnTo>
                  <a:pt x="25" y="37"/>
                </a:lnTo>
                <a:lnTo>
                  <a:pt x="21" y="36"/>
                </a:lnTo>
                <a:lnTo>
                  <a:pt x="16" y="35"/>
                </a:lnTo>
                <a:lnTo>
                  <a:pt x="12" y="33"/>
                </a:lnTo>
                <a:lnTo>
                  <a:pt x="8" y="30"/>
                </a:lnTo>
                <a:lnTo>
                  <a:pt x="4" y="26"/>
                </a:lnTo>
                <a:lnTo>
                  <a:pt x="2" y="22"/>
                </a:lnTo>
                <a:lnTo>
                  <a:pt x="1" y="18"/>
                </a:lnTo>
                <a:lnTo>
                  <a:pt x="0" y="14"/>
                </a:lnTo>
                <a:lnTo>
                  <a:pt x="1" y="11"/>
                </a:lnTo>
                <a:lnTo>
                  <a:pt x="2" y="7"/>
                </a:lnTo>
                <a:lnTo>
                  <a:pt x="4" y="4"/>
                </a:lnTo>
                <a:lnTo>
                  <a:pt x="8" y="3"/>
                </a:lnTo>
                <a:lnTo>
                  <a:pt x="12" y="0"/>
                </a:lnTo>
                <a:lnTo>
                  <a:pt x="15" y="0"/>
                </a:lnTo>
                <a:lnTo>
                  <a:pt x="19" y="0"/>
                </a:lnTo>
                <a:lnTo>
                  <a:pt x="22" y="2"/>
                </a:lnTo>
                <a:lnTo>
                  <a:pt x="24" y="4"/>
                </a:lnTo>
                <a:lnTo>
                  <a:pt x="27" y="6"/>
                </a:lnTo>
                <a:lnTo>
                  <a:pt x="28" y="9"/>
                </a:lnTo>
                <a:lnTo>
                  <a:pt x="29" y="14"/>
                </a:lnTo>
                <a:lnTo>
                  <a:pt x="29"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7" name="Google Shape;1127;p29"/>
          <p:cNvSpPr/>
          <p:nvPr/>
        </p:nvSpPr>
        <p:spPr>
          <a:xfrm>
            <a:off x="3945732" y="1966914"/>
            <a:ext cx="132160" cy="79772"/>
          </a:xfrm>
          <a:custGeom>
            <a:avLst/>
            <a:gdLst/>
            <a:ahLst/>
            <a:cxnLst/>
            <a:rect l="l" t="t" r="r" b="b"/>
            <a:pathLst>
              <a:path w="443" h="271" extrusionOk="0">
                <a:moveTo>
                  <a:pt x="443" y="215"/>
                </a:moveTo>
                <a:lnTo>
                  <a:pt x="421" y="226"/>
                </a:lnTo>
                <a:lnTo>
                  <a:pt x="398" y="236"/>
                </a:lnTo>
                <a:lnTo>
                  <a:pt x="377" y="245"/>
                </a:lnTo>
                <a:lnTo>
                  <a:pt x="356" y="253"/>
                </a:lnTo>
                <a:lnTo>
                  <a:pt x="335" y="259"/>
                </a:lnTo>
                <a:lnTo>
                  <a:pt x="313" y="264"/>
                </a:lnTo>
                <a:lnTo>
                  <a:pt x="293" y="267"/>
                </a:lnTo>
                <a:lnTo>
                  <a:pt x="273" y="270"/>
                </a:lnTo>
                <a:lnTo>
                  <a:pt x="254" y="271"/>
                </a:lnTo>
                <a:lnTo>
                  <a:pt x="236" y="271"/>
                </a:lnTo>
                <a:lnTo>
                  <a:pt x="218" y="270"/>
                </a:lnTo>
                <a:lnTo>
                  <a:pt x="201" y="267"/>
                </a:lnTo>
                <a:lnTo>
                  <a:pt x="185" y="264"/>
                </a:lnTo>
                <a:lnTo>
                  <a:pt x="169" y="259"/>
                </a:lnTo>
                <a:lnTo>
                  <a:pt x="153" y="255"/>
                </a:lnTo>
                <a:lnTo>
                  <a:pt x="138" y="248"/>
                </a:lnTo>
                <a:lnTo>
                  <a:pt x="123" y="240"/>
                </a:lnTo>
                <a:lnTo>
                  <a:pt x="108" y="232"/>
                </a:lnTo>
                <a:lnTo>
                  <a:pt x="95" y="223"/>
                </a:lnTo>
                <a:lnTo>
                  <a:pt x="86" y="215"/>
                </a:lnTo>
                <a:lnTo>
                  <a:pt x="78" y="207"/>
                </a:lnTo>
                <a:lnTo>
                  <a:pt x="69" y="199"/>
                </a:lnTo>
                <a:lnTo>
                  <a:pt x="61" y="190"/>
                </a:lnTo>
                <a:lnTo>
                  <a:pt x="54" y="181"/>
                </a:lnTo>
                <a:lnTo>
                  <a:pt x="47" y="171"/>
                </a:lnTo>
                <a:lnTo>
                  <a:pt x="39" y="161"/>
                </a:lnTo>
                <a:lnTo>
                  <a:pt x="32" y="151"/>
                </a:lnTo>
                <a:lnTo>
                  <a:pt x="27" y="140"/>
                </a:lnTo>
                <a:lnTo>
                  <a:pt x="20" y="129"/>
                </a:lnTo>
                <a:lnTo>
                  <a:pt x="14" y="116"/>
                </a:lnTo>
                <a:lnTo>
                  <a:pt x="10" y="104"/>
                </a:lnTo>
                <a:lnTo>
                  <a:pt x="7" y="93"/>
                </a:lnTo>
                <a:lnTo>
                  <a:pt x="3" y="80"/>
                </a:lnTo>
                <a:lnTo>
                  <a:pt x="1" y="69"/>
                </a:lnTo>
                <a:lnTo>
                  <a:pt x="0" y="58"/>
                </a:lnTo>
                <a:lnTo>
                  <a:pt x="1" y="48"/>
                </a:lnTo>
                <a:lnTo>
                  <a:pt x="3" y="38"/>
                </a:lnTo>
                <a:lnTo>
                  <a:pt x="7" y="30"/>
                </a:lnTo>
                <a:lnTo>
                  <a:pt x="12" y="22"/>
                </a:lnTo>
                <a:lnTo>
                  <a:pt x="19" y="17"/>
                </a:lnTo>
                <a:lnTo>
                  <a:pt x="27" y="11"/>
                </a:lnTo>
                <a:lnTo>
                  <a:pt x="35" y="8"/>
                </a:lnTo>
                <a:lnTo>
                  <a:pt x="45" y="4"/>
                </a:lnTo>
                <a:lnTo>
                  <a:pt x="55" y="2"/>
                </a:lnTo>
                <a:lnTo>
                  <a:pt x="66" y="1"/>
                </a:lnTo>
                <a:lnTo>
                  <a:pt x="78" y="0"/>
                </a:lnTo>
                <a:lnTo>
                  <a:pt x="89" y="0"/>
                </a:lnTo>
                <a:lnTo>
                  <a:pt x="101" y="1"/>
                </a:lnTo>
                <a:lnTo>
                  <a:pt x="113" y="2"/>
                </a:lnTo>
                <a:lnTo>
                  <a:pt x="124" y="5"/>
                </a:lnTo>
                <a:lnTo>
                  <a:pt x="135" y="8"/>
                </a:lnTo>
                <a:lnTo>
                  <a:pt x="145" y="11"/>
                </a:lnTo>
                <a:lnTo>
                  <a:pt x="159" y="18"/>
                </a:lnTo>
                <a:lnTo>
                  <a:pt x="171" y="26"/>
                </a:lnTo>
                <a:lnTo>
                  <a:pt x="182" y="33"/>
                </a:lnTo>
                <a:lnTo>
                  <a:pt x="194" y="41"/>
                </a:lnTo>
                <a:lnTo>
                  <a:pt x="205" y="49"/>
                </a:lnTo>
                <a:lnTo>
                  <a:pt x="216" y="56"/>
                </a:lnTo>
                <a:lnTo>
                  <a:pt x="227" y="61"/>
                </a:lnTo>
                <a:lnTo>
                  <a:pt x="241" y="66"/>
                </a:lnTo>
                <a:lnTo>
                  <a:pt x="254" y="68"/>
                </a:lnTo>
                <a:lnTo>
                  <a:pt x="266" y="68"/>
                </a:lnTo>
                <a:lnTo>
                  <a:pt x="280" y="67"/>
                </a:lnTo>
                <a:lnTo>
                  <a:pt x="293" y="65"/>
                </a:lnTo>
                <a:lnTo>
                  <a:pt x="308" y="61"/>
                </a:lnTo>
                <a:lnTo>
                  <a:pt x="322" y="59"/>
                </a:lnTo>
                <a:lnTo>
                  <a:pt x="337" y="56"/>
                </a:lnTo>
                <a:lnTo>
                  <a:pt x="350" y="54"/>
                </a:lnTo>
                <a:lnTo>
                  <a:pt x="365" y="51"/>
                </a:lnTo>
                <a:lnTo>
                  <a:pt x="377" y="50"/>
                </a:lnTo>
                <a:lnTo>
                  <a:pt x="389" y="51"/>
                </a:lnTo>
                <a:lnTo>
                  <a:pt x="399" y="54"/>
                </a:lnTo>
                <a:lnTo>
                  <a:pt x="410" y="58"/>
                </a:lnTo>
                <a:lnTo>
                  <a:pt x="415" y="62"/>
                </a:lnTo>
                <a:lnTo>
                  <a:pt x="421" y="69"/>
                </a:lnTo>
                <a:lnTo>
                  <a:pt x="425" y="76"/>
                </a:lnTo>
                <a:lnTo>
                  <a:pt x="430" y="85"/>
                </a:lnTo>
                <a:lnTo>
                  <a:pt x="432" y="94"/>
                </a:lnTo>
                <a:lnTo>
                  <a:pt x="434" y="103"/>
                </a:lnTo>
                <a:lnTo>
                  <a:pt x="435" y="113"/>
                </a:lnTo>
                <a:lnTo>
                  <a:pt x="435" y="124"/>
                </a:lnTo>
                <a:lnTo>
                  <a:pt x="434" y="134"/>
                </a:lnTo>
                <a:lnTo>
                  <a:pt x="433" y="145"/>
                </a:lnTo>
                <a:lnTo>
                  <a:pt x="431" y="157"/>
                </a:lnTo>
                <a:lnTo>
                  <a:pt x="427" y="168"/>
                </a:lnTo>
                <a:lnTo>
                  <a:pt x="424" y="179"/>
                </a:lnTo>
                <a:lnTo>
                  <a:pt x="420" y="189"/>
                </a:lnTo>
                <a:lnTo>
                  <a:pt x="414"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8" name="Google Shape;1128;p29"/>
          <p:cNvSpPr/>
          <p:nvPr/>
        </p:nvSpPr>
        <p:spPr>
          <a:xfrm>
            <a:off x="4354117" y="2232422"/>
            <a:ext cx="91678" cy="75009"/>
          </a:xfrm>
          <a:custGeom>
            <a:avLst/>
            <a:gdLst/>
            <a:ahLst/>
            <a:cxnLst/>
            <a:rect l="l" t="t" r="r" b="b"/>
            <a:pathLst>
              <a:path w="307" h="251" extrusionOk="0">
                <a:moveTo>
                  <a:pt x="140" y="0"/>
                </a:moveTo>
                <a:lnTo>
                  <a:pt x="147" y="1"/>
                </a:lnTo>
                <a:lnTo>
                  <a:pt x="154" y="2"/>
                </a:lnTo>
                <a:lnTo>
                  <a:pt x="162" y="5"/>
                </a:lnTo>
                <a:lnTo>
                  <a:pt x="171" y="9"/>
                </a:lnTo>
                <a:lnTo>
                  <a:pt x="181" y="13"/>
                </a:lnTo>
                <a:lnTo>
                  <a:pt x="191" y="18"/>
                </a:lnTo>
                <a:lnTo>
                  <a:pt x="201" y="24"/>
                </a:lnTo>
                <a:lnTo>
                  <a:pt x="212" y="30"/>
                </a:lnTo>
                <a:lnTo>
                  <a:pt x="224" y="39"/>
                </a:lnTo>
                <a:lnTo>
                  <a:pt x="235" y="48"/>
                </a:lnTo>
                <a:lnTo>
                  <a:pt x="246" y="57"/>
                </a:lnTo>
                <a:lnTo>
                  <a:pt x="257" y="67"/>
                </a:lnTo>
                <a:lnTo>
                  <a:pt x="267" y="79"/>
                </a:lnTo>
                <a:lnTo>
                  <a:pt x="278" y="90"/>
                </a:lnTo>
                <a:lnTo>
                  <a:pt x="285" y="101"/>
                </a:lnTo>
                <a:lnTo>
                  <a:pt x="293" y="112"/>
                </a:lnTo>
                <a:lnTo>
                  <a:pt x="299" y="124"/>
                </a:lnTo>
                <a:lnTo>
                  <a:pt x="303" y="136"/>
                </a:lnTo>
                <a:lnTo>
                  <a:pt x="306" y="146"/>
                </a:lnTo>
                <a:lnTo>
                  <a:pt x="307" y="156"/>
                </a:lnTo>
                <a:lnTo>
                  <a:pt x="307" y="165"/>
                </a:lnTo>
                <a:lnTo>
                  <a:pt x="304" y="175"/>
                </a:lnTo>
                <a:lnTo>
                  <a:pt x="301" y="184"/>
                </a:lnTo>
                <a:lnTo>
                  <a:pt x="295" y="193"/>
                </a:lnTo>
                <a:lnTo>
                  <a:pt x="290" y="202"/>
                </a:lnTo>
                <a:lnTo>
                  <a:pt x="282" y="210"/>
                </a:lnTo>
                <a:lnTo>
                  <a:pt x="273" y="217"/>
                </a:lnTo>
                <a:lnTo>
                  <a:pt x="263" y="224"/>
                </a:lnTo>
                <a:lnTo>
                  <a:pt x="253" y="231"/>
                </a:lnTo>
                <a:lnTo>
                  <a:pt x="242" y="236"/>
                </a:lnTo>
                <a:lnTo>
                  <a:pt x="231" y="242"/>
                </a:lnTo>
                <a:lnTo>
                  <a:pt x="220" y="245"/>
                </a:lnTo>
                <a:lnTo>
                  <a:pt x="209" y="249"/>
                </a:lnTo>
                <a:lnTo>
                  <a:pt x="199" y="250"/>
                </a:lnTo>
                <a:lnTo>
                  <a:pt x="186" y="251"/>
                </a:lnTo>
                <a:lnTo>
                  <a:pt x="173" y="250"/>
                </a:lnTo>
                <a:lnTo>
                  <a:pt x="162" y="246"/>
                </a:lnTo>
                <a:lnTo>
                  <a:pt x="151" y="243"/>
                </a:lnTo>
                <a:lnTo>
                  <a:pt x="140" y="238"/>
                </a:lnTo>
                <a:lnTo>
                  <a:pt x="129" y="231"/>
                </a:lnTo>
                <a:lnTo>
                  <a:pt x="119" y="223"/>
                </a:lnTo>
                <a:lnTo>
                  <a:pt x="109" y="214"/>
                </a:lnTo>
                <a:lnTo>
                  <a:pt x="97" y="205"/>
                </a:lnTo>
                <a:lnTo>
                  <a:pt x="87" y="196"/>
                </a:lnTo>
                <a:lnTo>
                  <a:pt x="76" y="186"/>
                </a:lnTo>
                <a:lnTo>
                  <a:pt x="66" y="175"/>
                </a:lnTo>
                <a:lnTo>
                  <a:pt x="56" y="165"/>
                </a:lnTo>
                <a:lnTo>
                  <a:pt x="46" y="154"/>
                </a:lnTo>
                <a:lnTo>
                  <a:pt x="38" y="145"/>
                </a:lnTo>
                <a:lnTo>
                  <a:pt x="31" y="136"/>
                </a:lnTo>
                <a:lnTo>
                  <a:pt x="25" y="127"/>
                </a:lnTo>
                <a:lnTo>
                  <a:pt x="19" y="118"/>
                </a:lnTo>
                <a:lnTo>
                  <a:pt x="13" y="109"/>
                </a:lnTo>
                <a:lnTo>
                  <a:pt x="9" y="100"/>
                </a:lnTo>
                <a:lnTo>
                  <a:pt x="6" y="92"/>
                </a:lnTo>
                <a:lnTo>
                  <a:pt x="2" y="83"/>
                </a:lnTo>
                <a:lnTo>
                  <a:pt x="0" y="75"/>
                </a:lnTo>
                <a:lnTo>
                  <a:pt x="0" y="67"/>
                </a:lnTo>
                <a:lnTo>
                  <a:pt x="0" y="61"/>
                </a:lnTo>
                <a:lnTo>
                  <a:pt x="1" y="54"/>
                </a:lnTo>
                <a:lnTo>
                  <a:pt x="4" y="47"/>
                </a:lnTo>
                <a:lnTo>
                  <a:pt x="9" y="42"/>
                </a:lnTo>
                <a:lnTo>
                  <a:pt x="13" y="37"/>
                </a:lnTo>
                <a:lnTo>
                  <a:pt x="19" y="34"/>
                </a:lnTo>
                <a:lnTo>
                  <a:pt x="26" y="29"/>
                </a:lnTo>
                <a:lnTo>
                  <a:pt x="34" y="27"/>
                </a:lnTo>
                <a:lnTo>
                  <a:pt x="43" y="24"/>
                </a:lnTo>
                <a:lnTo>
                  <a:pt x="54" y="23"/>
                </a:lnTo>
                <a:lnTo>
                  <a:pt x="65" y="20"/>
                </a:lnTo>
                <a:lnTo>
                  <a:pt x="78" y="20"/>
                </a:lnTo>
                <a:lnTo>
                  <a:pt x="93" y="19"/>
                </a:lnTo>
                <a:lnTo>
                  <a:pt x="110" y="20"/>
                </a:lnTo>
                <a:lnTo>
                  <a:pt x="126" y="21"/>
                </a:lnTo>
                <a:lnTo>
                  <a:pt x="14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29" name="Google Shape;1129;p29"/>
          <p:cNvSpPr/>
          <p:nvPr/>
        </p:nvSpPr>
        <p:spPr>
          <a:xfrm>
            <a:off x="4077892" y="2077642"/>
            <a:ext cx="40481" cy="48815"/>
          </a:xfrm>
          <a:custGeom>
            <a:avLst/>
            <a:gdLst/>
            <a:ahLst/>
            <a:cxnLst/>
            <a:rect l="l" t="t" r="r" b="b"/>
            <a:pathLst>
              <a:path w="137" h="162" extrusionOk="0">
                <a:moveTo>
                  <a:pt x="137" y="137"/>
                </a:moveTo>
                <a:lnTo>
                  <a:pt x="126" y="145"/>
                </a:lnTo>
                <a:lnTo>
                  <a:pt x="118" y="152"/>
                </a:lnTo>
                <a:lnTo>
                  <a:pt x="107" y="157"/>
                </a:lnTo>
                <a:lnTo>
                  <a:pt x="98" y="160"/>
                </a:lnTo>
                <a:lnTo>
                  <a:pt x="91" y="162"/>
                </a:lnTo>
                <a:lnTo>
                  <a:pt x="82" y="162"/>
                </a:lnTo>
                <a:lnTo>
                  <a:pt x="74" y="162"/>
                </a:lnTo>
                <a:lnTo>
                  <a:pt x="66" y="161"/>
                </a:lnTo>
                <a:lnTo>
                  <a:pt x="59" y="159"/>
                </a:lnTo>
                <a:lnTo>
                  <a:pt x="53" y="157"/>
                </a:lnTo>
                <a:lnTo>
                  <a:pt x="43" y="150"/>
                </a:lnTo>
                <a:lnTo>
                  <a:pt x="34" y="143"/>
                </a:lnTo>
                <a:lnTo>
                  <a:pt x="26" y="134"/>
                </a:lnTo>
                <a:lnTo>
                  <a:pt x="19" y="124"/>
                </a:lnTo>
                <a:lnTo>
                  <a:pt x="12" y="113"/>
                </a:lnTo>
                <a:lnTo>
                  <a:pt x="8" y="102"/>
                </a:lnTo>
                <a:lnTo>
                  <a:pt x="4" y="89"/>
                </a:lnTo>
                <a:lnTo>
                  <a:pt x="2" y="78"/>
                </a:lnTo>
                <a:lnTo>
                  <a:pt x="1" y="66"/>
                </a:lnTo>
                <a:lnTo>
                  <a:pt x="0" y="55"/>
                </a:lnTo>
                <a:lnTo>
                  <a:pt x="2" y="43"/>
                </a:lnTo>
                <a:lnTo>
                  <a:pt x="4" y="33"/>
                </a:lnTo>
                <a:lnTo>
                  <a:pt x="8" y="24"/>
                </a:lnTo>
                <a:lnTo>
                  <a:pt x="13" y="18"/>
                </a:lnTo>
                <a:lnTo>
                  <a:pt x="19" y="12"/>
                </a:lnTo>
                <a:lnTo>
                  <a:pt x="26" y="8"/>
                </a:lnTo>
                <a:lnTo>
                  <a:pt x="34" y="4"/>
                </a:lnTo>
                <a:lnTo>
                  <a:pt x="43" y="2"/>
                </a:lnTo>
                <a:lnTo>
                  <a:pt x="50" y="1"/>
                </a:lnTo>
                <a:lnTo>
                  <a:pt x="59" y="0"/>
                </a:lnTo>
                <a:lnTo>
                  <a:pt x="68" y="1"/>
                </a:lnTo>
                <a:lnTo>
                  <a:pt x="77" y="3"/>
                </a:lnTo>
                <a:lnTo>
                  <a:pt x="85" y="7"/>
                </a:lnTo>
                <a:lnTo>
                  <a:pt x="93" y="10"/>
                </a:lnTo>
                <a:lnTo>
                  <a:pt x="100" y="15"/>
                </a:lnTo>
                <a:lnTo>
                  <a:pt x="106" y="21"/>
                </a:lnTo>
                <a:lnTo>
                  <a:pt x="111" y="28"/>
                </a:lnTo>
                <a:lnTo>
                  <a:pt x="114" y="33"/>
                </a:lnTo>
                <a:lnTo>
                  <a:pt x="116" y="40"/>
                </a:lnTo>
                <a:lnTo>
                  <a:pt x="118" y="47"/>
                </a:lnTo>
                <a:lnTo>
                  <a:pt x="118" y="55"/>
                </a:lnTo>
                <a:lnTo>
                  <a:pt x="116" y="62"/>
                </a:lnTo>
                <a:lnTo>
                  <a:pt x="115" y="70"/>
                </a:lnTo>
                <a:lnTo>
                  <a:pt x="112" y="79"/>
                </a:lnTo>
                <a:lnTo>
                  <a:pt x="107" y="89"/>
                </a:lnTo>
                <a:lnTo>
                  <a:pt x="102" y="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0" name="Google Shape;1130;p29"/>
          <p:cNvSpPr/>
          <p:nvPr/>
        </p:nvSpPr>
        <p:spPr>
          <a:xfrm>
            <a:off x="4081464" y="2246710"/>
            <a:ext cx="132160" cy="80963"/>
          </a:xfrm>
          <a:custGeom>
            <a:avLst/>
            <a:gdLst/>
            <a:ahLst/>
            <a:cxnLst/>
            <a:rect l="l" t="t" r="r" b="b"/>
            <a:pathLst>
              <a:path w="442" h="272" extrusionOk="0">
                <a:moveTo>
                  <a:pt x="442" y="215"/>
                </a:moveTo>
                <a:lnTo>
                  <a:pt x="420" y="228"/>
                </a:lnTo>
                <a:lnTo>
                  <a:pt x="398" y="238"/>
                </a:lnTo>
                <a:lnTo>
                  <a:pt x="376" y="247"/>
                </a:lnTo>
                <a:lnTo>
                  <a:pt x="354" y="253"/>
                </a:lnTo>
                <a:lnTo>
                  <a:pt x="333" y="260"/>
                </a:lnTo>
                <a:lnTo>
                  <a:pt x="313" y="265"/>
                </a:lnTo>
                <a:lnTo>
                  <a:pt x="292" y="269"/>
                </a:lnTo>
                <a:lnTo>
                  <a:pt x="273" y="271"/>
                </a:lnTo>
                <a:lnTo>
                  <a:pt x="254" y="272"/>
                </a:lnTo>
                <a:lnTo>
                  <a:pt x="236" y="272"/>
                </a:lnTo>
                <a:lnTo>
                  <a:pt x="218" y="271"/>
                </a:lnTo>
                <a:lnTo>
                  <a:pt x="201" y="269"/>
                </a:lnTo>
                <a:lnTo>
                  <a:pt x="184" y="266"/>
                </a:lnTo>
                <a:lnTo>
                  <a:pt x="167" y="261"/>
                </a:lnTo>
                <a:lnTo>
                  <a:pt x="152" y="256"/>
                </a:lnTo>
                <a:lnTo>
                  <a:pt x="137" y="249"/>
                </a:lnTo>
                <a:lnTo>
                  <a:pt x="123" y="241"/>
                </a:lnTo>
                <a:lnTo>
                  <a:pt x="108" y="233"/>
                </a:lnTo>
                <a:lnTo>
                  <a:pt x="95" y="223"/>
                </a:lnTo>
                <a:lnTo>
                  <a:pt x="86" y="215"/>
                </a:lnTo>
                <a:lnTo>
                  <a:pt x="77" y="207"/>
                </a:lnTo>
                <a:lnTo>
                  <a:pt x="69" y="200"/>
                </a:lnTo>
                <a:lnTo>
                  <a:pt x="61" y="191"/>
                </a:lnTo>
                <a:lnTo>
                  <a:pt x="53" y="182"/>
                </a:lnTo>
                <a:lnTo>
                  <a:pt x="45" y="173"/>
                </a:lnTo>
                <a:lnTo>
                  <a:pt x="39" y="163"/>
                </a:lnTo>
                <a:lnTo>
                  <a:pt x="32" y="151"/>
                </a:lnTo>
                <a:lnTo>
                  <a:pt x="25" y="140"/>
                </a:lnTo>
                <a:lnTo>
                  <a:pt x="20" y="129"/>
                </a:lnTo>
                <a:lnTo>
                  <a:pt x="14" y="117"/>
                </a:lnTo>
                <a:lnTo>
                  <a:pt x="10" y="106"/>
                </a:lnTo>
                <a:lnTo>
                  <a:pt x="5" y="93"/>
                </a:lnTo>
                <a:lnTo>
                  <a:pt x="3" y="82"/>
                </a:lnTo>
                <a:lnTo>
                  <a:pt x="1" y="70"/>
                </a:lnTo>
                <a:lnTo>
                  <a:pt x="0" y="60"/>
                </a:lnTo>
                <a:lnTo>
                  <a:pt x="1" y="48"/>
                </a:lnTo>
                <a:lnTo>
                  <a:pt x="2" y="40"/>
                </a:lnTo>
                <a:lnTo>
                  <a:pt x="6" y="31"/>
                </a:lnTo>
                <a:lnTo>
                  <a:pt x="12" y="23"/>
                </a:lnTo>
                <a:lnTo>
                  <a:pt x="17" y="17"/>
                </a:lnTo>
                <a:lnTo>
                  <a:pt x="25" y="13"/>
                </a:lnTo>
                <a:lnTo>
                  <a:pt x="34" y="8"/>
                </a:lnTo>
                <a:lnTo>
                  <a:pt x="44" y="5"/>
                </a:lnTo>
                <a:lnTo>
                  <a:pt x="54" y="3"/>
                </a:lnTo>
                <a:lnTo>
                  <a:pt x="66" y="1"/>
                </a:lnTo>
                <a:lnTo>
                  <a:pt x="77" y="0"/>
                </a:lnTo>
                <a:lnTo>
                  <a:pt x="89" y="1"/>
                </a:lnTo>
                <a:lnTo>
                  <a:pt x="100" y="1"/>
                </a:lnTo>
                <a:lnTo>
                  <a:pt x="113" y="4"/>
                </a:lnTo>
                <a:lnTo>
                  <a:pt x="124" y="6"/>
                </a:lnTo>
                <a:lnTo>
                  <a:pt x="134" y="9"/>
                </a:lnTo>
                <a:lnTo>
                  <a:pt x="144" y="13"/>
                </a:lnTo>
                <a:lnTo>
                  <a:pt x="158" y="19"/>
                </a:lnTo>
                <a:lnTo>
                  <a:pt x="171" y="26"/>
                </a:lnTo>
                <a:lnTo>
                  <a:pt x="182" y="34"/>
                </a:lnTo>
                <a:lnTo>
                  <a:pt x="193" y="42"/>
                </a:lnTo>
                <a:lnTo>
                  <a:pt x="204" y="50"/>
                </a:lnTo>
                <a:lnTo>
                  <a:pt x="216" y="56"/>
                </a:lnTo>
                <a:lnTo>
                  <a:pt x="227" y="62"/>
                </a:lnTo>
                <a:lnTo>
                  <a:pt x="240" y="66"/>
                </a:lnTo>
                <a:lnTo>
                  <a:pt x="254" y="69"/>
                </a:lnTo>
                <a:lnTo>
                  <a:pt x="266" y="69"/>
                </a:lnTo>
                <a:lnTo>
                  <a:pt x="279" y="68"/>
                </a:lnTo>
                <a:lnTo>
                  <a:pt x="293" y="65"/>
                </a:lnTo>
                <a:lnTo>
                  <a:pt x="307" y="63"/>
                </a:lnTo>
                <a:lnTo>
                  <a:pt x="322" y="60"/>
                </a:lnTo>
                <a:lnTo>
                  <a:pt x="336" y="56"/>
                </a:lnTo>
                <a:lnTo>
                  <a:pt x="350" y="54"/>
                </a:lnTo>
                <a:lnTo>
                  <a:pt x="363" y="52"/>
                </a:lnTo>
                <a:lnTo>
                  <a:pt x="377" y="52"/>
                </a:lnTo>
                <a:lnTo>
                  <a:pt x="389" y="52"/>
                </a:lnTo>
                <a:lnTo>
                  <a:pt x="399" y="54"/>
                </a:lnTo>
                <a:lnTo>
                  <a:pt x="409" y="59"/>
                </a:lnTo>
                <a:lnTo>
                  <a:pt x="415" y="64"/>
                </a:lnTo>
                <a:lnTo>
                  <a:pt x="420" y="70"/>
                </a:lnTo>
                <a:lnTo>
                  <a:pt x="425" y="78"/>
                </a:lnTo>
                <a:lnTo>
                  <a:pt x="428" y="85"/>
                </a:lnTo>
                <a:lnTo>
                  <a:pt x="432" y="94"/>
                </a:lnTo>
                <a:lnTo>
                  <a:pt x="433" y="104"/>
                </a:lnTo>
                <a:lnTo>
                  <a:pt x="434" y="115"/>
                </a:lnTo>
                <a:lnTo>
                  <a:pt x="435" y="125"/>
                </a:lnTo>
                <a:lnTo>
                  <a:pt x="434" y="135"/>
                </a:lnTo>
                <a:lnTo>
                  <a:pt x="433" y="146"/>
                </a:lnTo>
                <a:lnTo>
                  <a:pt x="430" y="157"/>
                </a:lnTo>
                <a:lnTo>
                  <a:pt x="427" y="168"/>
                </a:lnTo>
                <a:lnTo>
                  <a:pt x="424" y="179"/>
                </a:lnTo>
                <a:lnTo>
                  <a:pt x="418" y="190"/>
                </a:lnTo>
                <a:lnTo>
                  <a:pt x="414" y="20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1" name="Google Shape;1131;p29"/>
          <p:cNvSpPr/>
          <p:nvPr/>
        </p:nvSpPr>
        <p:spPr>
          <a:xfrm>
            <a:off x="3895725" y="2019300"/>
            <a:ext cx="71438" cy="61913"/>
          </a:xfrm>
          <a:custGeom>
            <a:avLst/>
            <a:gdLst/>
            <a:ahLst/>
            <a:cxnLst/>
            <a:rect l="l" t="t" r="r" b="b"/>
            <a:pathLst>
              <a:path w="237" h="206" extrusionOk="0">
                <a:moveTo>
                  <a:pt x="121" y="187"/>
                </a:moveTo>
                <a:lnTo>
                  <a:pt x="111" y="193"/>
                </a:lnTo>
                <a:lnTo>
                  <a:pt x="101" y="198"/>
                </a:lnTo>
                <a:lnTo>
                  <a:pt x="91" y="202"/>
                </a:lnTo>
                <a:lnTo>
                  <a:pt x="82" y="205"/>
                </a:lnTo>
                <a:lnTo>
                  <a:pt x="73" y="206"/>
                </a:lnTo>
                <a:lnTo>
                  <a:pt x="65" y="206"/>
                </a:lnTo>
                <a:lnTo>
                  <a:pt x="57" y="205"/>
                </a:lnTo>
                <a:lnTo>
                  <a:pt x="49" y="202"/>
                </a:lnTo>
                <a:lnTo>
                  <a:pt x="43" y="200"/>
                </a:lnTo>
                <a:lnTo>
                  <a:pt x="37" y="196"/>
                </a:lnTo>
                <a:lnTo>
                  <a:pt x="28" y="189"/>
                </a:lnTo>
                <a:lnTo>
                  <a:pt x="21" y="181"/>
                </a:lnTo>
                <a:lnTo>
                  <a:pt x="15" y="171"/>
                </a:lnTo>
                <a:lnTo>
                  <a:pt x="10" y="160"/>
                </a:lnTo>
                <a:lnTo>
                  <a:pt x="6" y="149"/>
                </a:lnTo>
                <a:lnTo>
                  <a:pt x="2" y="135"/>
                </a:lnTo>
                <a:lnTo>
                  <a:pt x="1" y="123"/>
                </a:lnTo>
                <a:lnTo>
                  <a:pt x="0" y="109"/>
                </a:lnTo>
                <a:lnTo>
                  <a:pt x="0" y="97"/>
                </a:lnTo>
                <a:lnTo>
                  <a:pt x="1" y="84"/>
                </a:lnTo>
                <a:lnTo>
                  <a:pt x="4" y="71"/>
                </a:lnTo>
                <a:lnTo>
                  <a:pt x="8" y="60"/>
                </a:lnTo>
                <a:lnTo>
                  <a:pt x="12" y="49"/>
                </a:lnTo>
                <a:lnTo>
                  <a:pt x="18" y="39"/>
                </a:lnTo>
                <a:lnTo>
                  <a:pt x="26" y="29"/>
                </a:lnTo>
                <a:lnTo>
                  <a:pt x="35" y="21"/>
                </a:lnTo>
                <a:lnTo>
                  <a:pt x="45" y="14"/>
                </a:lnTo>
                <a:lnTo>
                  <a:pt x="56" y="9"/>
                </a:lnTo>
                <a:lnTo>
                  <a:pt x="67" y="4"/>
                </a:lnTo>
                <a:lnTo>
                  <a:pt x="79" y="2"/>
                </a:lnTo>
                <a:lnTo>
                  <a:pt x="93" y="1"/>
                </a:lnTo>
                <a:lnTo>
                  <a:pt x="106" y="0"/>
                </a:lnTo>
                <a:lnTo>
                  <a:pt x="119" y="1"/>
                </a:lnTo>
                <a:lnTo>
                  <a:pt x="132" y="3"/>
                </a:lnTo>
                <a:lnTo>
                  <a:pt x="145" y="5"/>
                </a:lnTo>
                <a:lnTo>
                  <a:pt x="158" y="10"/>
                </a:lnTo>
                <a:lnTo>
                  <a:pt x="170" y="14"/>
                </a:lnTo>
                <a:lnTo>
                  <a:pt x="182" y="21"/>
                </a:lnTo>
                <a:lnTo>
                  <a:pt x="194" y="28"/>
                </a:lnTo>
                <a:lnTo>
                  <a:pt x="204" y="34"/>
                </a:lnTo>
                <a:lnTo>
                  <a:pt x="213" y="43"/>
                </a:lnTo>
                <a:lnTo>
                  <a:pt x="220" y="52"/>
                </a:lnTo>
                <a:lnTo>
                  <a:pt x="226" y="61"/>
                </a:lnTo>
                <a:lnTo>
                  <a:pt x="231" y="70"/>
                </a:lnTo>
                <a:lnTo>
                  <a:pt x="234" y="80"/>
                </a:lnTo>
                <a:lnTo>
                  <a:pt x="236" y="90"/>
                </a:lnTo>
                <a:lnTo>
                  <a:pt x="237" y="101"/>
                </a:lnTo>
                <a:lnTo>
                  <a:pt x="236" y="111"/>
                </a:lnTo>
                <a:lnTo>
                  <a:pt x="235" y="121"/>
                </a:lnTo>
                <a:lnTo>
                  <a:pt x="232" y="131"/>
                </a:lnTo>
                <a:lnTo>
                  <a:pt x="227" y="141"/>
                </a:lnTo>
                <a:lnTo>
                  <a:pt x="220" y="150"/>
                </a:lnTo>
                <a:lnTo>
                  <a:pt x="214" y="159"/>
                </a:lnTo>
                <a:lnTo>
                  <a:pt x="205" y="167"/>
                </a:lnTo>
                <a:lnTo>
                  <a:pt x="195" y="173"/>
                </a:lnTo>
                <a:lnTo>
                  <a:pt x="186" y="179"/>
                </a:lnTo>
                <a:lnTo>
                  <a:pt x="176" y="183"/>
                </a:lnTo>
                <a:lnTo>
                  <a:pt x="166" y="187"/>
                </a:lnTo>
                <a:lnTo>
                  <a:pt x="153" y="190"/>
                </a:lnTo>
                <a:lnTo>
                  <a:pt x="141" y="192"/>
                </a:lnTo>
                <a:lnTo>
                  <a:pt x="128" y="193"/>
                </a:lnTo>
                <a:lnTo>
                  <a:pt x="113" y="193"/>
                </a:lnTo>
                <a:lnTo>
                  <a:pt x="98" y="19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2" name="Google Shape;1132;p29"/>
          <p:cNvSpPr/>
          <p:nvPr/>
        </p:nvSpPr>
        <p:spPr>
          <a:xfrm>
            <a:off x="4295775" y="2461022"/>
            <a:ext cx="96441" cy="46434"/>
          </a:xfrm>
          <a:custGeom>
            <a:avLst/>
            <a:gdLst/>
            <a:ahLst/>
            <a:cxnLst/>
            <a:rect l="l" t="t" r="r" b="b"/>
            <a:pathLst>
              <a:path w="327" h="153" extrusionOk="0">
                <a:moveTo>
                  <a:pt x="212" y="120"/>
                </a:moveTo>
                <a:lnTo>
                  <a:pt x="197" y="123"/>
                </a:lnTo>
                <a:lnTo>
                  <a:pt x="182" y="127"/>
                </a:lnTo>
                <a:lnTo>
                  <a:pt x="169" y="131"/>
                </a:lnTo>
                <a:lnTo>
                  <a:pt x="156" y="136"/>
                </a:lnTo>
                <a:lnTo>
                  <a:pt x="143" y="140"/>
                </a:lnTo>
                <a:lnTo>
                  <a:pt x="132" y="143"/>
                </a:lnTo>
                <a:lnTo>
                  <a:pt x="121" y="148"/>
                </a:lnTo>
                <a:lnTo>
                  <a:pt x="110" y="150"/>
                </a:lnTo>
                <a:lnTo>
                  <a:pt x="100" y="152"/>
                </a:lnTo>
                <a:lnTo>
                  <a:pt x="90" y="153"/>
                </a:lnTo>
                <a:lnTo>
                  <a:pt x="78" y="153"/>
                </a:lnTo>
                <a:lnTo>
                  <a:pt x="69" y="152"/>
                </a:lnTo>
                <a:lnTo>
                  <a:pt x="59" y="149"/>
                </a:lnTo>
                <a:lnTo>
                  <a:pt x="51" y="145"/>
                </a:lnTo>
                <a:lnTo>
                  <a:pt x="44" y="140"/>
                </a:lnTo>
                <a:lnTo>
                  <a:pt x="36" y="134"/>
                </a:lnTo>
                <a:lnTo>
                  <a:pt x="29" y="128"/>
                </a:lnTo>
                <a:lnTo>
                  <a:pt x="22" y="120"/>
                </a:lnTo>
                <a:lnTo>
                  <a:pt x="17" y="112"/>
                </a:lnTo>
                <a:lnTo>
                  <a:pt x="12" y="103"/>
                </a:lnTo>
                <a:lnTo>
                  <a:pt x="8" y="94"/>
                </a:lnTo>
                <a:lnTo>
                  <a:pt x="4" y="85"/>
                </a:lnTo>
                <a:lnTo>
                  <a:pt x="1" y="76"/>
                </a:lnTo>
                <a:lnTo>
                  <a:pt x="0" y="67"/>
                </a:lnTo>
                <a:lnTo>
                  <a:pt x="0" y="58"/>
                </a:lnTo>
                <a:lnTo>
                  <a:pt x="1" y="51"/>
                </a:lnTo>
                <a:lnTo>
                  <a:pt x="3" y="43"/>
                </a:lnTo>
                <a:lnTo>
                  <a:pt x="7" y="35"/>
                </a:lnTo>
                <a:lnTo>
                  <a:pt x="12" y="28"/>
                </a:lnTo>
                <a:lnTo>
                  <a:pt x="19" y="21"/>
                </a:lnTo>
                <a:lnTo>
                  <a:pt x="28" y="17"/>
                </a:lnTo>
                <a:lnTo>
                  <a:pt x="38" y="12"/>
                </a:lnTo>
                <a:lnTo>
                  <a:pt x="49" y="8"/>
                </a:lnTo>
                <a:lnTo>
                  <a:pt x="62" y="6"/>
                </a:lnTo>
                <a:lnTo>
                  <a:pt x="74" y="3"/>
                </a:lnTo>
                <a:lnTo>
                  <a:pt x="87" y="1"/>
                </a:lnTo>
                <a:lnTo>
                  <a:pt x="100" y="1"/>
                </a:lnTo>
                <a:lnTo>
                  <a:pt x="112" y="0"/>
                </a:lnTo>
                <a:lnTo>
                  <a:pt x="123" y="0"/>
                </a:lnTo>
                <a:lnTo>
                  <a:pt x="134" y="0"/>
                </a:lnTo>
                <a:lnTo>
                  <a:pt x="144" y="1"/>
                </a:lnTo>
                <a:lnTo>
                  <a:pt x="153" y="2"/>
                </a:lnTo>
                <a:lnTo>
                  <a:pt x="160" y="3"/>
                </a:lnTo>
                <a:lnTo>
                  <a:pt x="165" y="5"/>
                </a:lnTo>
                <a:lnTo>
                  <a:pt x="167" y="6"/>
                </a:lnTo>
                <a:lnTo>
                  <a:pt x="169" y="9"/>
                </a:lnTo>
                <a:lnTo>
                  <a:pt x="172" y="16"/>
                </a:lnTo>
                <a:lnTo>
                  <a:pt x="176" y="21"/>
                </a:lnTo>
                <a:lnTo>
                  <a:pt x="180" y="27"/>
                </a:lnTo>
                <a:lnTo>
                  <a:pt x="185" y="31"/>
                </a:lnTo>
                <a:lnTo>
                  <a:pt x="189" y="37"/>
                </a:lnTo>
                <a:lnTo>
                  <a:pt x="194" y="40"/>
                </a:lnTo>
                <a:lnTo>
                  <a:pt x="201" y="43"/>
                </a:lnTo>
                <a:lnTo>
                  <a:pt x="209" y="42"/>
                </a:lnTo>
                <a:lnTo>
                  <a:pt x="217" y="38"/>
                </a:lnTo>
                <a:lnTo>
                  <a:pt x="226" y="35"/>
                </a:lnTo>
                <a:lnTo>
                  <a:pt x="235" y="33"/>
                </a:lnTo>
                <a:lnTo>
                  <a:pt x="244" y="31"/>
                </a:lnTo>
                <a:lnTo>
                  <a:pt x="252" y="30"/>
                </a:lnTo>
                <a:lnTo>
                  <a:pt x="261" y="29"/>
                </a:lnTo>
                <a:lnTo>
                  <a:pt x="270" y="30"/>
                </a:lnTo>
                <a:lnTo>
                  <a:pt x="276" y="30"/>
                </a:lnTo>
                <a:lnTo>
                  <a:pt x="283" y="31"/>
                </a:lnTo>
                <a:lnTo>
                  <a:pt x="289" y="33"/>
                </a:lnTo>
                <a:lnTo>
                  <a:pt x="294" y="34"/>
                </a:lnTo>
                <a:lnTo>
                  <a:pt x="300" y="36"/>
                </a:lnTo>
                <a:lnTo>
                  <a:pt x="306" y="37"/>
                </a:lnTo>
                <a:lnTo>
                  <a:pt x="310" y="39"/>
                </a:lnTo>
                <a:lnTo>
                  <a:pt x="315" y="42"/>
                </a:lnTo>
                <a:lnTo>
                  <a:pt x="318" y="44"/>
                </a:lnTo>
                <a:lnTo>
                  <a:pt x="321" y="46"/>
                </a:lnTo>
                <a:lnTo>
                  <a:pt x="323" y="48"/>
                </a:lnTo>
                <a:lnTo>
                  <a:pt x="326" y="52"/>
                </a:lnTo>
                <a:lnTo>
                  <a:pt x="326" y="54"/>
                </a:lnTo>
                <a:lnTo>
                  <a:pt x="327" y="56"/>
                </a:lnTo>
                <a:lnTo>
                  <a:pt x="326" y="59"/>
                </a:lnTo>
                <a:lnTo>
                  <a:pt x="325" y="62"/>
                </a:lnTo>
                <a:lnTo>
                  <a:pt x="322" y="64"/>
                </a:lnTo>
                <a:lnTo>
                  <a:pt x="317" y="67"/>
                </a:lnTo>
                <a:lnTo>
                  <a:pt x="307" y="72"/>
                </a:lnTo>
                <a:lnTo>
                  <a:pt x="295" y="75"/>
                </a:lnTo>
                <a:lnTo>
                  <a:pt x="282" y="78"/>
                </a:lnTo>
                <a:lnTo>
                  <a:pt x="269" y="82"/>
                </a:lnTo>
                <a:lnTo>
                  <a:pt x="253" y="85"/>
                </a:lnTo>
                <a:lnTo>
                  <a:pt x="238" y="89"/>
                </a:lnTo>
                <a:lnTo>
                  <a:pt x="225" y="93"/>
                </a:lnTo>
                <a:lnTo>
                  <a:pt x="213" y="98"/>
                </a:lnTo>
                <a:lnTo>
                  <a:pt x="207" y="101"/>
                </a:lnTo>
                <a:lnTo>
                  <a:pt x="201" y="103"/>
                </a:lnTo>
                <a:lnTo>
                  <a:pt x="197" y="106"/>
                </a:lnTo>
                <a:lnTo>
                  <a:pt x="194" y="110"/>
                </a:lnTo>
                <a:lnTo>
                  <a:pt x="190" y="114"/>
                </a:lnTo>
                <a:lnTo>
                  <a:pt x="189" y="118"/>
                </a:lnTo>
                <a:lnTo>
                  <a:pt x="188" y="122"/>
                </a:lnTo>
                <a:lnTo>
                  <a:pt x="188" y="12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3" name="Google Shape;1133;p29"/>
          <p:cNvSpPr/>
          <p:nvPr/>
        </p:nvSpPr>
        <p:spPr>
          <a:xfrm>
            <a:off x="4466035" y="2516982"/>
            <a:ext cx="23813" cy="17860"/>
          </a:xfrm>
          <a:custGeom>
            <a:avLst/>
            <a:gdLst/>
            <a:ahLst/>
            <a:cxnLst/>
            <a:rect l="l" t="t" r="r" b="b"/>
            <a:pathLst>
              <a:path w="80" h="61" extrusionOk="0">
                <a:moveTo>
                  <a:pt x="28" y="22"/>
                </a:moveTo>
                <a:lnTo>
                  <a:pt x="36" y="25"/>
                </a:lnTo>
                <a:lnTo>
                  <a:pt x="43" y="26"/>
                </a:lnTo>
                <a:lnTo>
                  <a:pt x="49" y="28"/>
                </a:lnTo>
                <a:lnTo>
                  <a:pt x="55" y="29"/>
                </a:lnTo>
                <a:lnTo>
                  <a:pt x="59" y="31"/>
                </a:lnTo>
                <a:lnTo>
                  <a:pt x="64" y="33"/>
                </a:lnTo>
                <a:lnTo>
                  <a:pt x="68" y="35"/>
                </a:lnTo>
                <a:lnTo>
                  <a:pt x="71" y="37"/>
                </a:lnTo>
                <a:lnTo>
                  <a:pt x="74" y="38"/>
                </a:lnTo>
                <a:lnTo>
                  <a:pt x="76" y="40"/>
                </a:lnTo>
                <a:lnTo>
                  <a:pt x="77" y="41"/>
                </a:lnTo>
                <a:lnTo>
                  <a:pt x="78" y="43"/>
                </a:lnTo>
                <a:lnTo>
                  <a:pt x="78" y="45"/>
                </a:lnTo>
                <a:lnTo>
                  <a:pt x="80" y="46"/>
                </a:lnTo>
                <a:lnTo>
                  <a:pt x="78" y="48"/>
                </a:lnTo>
                <a:lnTo>
                  <a:pt x="78" y="49"/>
                </a:lnTo>
                <a:lnTo>
                  <a:pt x="77" y="50"/>
                </a:lnTo>
                <a:lnTo>
                  <a:pt x="76" y="52"/>
                </a:lnTo>
                <a:lnTo>
                  <a:pt x="74" y="53"/>
                </a:lnTo>
                <a:lnTo>
                  <a:pt x="68" y="56"/>
                </a:lnTo>
                <a:lnTo>
                  <a:pt x="61" y="58"/>
                </a:lnTo>
                <a:lnTo>
                  <a:pt x="52" y="61"/>
                </a:lnTo>
                <a:lnTo>
                  <a:pt x="43" y="61"/>
                </a:lnTo>
                <a:lnTo>
                  <a:pt x="33" y="61"/>
                </a:lnTo>
                <a:lnTo>
                  <a:pt x="24" y="59"/>
                </a:lnTo>
                <a:lnTo>
                  <a:pt x="16" y="57"/>
                </a:lnTo>
                <a:lnTo>
                  <a:pt x="11" y="55"/>
                </a:lnTo>
                <a:lnTo>
                  <a:pt x="8" y="53"/>
                </a:lnTo>
                <a:lnTo>
                  <a:pt x="5" y="50"/>
                </a:lnTo>
                <a:lnTo>
                  <a:pt x="2" y="47"/>
                </a:lnTo>
                <a:lnTo>
                  <a:pt x="0" y="43"/>
                </a:lnTo>
                <a:lnTo>
                  <a:pt x="0" y="38"/>
                </a:lnTo>
                <a:lnTo>
                  <a:pt x="0" y="34"/>
                </a:lnTo>
                <a:lnTo>
                  <a:pt x="2" y="28"/>
                </a:lnTo>
                <a:lnTo>
                  <a:pt x="5" y="22"/>
                </a:lnTo>
                <a:lnTo>
                  <a:pt x="9" y="16"/>
                </a:lnTo>
                <a:lnTo>
                  <a:pt x="15" y="8"/>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4" name="Google Shape;1134;p29"/>
          <p:cNvSpPr/>
          <p:nvPr/>
        </p:nvSpPr>
        <p:spPr>
          <a:xfrm>
            <a:off x="4077892" y="2077642"/>
            <a:ext cx="40481" cy="48815"/>
          </a:xfrm>
          <a:custGeom>
            <a:avLst/>
            <a:gdLst/>
            <a:ahLst/>
            <a:cxnLst/>
            <a:rect l="l" t="t" r="r" b="b"/>
            <a:pathLst>
              <a:path w="137" h="162" extrusionOk="0">
                <a:moveTo>
                  <a:pt x="137" y="137"/>
                </a:moveTo>
                <a:lnTo>
                  <a:pt x="126" y="145"/>
                </a:lnTo>
                <a:lnTo>
                  <a:pt x="118" y="152"/>
                </a:lnTo>
                <a:lnTo>
                  <a:pt x="107" y="157"/>
                </a:lnTo>
                <a:lnTo>
                  <a:pt x="98" y="160"/>
                </a:lnTo>
                <a:lnTo>
                  <a:pt x="91" y="162"/>
                </a:lnTo>
                <a:lnTo>
                  <a:pt x="82" y="162"/>
                </a:lnTo>
                <a:lnTo>
                  <a:pt x="74" y="162"/>
                </a:lnTo>
                <a:lnTo>
                  <a:pt x="66" y="161"/>
                </a:lnTo>
                <a:lnTo>
                  <a:pt x="59" y="159"/>
                </a:lnTo>
                <a:lnTo>
                  <a:pt x="53" y="157"/>
                </a:lnTo>
                <a:lnTo>
                  <a:pt x="43" y="150"/>
                </a:lnTo>
                <a:lnTo>
                  <a:pt x="34" y="143"/>
                </a:lnTo>
                <a:lnTo>
                  <a:pt x="26" y="134"/>
                </a:lnTo>
                <a:lnTo>
                  <a:pt x="19" y="124"/>
                </a:lnTo>
                <a:lnTo>
                  <a:pt x="12" y="113"/>
                </a:lnTo>
                <a:lnTo>
                  <a:pt x="8" y="102"/>
                </a:lnTo>
                <a:lnTo>
                  <a:pt x="4" y="89"/>
                </a:lnTo>
                <a:lnTo>
                  <a:pt x="2" y="78"/>
                </a:lnTo>
                <a:lnTo>
                  <a:pt x="1" y="66"/>
                </a:lnTo>
                <a:lnTo>
                  <a:pt x="0" y="55"/>
                </a:lnTo>
                <a:lnTo>
                  <a:pt x="2" y="43"/>
                </a:lnTo>
                <a:lnTo>
                  <a:pt x="4" y="33"/>
                </a:lnTo>
                <a:lnTo>
                  <a:pt x="8" y="24"/>
                </a:lnTo>
                <a:lnTo>
                  <a:pt x="13" y="18"/>
                </a:lnTo>
                <a:lnTo>
                  <a:pt x="19" y="12"/>
                </a:lnTo>
                <a:lnTo>
                  <a:pt x="26" y="8"/>
                </a:lnTo>
                <a:lnTo>
                  <a:pt x="34" y="4"/>
                </a:lnTo>
                <a:lnTo>
                  <a:pt x="43" y="2"/>
                </a:lnTo>
                <a:lnTo>
                  <a:pt x="50" y="1"/>
                </a:lnTo>
                <a:lnTo>
                  <a:pt x="59" y="0"/>
                </a:lnTo>
                <a:lnTo>
                  <a:pt x="68" y="1"/>
                </a:lnTo>
                <a:lnTo>
                  <a:pt x="77" y="3"/>
                </a:lnTo>
                <a:lnTo>
                  <a:pt x="85" y="7"/>
                </a:lnTo>
                <a:lnTo>
                  <a:pt x="93" y="10"/>
                </a:lnTo>
                <a:lnTo>
                  <a:pt x="100" y="15"/>
                </a:lnTo>
                <a:lnTo>
                  <a:pt x="106" y="21"/>
                </a:lnTo>
                <a:lnTo>
                  <a:pt x="111" y="28"/>
                </a:lnTo>
                <a:lnTo>
                  <a:pt x="114" y="33"/>
                </a:lnTo>
                <a:lnTo>
                  <a:pt x="116" y="40"/>
                </a:lnTo>
                <a:lnTo>
                  <a:pt x="118" y="47"/>
                </a:lnTo>
                <a:lnTo>
                  <a:pt x="118" y="55"/>
                </a:lnTo>
                <a:lnTo>
                  <a:pt x="116" y="62"/>
                </a:lnTo>
                <a:lnTo>
                  <a:pt x="115" y="70"/>
                </a:lnTo>
                <a:lnTo>
                  <a:pt x="112" y="79"/>
                </a:lnTo>
                <a:lnTo>
                  <a:pt x="107" y="89"/>
                </a:lnTo>
                <a:lnTo>
                  <a:pt x="102" y="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5" name="Google Shape;1135;p29"/>
          <p:cNvSpPr/>
          <p:nvPr/>
        </p:nvSpPr>
        <p:spPr>
          <a:xfrm>
            <a:off x="4563667" y="2461024"/>
            <a:ext cx="10715" cy="11906"/>
          </a:xfrm>
          <a:custGeom>
            <a:avLst/>
            <a:gdLst/>
            <a:ahLst/>
            <a:cxnLst/>
            <a:rect l="l" t="t" r="r" b="b"/>
            <a:pathLst>
              <a:path w="35" h="40" extrusionOk="0">
                <a:moveTo>
                  <a:pt x="35" y="35"/>
                </a:moveTo>
                <a:lnTo>
                  <a:pt x="30" y="37"/>
                </a:lnTo>
                <a:lnTo>
                  <a:pt x="27" y="39"/>
                </a:lnTo>
                <a:lnTo>
                  <a:pt x="22" y="40"/>
                </a:lnTo>
                <a:lnTo>
                  <a:pt x="19" y="40"/>
                </a:lnTo>
                <a:lnTo>
                  <a:pt x="17" y="40"/>
                </a:lnTo>
                <a:lnTo>
                  <a:pt x="13" y="39"/>
                </a:lnTo>
                <a:lnTo>
                  <a:pt x="9" y="36"/>
                </a:lnTo>
                <a:lnTo>
                  <a:pt x="7" y="33"/>
                </a:lnTo>
                <a:lnTo>
                  <a:pt x="3" y="28"/>
                </a:lnTo>
                <a:lnTo>
                  <a:pt x="2" y="24"/>
                </a:lnTo>
                <a:lnTo>
                  <a:pt x="1" y="19"/>
                </a:lnTo>
                <a:lnTo>
                  <a:pt x="0" y="15"/>
                </a:lnTo>
                <a:lnTo>
                  <a:pt x="1" y="10"/>
                </a:lnTo>
                <a:lnTo>
                  <a:pt x="2" y="6"/>
                </a:lnTo>
                <a:lnTo>
                  <a:pt x="4" y="3"/>
                </a:lnTo>
                <a:lnTo>
                  <a:pt x="8" y="1"/>
                </a:lnTo>
                <a:lnTo>
                  <a:pt x="11" y="0"/>
                </a:lnTo>
                <a:lnTo>
                  <a:pt x="15" y="0"/>
                </a:lnTo>
                <a:lnTo>
                  <a:pt x="19" y="0"/>
                </a:lnTo>
                <a:lnTo>
                  <a:pt x="22" y="2"/>
                </a:lnTo>
                <a:lnTo>
                  <a:pt x="26" y="3"/>
                </a:lnTo>
                <a:lnTo>
                  <a:pt x="28" y="7"/>
                </a:lnTo>
                <a:lnTo>
                  <a:pt x="29" y="9"/>
                </a:lnTo>
                <a:lnTo>
                  <a:pt x="29" y="12"/>
                </a:lnTo>
                <a:lnTo>
                  <a:pt x="29" y="16"/>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6" name="Google Shape;1136;p29"/>
          <p:cNvSpPr/>
          <p:nvPr/>
        </p:nvSpPr>
        <p:spPr>
          <a:xfrm>
            <a:off x="4545806" y="2459833"/>
            <a:ext cx="10716" cy="11906"/>
          </a:xfrm>
          <a:custGeom>
            <a:avLst/>
            <a:gdLst/>
            <a:ahLst/>
            <a:cxnLst/>
            <a:rect l="l" t="t" r="r" b="b"/>
            <a:pathLst>
              <a:path w="35" h="40" extrusionOk="0">
                <a:moveTo>
                  <a:pt x="35" y="34"/>
                </a:moveTo>
                <a:lnTo>
                  <a:pt x="30" y="36"/>
                </a:lnTo>
                <a:lnTo>
                  <a:pt x="27" y="39"/>
                </a:lnTo>
                <a:lnTo>
                  <a:pt x="23" y="40"/>
                </a:lnTo>
                <a:lnTo>
                  <a:pt x="20" y="40"/>
                </a:lnTo>
                <a:lnTo>
                  <a:pt x="17" y="40"/>
                </a:lnTo>
                <a:lnTo>
                  <a:pt x="13" y="39"/>
                </a:lnTo>
                <a:lnTo>
                  <a:pt x="10" y="36"/>
                </a:lnTo>
                <a:lnTo>
                  <a:pt x="7" y="32"/>
                </a:lnTo>
                <a:lnTo>
                  <a:pt x="3" y="29"/>
                </a:lnTo>
                <a:lnTo>
                  <a:pt x="2" y="23"/>
                </a:lnTo>
                <a:lnTo>
                  <a:pt x="1" y="19"/>
                </a:lnTo>
                <a:lnTo>
                  <a:pt x="0" y="14"/>
                </a:lnTo>
                <a:lnTo>
                  <a:pt x="1" y="10"/>
                </a:lnTo>
                <a:lnTo>
                  <a:pt x="2" y="6"/>
                </a:lnTo>
                <a:lnTo>
                  <a:pt x="4" y="3"/>
                </a:lnTo>
                <a:lnTo>
                  <a:pt x="8" y="1"/>
                </a:lnTo>
                <a:lnTo>
                  <a:pt x="11" y="0"/>
                </a:lnTo>
                <a:lnTo>
                  <a:pt x="15" y="0"/>
                </a:lnTo>
                <a:lnTo>
                  <a:pt x="19" y="1"/>
                </a:lnTo>
                <a:lnTo>
                  <a:pt x="22" y="2"/>
                </a:lnTo>
                <a:lnTo>
                  <a:pt x="26" y="4"/>
                </a:lnTo>
                <a:lnTo>
                  <a:pt x="28" y="6"/>
                </a:lnTo>
                <a:lnTo>
                  <a:pt x="29" y="10"/>
                </a:lnTo>
                <a:lnTo>
                  <a:pt x="30" y="12"/>
                </a:lnTo>
                <a:lnTo>
                  <a:pt x="29" y="16"/>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7" name="Google Shape;1137;p29"/>
          <p:cNvSpPr/>
          <p:nvPr/>
        </p:nvSpPr>
        <p:spPr>
          <a:xfrm>
            <a:off x="4526756" y="2322910"/>
            <a:ext cx="9525" cy="13097"/>
          </a:xfrm>
          <a:custGeom>
            <a:avLst/>
            <a:gdLst/>
            <a:ahLst/>
            <a:cxnLst/>
            <a:rect l="l" t="t" r="r" b="b"/>
            <a:pathLst>
              <a:path w="33" h="41" extrusionOk="0">
                <a:moveTo>
                  <a:pt x="33" y="34"/>
                </a:moveTo>
                <a:lnTo>
                  <a:pt x="29" y="38"/>
                </a:lnTo>
                <a:lnTo>
                  <a:pt x="26" y="39"/>
                </a:lnTo>
                <a:lnTo>
                  <a:pt x="22" y="40"/>
                </a:lnTo>
                <a:lnTo>
                  <a:pt x="19" y="41"/>
                </a:lnTo>
                <a:lnTo>
                  <a:pt x="15" y="40"/>
                </a:lnTo>
                <a:lnTo>
                  <a:pt x="12" y="39"/>
                </a:lnTo>
                <a:lnTo>
                  <a:pt x="9" y="37"/>
                </a:lnTo>
                <a:lnTo>
                  <a:pt x="5" y="33"/>
                </a:lnTo>
                <a:lnTo>
                  <a:pt x="3" y="29"/>
                </a:lnTo>
                <a:lnTo>
                  <a:pt x="1" y="24"/>
                </a:lnTo>
                <a:lnTo>
                  <a:pt x="0" y="19"/>
                </a:lnTo>
                <a:lnTo>
                  <a:pt x="0" y="14"/>
                </a:lnTo>
                <a:lnTo>
                  <a:pt x="0" y="10"/>
                </a:lnTo>
                <a:lnTo>
                  <a:pt x="1" y="6"/>
                </a:lnTo>
                <a:lnTo>
                  <a:pt x="4" y="3"/>
                </a:lnTo>
                <a:lnTo>
                  <a:pt x="6" y="2"/>
                </a:lnTo>
                <a:lnTo>
                  <a:pt x="10" y="1"/>
                </a:lnTo>
                <a:lnTo>
                  <a:pt x="14" y="0"/>
                </a:lnTo>
                <a:lnTo>
                  <a:pt x="18" y="1"/>
                </a:lnTo>
                <a:lnTo>
                  <a:pt x="22" y="2"/>
                </a:lnTo>
                <a:lnTo>
                  <a:pt x="24" y="4"/>
                </a:lnTo>
                <a:lnTo>
                  <a:pt x="27" y="8"/>
                </a:lnTo>
                <a:lnTo>
                  <a:pt x="28" y="10"/>
                </a:lnTo>
                <a:lnTo>
                  <a:pt x="29" y="13"/>
                </a:lnTo>
                <a:lnTo>
                  <a:pt x="29" y="16"/>
                </a:lnTo>
                <a:lnTo>
                  <a:pt x="27" y="21"/>
                </a:lnTo>
                <a:lnTo>
                  <a:pt x="24"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8" name="Google Shape;1138;p29"/>
          <p:cNvSpPr/>
          <p:nvPr/>
        </p:nvSpPr>
        <p:spPr>
          <a:xfrm>
            <a:off x="4450556" y="2486026"/>
            <a:ext cx="10716" cy="11906"/>
          </a:xfrm>
          <a:custGeom>
            <a:avLst/>
            <a:gdLst/>
            <a:ahLst/>
            <a:cxnLst/>
            <a:rect l="l" t="t" r="r" b="b"/>
            <a:pathLst>
              <a:path w="33" h="40" extrusionOk="0">
                <a:moveTo>
                  <a:pt x="33" y="35"/>
                </a:moveTo>
                <a:lnTo>
                  <a:pt x="30" y="37"/>
                </a:lnTo>
                <a:lnTo>
                  <a:pt x="25" y="39"/>
                </a:lnTo>
                <a:lnTo>
                  <a:pt x="22" y="40"/>
                </a:lnTo>
                <a:lnTo>
                  <a:pt x="19" y="40"/>
                </a:lnTo>
                <a:lnTo>
                  <a:pt x="15" y="40"/>
                </a:lnTo>
                <a:lnTo>
                  <a:pt x="12" y="39"/>
                </a:lnTo>
                <a:lnTo>
                  <a:pt x="9" y="36"/>
                </a:lnTo>
                <a:lnTo>
                  <a:pt x="5" y="32"/>
                </a:lnTo>
                <a:lnTo>
                  <a:pt x="3" y="28"/>
                </a:lnTo>
                <a:lnTo>
                  <a:pt x="1" y="23"/>
                </a:lnTo>
                <a:lnTo>
                  <a:pt x="0" y="19"/>
                </a:lnTo>
                <a:lnTo>
                  <a:pt x="0" y="14"/>
                </a:lnTo>
                <a:lnTo>
                  <a:pt x="0" y="10"/>
                </a:lnTo>
                <a:lnTo>
                  <a:pt x="2" y="5"/>
                </a:lnTo>
                <a:lnTo>
                  <a:pt x="4" y="3"/>
                </a:lnTo>
                <a:lnTo>
                  <a:pt x="6" y="1"/>
                </a:lnTo>
                <a:lnTo>
                  <a:pt x="11" y="0"/>
                </a:lnTo>
                <a:lnTo>
                  <a:pt x="14" y="0"/>
                </a:lnTo>
                <a:lnTo>
                  <a:pt x="17" y="0"/>
                </a:lnTo>
                <a:lnTo>
                  <a:pt x="22" y="2"/>
                </a:lnTo>
                <a:lnTo>
                  <a:pt x="24" y="3"/>
                </a:lnTo>
                <a:lnTo>
                  <a:pt x="28" y="7"/>
                </a:lnTo>
                <a:lnTo>
                  <a:pt x="29" y="9"/>
                </a:lnTo>
                <a:lnTo>
                  <a:pt x="29" y="12"/>
                </a:lnTo>
                <a:lnTo>
                  <a:pt x="29" y="16"/>
                </a:lnTo>
                <a:lnTo>
                  <a:pt x="28" y="20"/>
                </a:lnTo>
                <a:lnTo>
                  <a:pt x="24"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39" name="Google Shape;1139;p29"/>
          <p:cNvSpPr/>
          <p:nvPr/>
        </p:nvSpPr>
        <p:spPr>
          <a:xfrm>
            <a:off x="4212431" y="2346724"/>
            <a:ext cx="9525" cy="11906"/>
          </a:xfrm>
          <a:custGeom>
            <a:avLst/>
            <a:gdLst/>
            <a:ahLst/>
            <a:cxnLst/>
            <a:rect l="l" t="t" r="r" b="b"/>
            <a:pathLst>
              <a:path w="34" h="40" extrusionOk="0">
                <a:moveTo>
                  <a:pt x="34" y="35"/>
                </a:moveTo>
                <a:lnTo>
                  <a:pt x="29" y="37"/>
                </a:lnTo>
                <a:lnTo>
                  <a:pt x="26" y="39"/>
                </a:lnTo>
                <a:lnTo>
                  <a:pt x="23" y="40"/>
                </a:lnTo>
                <a:lnTo>
                  <a:pt x="19" y="40"/>
                </a:lnTo>
                <a:lnTo>
                  <a:pt x="16" y="40"/>
                </a:lnTo>
                <a:lnTo>
                  <a:pt x="13" y="39"/>
                </a:lnTo>
                <a:lnTo>
                  <a:pt x="9" y="37"/>
                </a:lnTo>
                <a:lnTo>
                  <a:pt x="6" y="33"/>
                </a:lnTo>
                <a:lnTo>
                  <a:pt x="4" y="29"/>
                </a:lnTo>
                <a:lnTo>
                  <a:pt x="1" y="24"/>
                </a:lnTo>
                <a:lnTo>
                  <a:pt x="0" y="19"/>
                </a:lnTo>
                <a:lnTo>
                  <a:pt x="0" y="15"/>
                </a:lnTo>
                <a:lnTo>
                  <a:pt x="0" y="10"/>
                </a:lnTo>
                <a:lnTo>
                  <a:pt x="1" y="7"/>
                </a:lnTo>
                <a:lnTo>
                  <a:pt x="4" y="4"/>
                </a:lnTo>
                <a:lnTo>
                  <a:pt x="7" y="1"/>
                </a:lnTo>
                <a:lnTo>
                  <a:pt x="10" y="0"/>
                </a:lnTo>
                <a:lnTo>
                  <a:pt x="15" y="0"/>
                </a:lnTo>
                <a:lnTo>
                  <a:pt x="18" y="1"/>
                </a:lnTo>
                <a:lnTo>
                  <a:pt x="22" y="2"/>
                </a:lnTo>
                <a:lnTo>
                  <a:pt x="25" y="5"/>
                </a:lnTo>
                <a:lnTo>
                  <a:pt x="27" y="7"/>
                </a:lnTo>
                <a:lnTo>
                  <a:pt x="28" y="10"/>
                </a:lnTo>
                <a:lnTo>
                  <a:pt x="29" y="14"/>
                </a:lnTo>
                <a:lnTo>
                  <a:pt x="28" y="17"/>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0" name="Google Shape;1140;p29"/>
          <p:cNvSpPr/>
          <p:nvPr/>
        </p:nvSpPr>
        <p:spPr>
          <a:xfrm>
            <a:off x="4151711" y="2124076"/>
            <a:ext cx="10715" cy="11906"/>
          </a:xfrm>
          <a:custGeom>
            <a:avLst/>
            <a:gdLst/>
            <a:ahLst/>
            <a:cxnLst/>
            <a:rect l="l" t="t" r="r" b="b"/>
            <a:pathLst>
              <a:path w="34" h="40" extrusionOk="0">
                <a:moveTo>
                  <a:pt x="34" y="35"/>
                </a:moveTo>
                <a:lnTo>
                  <a:pt x="30" y="38"/>
                </a:lnTo>
                <a:lnTo>
                  <a:pt x="26" y="39"/>
                </a:lnTo>
                <a:lnTo>
                  <a:pt x="22" y="40"/>
                </a:lnTo>
                <a:lnTo>
                  <a:pt x="19" y="40"/>
                </a:lnTo>
                <a:lnTo>
                  <a:pt x="16" y="40"/>
                </a:lnTo>
                <a:lnTo>
                  <a:pt x="13" y="39"/>
                </a:lnTo>
                <a:lnTo>
                  <a:pt x="9" y="37"/>
                </a:lnTo>
                <a:lnTo>
                  <a:pt x="6" y="33"/>
                </a:lnTo>
                <a:lnTo>
                  <a:pt x="3" y="29"/>
                </a:lnTo>
                <a:lnTo>
                  <a:pt x="2" y="24"/>
                </a:lnTo>
                <a:lnTo>
                  <a:pt x="1" y="19"/>
                </a:lnTo>
                <a:lnTo>
                  <a:pt x="0" y="15"/>
                </a:lnTo>
                <a:lnTo>
                  <a:pt x="1" y="10"/>
                </a:lnTo>
                <a:lnTo>
                  <a:pt x="2" y="7"/>
                </a:lnTo>
                <a:lnTo>
                  <a:pt x="4" y="4"/>
                </a:lnTo>
                <a:lnTo>
                  <a:pt x="7" y="1"/>
                </a:lnTo>
                <a:lnTo>
                  <a:pt x="11" y="0"/>
                </a:lnTo>
                <a:lnTo>
                  <a:pt x="15" y="0"/>
                </a:lnTo>
                <a:lnTo>
                  <a:pt x="19" y="1"/>
                </a:lnTo>
                <a:lnTo>
                  <a:pt x="22" y="2"/>
                </a:lnTo>
                <a:lnTo>
                  <a:pt x="25" y="5"/>
                </a:lnTo>
                <a:lnTo>
                  <a:pt x="28" y="7"/>
                </a:lnTo>
                <a:lnTo>
                  <a:pt x="29" y="10"/>
                </a:lnTo>
                <a:lnTo>
                  <a:pt x="30" y="14"/>
                </a:lnTo>
                <a:lnTo>
                  <a:pt x="29" y="17"/>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1" name="Google Shape;1141;p29"/>
          <p:cNvSpPr/>
          <p:nvPr/>
        </p:nvSpPr>
        <p:spPr>
          <a:xfrm>
            <a:off x="4311255" y="2320530"/>
            <a:ext cx="10715" cy="11906"/>
          </a:xfrm>
          <a:custGeom>
            <a:avLst/>
            <a:gdLst/>
            <a:ahLst/>
            <a:cxnLst/>
            <a:rect l="l" t="t" r="r" b="b"/>
            <a:pathLst>
              <a:path w="34" h="42" extrusionOk="0">
                <a:moveTo>
                  <a:pt x="34" y="35"/>
                </a:moveTo>
                <a:lnTo>
                  <a:pt x="30" y="39"/>
                </a:lnTo>
                <a:lnTo>
                  <a:pt x="27" y="41"/>
                </a:lnTo>
                <a:lnTo>
                  <a:pt x="22" y="42"/>
                </a:lnTo>
                <a:lnTo>
                  <a:pt x="19" y="42"/>
                </a:lnTo>
                <a:lnTo>
                  <a:pt x="17" y="41"/>
                </a:lnTo>
                <a:lnTo>
                  <a:pt x="13" y="40"/>
                </a:lnTo>
                <a:lnTo>
                  <a:pt x="9" y="37"/>
                </a:lnTo>
                <a:lnTo>
                  <a:pt x="6" y="34"/>
                </a:lnTo>
                <a:lnTo>
                  <a:pt x="3" y="30"/>
                </a:lnTo>
                <a:lnTo>
                  <a:pt x="2" y="25"/>
                </a:lnTo>
                <a:lnTo>
                  <a:pt x="1" y="20"/>
                </a:lnTo>
                <a:lnTo>
                  <a:pt x="0" y="15"/>
                </a:lnTo>
                <a:lnTo>
                  <a:pt x="1" y="11"/>
                </a:lnTo>
                <a:lnTo>
                  <a:pt x="2" y="7"/>
                </a:lnTo>
                <a:lnTo>
                  <a:pt x="4" y="4"/>
                </a:lnTo>
                <a:lnTo>
                  <a:pt x="8" y="3"/>
                </a:lnTo>
                <a:lnTo>
                  <a:pt x="11" y="2"/>
                </a:lnTo>
                <a:lnTo>
                  <a:pt x="15" y="0"/>
                </a:lnTo>
                <a:lnTo>
                  <a:pt x="19" y="2"/>
                </a:lnTo>
                <a:lnTo>
                  <a:pt x="22" y="3"/>
                </a:lnTo>
                <a:lnTo>
                  <a:pt x="25" y="5"/>
                </a:lnTo>
                <a:lnTo>
                  <a:pt x="28" y="8"/>
                </a:lnTo>
                <a:lnTo>
                  <a:pt x="29" y="11"/>
                </a:lnTo>
                <a:lnTo>
                  <a:pt x="30" y="14"/>
                </a:lnTo>
                <a:lnTo>
                  <a:pt x="29" y="17"/>
                </a:lnTo>
                <a:lnTo>
                  <a:pt x="28" y="22"/>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2" name="Google Shape;1142;p29"/>
          <p:cNvSpPr/>
          <p:nvPr/>
        </p:nvSpPr>
        <p:spPr>
          <a:xfrm>
            <a:off x="4251722" y="2096692"/>
            <a:ext cx="9525" cy="11906"/>
          </a:xfrm>
          <a:custGeom>
            <a:avLst/>
            <a:gdLst/>
            <a:ahLst/>
            <a:cxnLst/>
            <a:rect l="l" t="t" r="r" b="b"/>
            <a:pathLst>
              <a:path w="34" h="40" extrusionOk="0">
                <a:moveTo>
                  <a:pt x="34" y="33"/>
                </a:moveTo>
                <a:lnTo>
                  <a:pt x="30" y="37"/>
                </a:lnTo>
                <a:lnTo>
                  <a:pt x="26" y="39"/>
                </a:lnTo>
                <a:lnTo>
                  <a:pt x="23" y="40"/>
                </a:lnTo>
                <a:lnTo>
                  <a:pt x="19" y="40"/>
                </a:lnTo>
                <a:lnTo>
                  <a:pt x="16" y="39"/>
                </a:lnTo>
                <a:lnTo>
                  <a:pt x="14" y="38"/>
                </a:lnTo>
                <a:lnTo>
                  <a:pt x="9" y="35"/>
                </a:lnTo>
                <a:lnTo>
                  <a:pt x="6" y="32"/>
                </a:lnTo>
                <a:lnTo>
                  <a:pt x="3" y="28"/>
                </a:lnTo>
                <a:lnTo>
                  <a:pt x="1" y="23"/>
                </a:lnTo>
                <a:lnTo>
                  <a:pt x="0" y="19"/>
                </a:lnTo>
                <a:lnTo>
                  <a:pt x="0" y="13"/>
                </a:lnTo>
                <a:lnTo>
                  <a:pt x="1" y="9"/>
                </a:lnTo>
                <a:lnTo>
                  <a:pt x="2" y="5"/>
                </a:lnTo>
                <a:lnTo>
                  <a:pt x="5" y="3"/>
                </a:lnTo>
                <a:lnTo>
                  <a:pt x="8" y="1"/>
                </a:lnTo>
                <a:lnTo>
                  <a:pt x="11" y="0"/>
                </a:lnTo>
                <a:lnTo>
                  <a:pt x="15" y="0"/>
                </a:lnTo>
                <a:lnTo>
                  <a:pt x="19" y="0"/>
                </a:lnTo>
                <a:lnTo>
                  <a:pt x="23" y="1"/>
                </a:lnTo>
                <a:lnTo>
                  <a:pt x="26" y="3"/>
                </a:lnTo>
                <a:lnTo>
                  <a:pt x="28" y="6"/>
                </a:lnTo>
                <a:lnTo>
                  <a:pt x="29" y="9"/>
                </a:lnTo>
                <a:lnTo>
                  <a:pt x="29" y="12"/>
                </a:lnTo>
                <a:lnTo>
                  <a:pt x="29" y="15"/>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3" name="Google Shape;1143;p29"/>
          <p:cNvSpPr/>
          <p:nvPr/>
        </p:nvSpPr>
        <p:spPr>
          <a:xfrm>
            <a:off x="4274344" y="2182417"/>
            <a:ext cx="10716" cy="11906"/>
          </a:xfrm>
          <a:custGeom>
            <a:avLst/>
            <a:gdLst/>
            <a:ahLst/>
            <a:cxnLst/>
            <a:rect l="l" t="t" r="r" b="b"/>
            <a:pathLst>
              <a:path w="34" h="42" extrusionOk="0">
                <a:moveTo>
                  <a:pt x="34" y="35"/>
                </a:moveTo>
                <a:lnTo>
                  <a:pt x="30" y="38"/>
                </a:lnTo>
                <a:lnTo>
                  <a:pt x="26" y="40"/>
                </a:lnTo>
                <a:lnTo>
                  <a:pt x="23" y="40"/>
                </a:lnTo>
                <a:lnTo>
                  <a:pt x="20" y="42"/>
                </a:lnTo>
                <a:lnTo>
                  <a:pt x="16" y="40"/>
                </a:lnTo>
                <a:lnTo>
                  <a:pt x="13" y="39"/>
                </a:lnTo>
                <a:lnTo>
                  <a:pt x="9" y="37"/>
                </a:lnTo>
                <a:lnTo>
                  <a:pt x="6" y="34"/>
                </a:lnTo>
                <a:lnTo>
                  <a:pt x="4" y="29"/>
                </a:lnTo>
                <a:lnTo>
                  <a:pt x="2" y="25"/>
                </a:lnTo>
                <a:lnTo>
                  <a:pt x="0" y="19"/>
                </a:lnTo>
                <a:lnTo>
                  <a:pt x="0" y="15"/>
                </a:lnTo>
                <a:lnTo>
                  <a:pt x="0" y="10"/>
                </a:lnTo>
                <a:lnTo>
                  <a:pt x="2" y="7"/>
                </a:lnTo>
                <a:lnTo>
                  <a:pt x="4" y="4"/>
                </a:lnTo>
                <a:lnTo>
                  <a:pt x="7" y="2"/>
                </a:lnTo>
                <a:lnTo>
                  <a:pt x="11" y="1"/>
                </a:lnTo>
                <a:lnTo>
                  <a:pt x="15" y="0"/>
                </a:lnTo>
                <a:lnTo>
                  <a:pt x="18" y="1"/>
                </a:lnTo>
                <a:lnTo>
                  <a:pt x="22" y="2"/>
                </a:lnTo>
                <a:lnTo>
                  <a:pt x="25" y="5"/>
                </a:lnTo>
                <a:lnTo>
                  <a:pt x="27" y="8"/>
                </a:lnTo>
                <a:lnTo>
                  <a:pt x="28" y="10"/>
                </a:lnTo>
                <a:lnTo>
                  <a:pt x="30" y="14"/>
                </a:lnTo>
                <a:lnTo>
                  <a:pt x="28" y="17"/>
                </a:lnTo>
                <a:lnTo>
                  <a:pt x="27" y="21"/>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4" name="Google Shape;1144;p29"/>
          <p:cNvSpPr/>
          <p:nvPr/>
        </p:nvSpPr>
        <p:spPr>
          <a:xfrm>
            <a:off x="4179094" y="2208611"/>
            <a:ext cx="9525" cy="11906"/>
          </a:xfrm>
          <a:custGeom>
            <a:avLst/>
            <a:gdLst/>
            <a:ahLst/>
            <a:cxnLst/>
            <a:rect l="l" t="t" r="r" b="b"/>
            <a:pathLst>
              <a:path w="34" h="42" extrusionOk="0">
                <a:moveTo>
                  <a:pt x="34" y="35"/>
                </a:moveTo>
                <a:lnTo>
                  <a:pt x="30" y="39"/>
                </a:lnTo>
                <a:lnTo>
                  <a:pt x="26" y="40"/>
                </a:lnTo>
                <a:lnTo>
                  <a:pt x="23" y="41"/>
                </a:lnTo>
                <a:lnTo>
                  <a:pt x="19" y="42"/>
                </a:lnTo>
                <a:lnTo>
                  <a:pt x="16" y="41"/>
                </a:lnTo>
                <a:lnTo>
                  <a:pt x="14" y="40"/>
                </a:lnTo>
                <a:lnTo>
                  <a:pt x="9" y="37"/>
                </a:lnTo>
                <a:lnTo>
                  <a:pt x="6" y="34"/>
                </a:lnTo>
                <a:lnTo>
                  <a:pt x="3" y="30"/>
                </a:lnTo>
                <a:lnTo>
                  <a:pt x="1" y="25"/>
                </a:lnTo>
                <a:lnTo>
                  <a:pt x="0" y="20"/>
                </a:lnTo>
                <a:lnTo>
                  <a:pt x="0" y="15"/>
                </a:lnTo>
                <a:lnTo>
                  <a:pt x="0" y="11"/>
                </a:lnTo>
                <a:lnTo>
                  <a:pt x="2" y="7"/>
                </a:lnTo>
                <a:lnTo>
                  <a:pt x="5" y="4"/>
                </a:lnTo>
                <a:lnTo>
                  <a:pt x="8" y="2"/>
                </a:lnTo>
                <a:lnTo>
                  <a:pt x="11" y="0"/>
                </a:lnTo>
                <a:lnTo>
                  <a:pt x="15" y="0"/>
                </a:lnTo>
                <a:lnTo>
                  <a:pt x="19" y="2"/>
                </a:lnTo>
                <a:lnTo>
                  <a:pt x="23" y="3"/>
                </a:lnTo>
                <a:lnTo>
                  <a:pt x="26" y="5"/>
                </a:lnTo>
                <a:lnTo>
                  <a:pt x="28" y="7"/>
                </a:lnTo>
                <a:lnTo>
                  <a:pt x="29" y="11"/>
                </a:lnTo>
                <a:lnTo>
                  <a:pt x="29" y="14"/>
                </a:lnTo>
                <a:lnTo>
                  <a:pt x="29" y="17"/>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5" name="Google Shape;1145;p29"/>
          <p:cNvSpPr/>
          <p:nvPr/>
        </p:nvSpPr>
        <p:spPr>
          <a:xfrm>
            <a:off x="4055269" y="2115742"/>
            <a:ext cx="9525" cy="11906"/>
          </a:xfrm>
          <a:custGeom>
            <a:avLst/>
            <a:gdLst/>
            <a:ahLst/>
            <a:cxnLst/>
            <a:rect l="l" t="t" r="r" b="b"/>
            <a:pathLst>
              <a:path w="34" h="40" extrusionOk="0">
                <a:moveTo>
                  <a:pt x="34" y="35"/>
                </a:moveTo>
                <a:lnTo>
                  <a:pt x="29" y="37"/>
                </a:lnTo>
                <a:lnTo>
                  <a:pt x="26" y="39"/>
                </a:lnTo>
                <a:lnTo>
                  <a:pt x="22" y="40"/>
                </a:lnTo>
                <a:lnTo>
                  <a:pt x="19" y="40"/>
                </a:lnTo>
                <a:lnTo>
                  <a:pt x="16" y="40"/>
                </a:lnTo>
                <a:lnTo>
                  <a:pt x="12" y="39"/>
                </a:lnTo>
                <a:lnTo>
                  <a:pt x="9" y="36"/>
                </a:lnTo>
                <a:lnTo>
                  <a:pt x="6" y="33"/>
                </a:lnTo>
                <a:lnTo>
                  <a:pt x="3" y="28"/>
                </a:lnTo>
                <a:lnTo>
                  <a:pt x="1" y="24"/>
                </a:lnTo>
                <a:lnTo>
                  <a:pt x="0" y="19"/>
                </a:lnTo>
                <a:lnTo>
                  <a:pt x="0" y="15"/>
                </a:lnTo>
                <a:lnTo>
                  <a:pt x="0" y="10"/>
                </a:lnTo>
                <a:lnTo>
                  <a:pt x="1" y="6"/>
                </a:lnTo>
                <a:lnTo>
                  <a:pt x="4" y="3"/>
                </a:lnTo>
                <a:lnTo>
                  <a:pt x="7" y="1"/>
                </a:lnTo>
                <a:lnTo>
                  <a:pt x="10" y="0"/>
                </a:lnTo>
                <a:lnTo>
                  <a:pt x="15" y="0"/>
                </a:lnTo>
                <a:lnTo>
                  <a:pt x="18" y="0"/>
                </a:lnTo>
                <a:lnTo>
                  <a:pt x="22" y="2"/>
                </a:lnTo>
                <a:lnTo>
                  <a:pt x="25" y="5"/>
                </a:lnTo>
                <a:lnTo>
                  <a:pt x="27" y="7"/>
                </a:lnTo>
                <a:lnTo>
                  <a:pt x="28" y="10"/>
                </a:lnTo>
                <a:lnTo>
                  <a:pt x="29" y="12"/>
                </a:lnTo>
                <a:lnTo>
                  <a:pt x="29" y="17"/>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6" name="Google Shape;1146;p29"/>
          <p:cNvSpPr/>
          <p:nvPr/>
        </p:nvSpPr>
        <p:spPr>
          <a:xfrm>
            <a:off x="4150519" y="2089549"/>
            <a:ext cx="10716" cy="11906"/>
          </a:xfrm>
          <a:custGeom>
            <a:avLst/>
            <a:gdLst/>
            <a:ahLst/>
            <a:cxnLst/>
            <a:rect l="l" t="t" r="r" b="b"/>
            <a:pathLst>
              <a:path w="35" h="40" extrusionOk="0">
                <a:moveTo>
                  <a:pt x="35" y="33"/>
                </a:moveTo>
                <a:lnTo>
                  <a:pt x="30" y="37"/>
                </a:lnTo>
                <a:lnTo>
                  <a:pt x="27" y="39"/>
                </a:lnTo>
                <a:lnTo>
                  <a:pt x="24" y="40"/>
                </a:lnTo>
                <a:lnTo>
                  <a:pt x="19" y="40"/>
                </a:lnTo>
                <a:lnTo>
                  <a:pt x="17" y="40"/>
                </a:lnTo>
                <a:lnTo>
                  <a:pt x="14" y="39"/>
                </a:lnTo>
                <a:lnTo>
                  <a:pt x="10" y="36"/>
                </a:lnTo>
                <a:lnTo>
                  <a:pt x="7" y="32"/>
                </a:lnTo>
                <a:lnTo>
                  <a:pt x="4" y="28"/>
                </a:lnTo>
                <a:lnTo>
                  <a:pt x="2" y="23"/>
                </a:lnTo>
                <a:lnTo>
                  <a:pt x="1" y="19"/>
                </a:lnTo>
                <a:lnTo>
                  <a:pt x="0" y="13"/>
                </a:lnTo>
                <a:lnTo>
                  <a:pt x="1" y="10"/>
                </a:lnTo>
                <a:lnTo>
                  <a:pt x="2" y="5"/>
                </a:lnTo>
                <a:lnTo>
                  <a:pt x="5" y="3"/>
                </a:lnTo>
                <a:lnTo>
                  <a:pt x="8" y="1"/>
                </a:lnTo>
                <a:lnTo>
                  <a:pt x="11" y="0"/>
                </a:lnTo>
                <a:lnTo>
                  <a:pt x="16" y="0"/>
                </a:lnTo>
                <a:lnTo>
                  <a:pt x="19" y="0"/>
                </a:lnTo>
                <a:lnTo>
                  <a:pt x="23" y="1"/>
                </a:lnTo>
                <a:lnTo>
                  <a:pt x="26" y="3"/>
                </a:lnTo>
                <a:lnTo>
                  <a:pt x="28" y="6"/>
                </a:lnTo>
                <a:lnTo>
                  <a:pt x="29" y="9"/>
                </a:lnTo>
                <a:lnTo>
                  <a:pt x="30" y="12"/>
                </a:lnTo>
                <a:lnTo>
                  <a:pt x="29" y="15"/>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7" name="Google Shape;1147;p29"/>
          <p:cNvSpPr/>
          <p:nvPr/>
        </p:nvSpPr>
        <p:spPr>
          <a:xfrm>
            <a:off x="4113611" y="1951436"/>
            <a:ext cx="10715" cy="11906"/>
          </a:xfrm>
          <a:custGeom>
            <a:avLst/>
            <a:gdLst/>
            <a:ahLst/>
            <a:cxnLst/>
            <a:rect l="l" t="t" r="r" b="b"/>
            <a:pathLst>
              <a:path w="34" h="41" extrusionOk="0">
                <a:moveTo>
                  <a:pt x="34" y="34"/>
                </a:moveTo>
                <a:lnTo>
                  <a:pt x="29" y="37"/>
                </a:lnTo>
                <a:lnTo>
                  <a:pt x="26" y="40"/>
                </a:lnTo>
                <a:lnTo>
                  <a:pt x="22" y="41"/>
                </a:lnTo>
                <a:lnTo>
                  <a:pt x="19" y="41"/>
                </a:lnTo>
                <a:lnTo>
                  <a:pt x="16" y="40"/>
                </a:lnTo>
                <a:lnTo>
                  <a:pt x="12" y="38"/>
                </a:lnTo>
                <a:lnTo>
                  <a:pt x="9" y="36"/>
                </a:lnTo>
                <a:lnTo>
                  <a:pt x="6" y="33"/>
                </a:lnTo>
                <a:lnTo>
                  <a:pt x="3" y="28"/>
                </a:lnTo>
                <a:lnTo>
                  <a:pt x="1" y="24"/>
                </a:lnTo>
                <a:lnTo>
                  <a:pt x="0" y="19"/>
                </a:lnTo>
                <a:lnTo>
                  <a:pt x="0" y="14"/>
                </a:lnTo>
                <a:lnTo>
                  <a:pt x="0" y="9"/>
                </a:lnTo>
                <a:lnTo>
                  <a:pt x="1" y="6"/>
                </a:lnTo>
                <a:lnTo>
                  <a:pt x="4" y="4"/>
                </a:lnTo>
                <a:lnTo>
                  <a:pt x="7" y="2"/>
                </a:lnTo>
                <a:lnTo>
                  <a:pt x="10" y="0"/>
                </a:lnTo>
                <a:lnTo>
                  <a:pt x="15" y="0"/>
                </a:lnTo>
                <a:lnTo>
                  <a:pt x="18" y="0"/>
                </a:lnTo>
                <a:lnTo>
                  <a:pt x="21" y="2"/>
                </a:lnTo>
                <a:lnTo>
                  <a:pt x="25" y="4"/>
                </a:lnTo>
                <a:lnTo>
                  <a:pt x="27" y="7"/>
                </a:lnTo>
                <a:lnTo>
                  <a:pt x="28" y="9"/>
                </a:lnTo>
                <a:lnTo>
                  <a:pt x="29" y="13"/>
                </a:lnTo>
                <a:lnTo>
                  <a:pt x="29" y="16"/>
                </a:lnTo>
                <a:lnTo>
                  <a:pt x="27" y="21"/>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8" name="Google Shape;1148;p29"/>
          <p:cNvSpPr/>
          <p:nvPr/>
        </p:nvSpPr>
        <p:spPr>
          <a:xfrm>
            <a:off x="4037411" y="2113361"/>
            <a:ext cx="10715" cy="11906"/>
          </a:xfrm>
          <a:custGeom>
            <a:avLst/>
            <a:gdLst/>
            <a:ahLst/>
            <a:cxnLst/>
            <a:rect l="l" t="t" r="r" b="b"/>
            <a:pathLst>
              <a:path w="33" h="41" extrusionOk="0">
                <a:moveTo>
                  <a:pt x="33" y="35"/>
                </a:moveTo>
                <a:lnTo>
                  <a:pt x="30" y="37"/>
                </a:lnTo>
                <a:lnTo>
                  <a:pt x="26" y="40"/>
                </a:lnTo>
                <a:lnTo>
                  <a:pt x="22" y="41"/>
                </a:lnTo>
                <a:lnTo>
                  <a:pt x="19" y="41"/>
                </a:lnTo>
                <a:lnTo>
                  <a:pt x="15" y="41"/>
                </a:lnTo>
                <a:lnTo>
                  <a:pt x="12" y="40"/>
                </a:lnTo>
                <a:lnTo>
                  <a:pt x="9" y="37"/>
                </a:lnTo>
                <a:lnTo>
                  <a:pt x="5" y="33"/>
                </a:lnTo>
                <a:lnTo>
                  <a:pt x="3" y="30"/>
                </a:lnTo>
                <a:lnTo>
                  <a:pt x="1" y="24"/>
                </a:lnTo>
                <a:lnTo>
                  <a:pt x="0" y="19"/>
                </a:lnTo>
                <a:lnTo>
                  <a:pt x="0" y="15"/>
                </a:lnTo>
                <a:lnTo>
                  <a:pt x="0" y="11"/>
                </a:lnTo>
                <a:lnTo>
                  <a:pt x="2" y="7"/>
                </a:lnTo>
                <a:lnTo>
                  <a:pt x="4" y="4"/>
                </a:lnTo>
                <a:lnTo>
                  <a:pt x="7" y="2"/>
                </a:lnTo>
                <a:lnTo>
                  <a:pt x="11" y="0"/>
                </a:lnTo>
                <a:lnTo>
                  <a:pt x="14" y="0"/>
                </a:lnTo>
                <a:lnTo>
                  <a:pt x="18" y="2"/>
                </a:lnTo>
                <a:lnTo>
                  <a:pt x="22" y="3"/>
                </a:lnTo>
                <a:lnTo>
                  <a:pt x="24" y="5"/>
                </a:lnTo>
                <a:lnTo>
                  <a:pt x="28" y="7"/>
                </a:lnTo>
                <a:lnTo>
                  <a:pt x="29" y="11"/>
                </a:lnTo>
                <a:lnTo>
                  <a:pt x="29" y="14"/>
                </a:lnTo>
                <a:lnTo>
                  <a:pt x="29" y="17"/>
                </a:lnTo>
                <a:lnTo>
                  <a:pt x="28" y="21"/>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49" name="Google Shape;1149;p29"/>
          <p:cNvSpPr/>
          <p:nvPr/>
        </p:nvSpPr>
        <p:spPr>
          <a:xfrm>
            <a:off x="4018360" y="1977630"/>
            <a:ext cx="9525" cy="11906"/>
          </a:xfrm>
          <a:custGeom>
            <a:avLst/>
            <a:gdLst/>
            <a:ahLst/>
            <a:cxnLst/>
            <a:rect l="l" t="t" r="r" b="b"/>
            <a:pathLst>
              <a:path w="33" h="41" extrusionOk="0">
                <a:moveTo>
                  <a:pt x="33" y="34"/>
                </a:moveTo>
                <a:lnTo>
                  <a:pt x="30" y="38"/>
                </a:lnTo>
                <a:lnTo>
                  <a:pt x="25" y="40"/>
                </a:lnTo>
                <a:lnTo>
                  <a:pt x="22" y="40"/>
                </a:lnTo>
                <a:lnTo>
                  <a:pt x="19" y="41"/>
                </a:lnTo>
                <a:lnTo>
                  <a:pt x="15" y="40"/>
                </a:lnTo>
                <a:lnTo>
                  <a:pt x="13" y="39"/>
                </a:lnTo>
                <a:lnTo>
                  <a:pt x="9" y="37"/>
                </a:lnTo>
                <a:lnTo>
                  <a:pt x="5" y="33"/>
                </a:lnTo>
                <a:lnTo>
                  <a:pt x="3" y="29"/>
                </a:lnTo>
                <a:lnTo>
                  <a:pt x="1" y="24"/>
                </a:lnTo>
                <a:lnTo>
                  <a:pt x="0" y="19"/>
                </a:lnTo>
                <a:lnTo>
                  <a:pt x="0" y="14"/>
                </a:lnTo>
                <a:lnTo>
                  <a:pt x="1" y="10"/>
                </a:lnTo>
                <a:lnTo>
                  <a:pt x="2" y="6"/>
                </a:lnTo>
                <a:lnTo>
                  <a:pt x="4" y="3"/>
                </a:lnTo>
                <a:lnTo>
                  <a:pt x="7" y="2"/>
                </a:lnTo>
                <a:lnTo>
                  <a:pt x="11" y="1"/>
                </a:lnTo>
                <a:lnTo>
                  <a:pt x="14" y="0"/>
                </a:lnTo>
                <a:lnTo>
                  <a:pt x="19" y="1"/>
                </a:lnTo>
                <a:lnTo>
                  <a:pt x="22" y="2"/>
                </a:lnTo>
                <a:lnTo>
                  <a:pt x="25" y="4"/>
                </a:lnTo>
                <a:lnTo>
                  <a:pt x="28" y="7"/>
                </a:lnTo>
                <a:lnTo>
                  <a:pt x="29" y="10"/>
                </a:lnTo>
                <a:lnTo>
                  <a:pt x="29" y="13"/>
                </a:lnTo>
                <a:lnTo>
                  <a:pt x="29" y="16"/>
                </a:lnTo>
                <a:lnTo>
                  <a:pt x="28" y="21"/>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0" name="Google Shape;1150;p29"/>
          <p:cNvSpPr/>
          <p:nvPr/>
        </p:nvSpPr>
        <p:spPr>
          <a:xfrm>
            <a:off x="3942161" y="2139555"/>
            <a:ext cx="10715" cy="11906"/>
          </a:xfrm>
          <a:custGeom>
            <a:avLst/>
            <a:gdLst/>
            <a:ahLst/>
            <a:cxnLst/>
            <a:rect l="l" t="t" r="r" b="b"/>
            <a:pathLst>
              <a:path w="35" h="40" extrusionOk="0">
                <a:moveTo>
                  <a:pt x="35" y="34"/>
                </a:moveTo>
                <a:lnTo>
                  <a:pt x="31" y="37"/>
                </a:lnTo>
                <a:lnTo>
                  <a:pt x="27" y="39"/>
                </a:lnTo>
                <a:lnTo>
                  <a:pt x="23" y="40"/>
                </a:lnTo>
                <a:lnTo>
                  <a:pt x="19" y="40"/>
                </a:lnTo>
                <a:lnTo>
                  <a:pt x="16" y="40"/>
                </a:lnTo>
                <a:lnTo>
                  <a:pt x="14" y="39"/>
                </a:lnTo>
                <a:lnTo>
                  <a:pt x="9" y="36"/>
                </a:lnTo>
                <a:lnTo>
                  <a:pt x="7" y="32"/>
                </a:lnTo>
                <a:lnTo>
                  <a:pt x="4" y="28"/>
                </a:lnTo>
                <a:lnTo>
                  <a:pt x="3" y="23"/>
                </a:lnTo>
                <a:lnTo>
                  <a:pt x="2" y="19"/>
                </a:lnTo>
                <a:lnTo>
                  <a:pt x="0" y="14"/>
                </a:lnTo>
                <a:lnTo>
                  <a:pt x="2" y="10"/>
                </a:lnTo>
                <a:lnTo>
                  <a:pt x="3" y="5"/>
                </a:lnTo>
                <a:lnTo>
                  <a:pt x="5" y="3"/>
                </a:lnTo>
                <a:lnTo>
                  <a:pt x="8" y="1"/>
                </a:lnTo>
                <a:lnTo>
                  <a:pt x="12" y="0"/>
                </a:lnTo>
                <a:lnTo>
                  <a:pt x="15" y="0"/>
                </a:lnTo>
                <a:lnTo>
                  <a:pt x="19" y="0"/>
                </a:lnTo>
                <a:lnTo>
                  <a:pt x="23" y="2"/>
                </a:lnTo>
                <a:lnTo>
                  <a:pt x="26" y="4"/>
                </a:lnTo>
                <a:lnTo>
                  <a:pt x="28" y="6"/>
                </a:lnTo>
                <a:lnTo>
                  <a:pt x="30" y="10"/>
                </a:lnTo>
                <a:lnTo>
                  <a:pt x="30" y="12"/>
                </a:lnTo>
                <a:lnTo>
                  <a:pt x="30" y="17"/>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1" name="Google Shape;1151;p29"/>
          <p:cNvSpPr/>
          <p:nvPr/>
        </p:nvSpPr>
        <p:spPr>
          <a:xfrm>
            <a:off x="3784999" y="2060974"/>
            <a:ext cx="11906" cy="10715"/>
          </a:xfrm>
          <a:custGeom>
            <a:avLst/>
            <a:gdLst/>
            <a:ahLst/>
            <a:cxnLst/>
            <a:rect l="l" t="t" r="r" b="b"/>
            <a:pathLst>
              <a:path w="43" h="37" extrusionOk="0">
                <a:moveTo>
                  <a:pt x="43" y="22"/>
                </a:moveTo>
                <a:lnTo>
                  <a:pt x="40" y="27"/>
                </a:lnTo>
                <a:lnTo>
                  <a:pt x="38" y="30"/>
                </a:lnTo>
                <a:lnTo>
                  <a:pt x="35" y="33"/>
                </a:lnTo>
                <a:lnTo>
                  <a:pt x="32" y="34"/>
                </a:lnTo>
                <a:lnTo>
                  <a:pt x="29" y="36"/>
                </a:lnTo>
                <a:lnTo>
                  <a:pt x="26" y="37"/>
                </a:lnTo>
                <a:lnTo>
                  <a:pt x="21" y="36"/>
                </a:lnTo>
                <a:lnTo>
                  <a:pt x="17" y="34"/>
                </a:lnTo>
                <a:lnTo>
                  <a:pt x="12" y="32"/>
                </a:lnTo>
                <a:lnTo>
                  <a:pt x="9" y="29"/>
                </a:lnTo>
                <a:lnTo>
                  <a:pt x="6" y="25"/>
                </a:lnTo>
                <a:lnTo>
                  <a:pt x="2" y="21"/>
                </a:lnTo>
                <a:lnTo>
                  <a:pt x="1" y="18"/>
                </a:lnTo>
                <a:lnTo>
                  <a:pt x="0" y="13"/>
                </a:lnTo>
                <a:lnTo>
                  <a:pt x="1" y="10"/>
                </a:lnTo>
                <a:lnTo>
                  <a:pt x="3" y="6"/>
                </a:lnTo>
                <a:lnTo>
                  <a:pt x="6" y="4"/>
                </a:lnTo>
                <a:lnTo>
                  <a:pt x="9" y="2"/>
                </a:lnTo>
                <a:lnTo>
                  <a:pt x="12" y="0"/>
                </a:lnTo>
                <a:lnTo>
                  <a:pt x="16" y="0"/>
                </a:lnTo>
                <a:lnTo>
                  <a:pt x="20" y="0"/>
                </a:lnTo>
                <a:lnTo>
                  <a:pt x="24" y="1"/>
                </a:lnTo>
                <a:lnTo>
                  <a:pt x="26" y="3"/>
                </a:lnTo>
                <a:lnTo>
                  <a:pt x="28" y="5"/>
                </a:lnTo>
                <a:lnTo>
                  <a:pt x="29" y="9"/>
                </a:lnTo>
                <a:lnTo>
                  <a:pt x="30" y="13"/>
                </a:lnTo>
                <a:lnTo>
                  <a:pt x="30"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2" name="Google Shape;1152;p29"/>
          <p:cNvSpPr/>
          <p:nvPr/>
        </p:nvSpPr>
        <p:spPr>
          <a:xfrm>
            <a:off x="3680222" y="2234805"/>
            <a:ext cx="13097" cy="10715"/>
          </a:xfrm>
          <a:custGeom>
            <a:avLst/>
            <a:gdLst/>
            <a:ahLst/>
            <a:cxnLst/>
            <a:rect l="l" t="t" r="r" b="b"/>
            <a:pathLst>
              <a:path w="42" h="37" extrusionOk="0">
                <a:moveTo>
                  <a:pt x="42" y="22"/>
                </a:moveTo>
                <a:lnTo>
                  <a:pt x="40" y="27"/>
                </a:lnTo>
                <a:lnTo>
                  <a:pt x="38" y="30"/>
                </a:lnTo>
                <a:lnTo>
                  <a:pt x="34" y="34"/>
                </a:lnTo>
                <a:lnTo>
                  <a:pt x="32" y="36"/>
                </a:lnTo>
                <a:lnTo>
                  <a:pt x="29" y="37"/>
                </a:lnTo>
                <a:lnTo>
                  <a:pt x="26" y="37"/>
                </a:lnTo>
                <a:lnTo>
                  <a:pt x="21" y="37"/>
                </a:lnTo>
                <a:lnTo>
                  <a:pt x="17" y="35"/>
                </a:lnTo>
                <a:lnTo>
                  <a:pt x="12" y="32"/>
                </a:lnTo>
                <a:lnTo>
                  <a:pt x="9" y="29"/>
                </a:lnTo>
                <a:lnTo>
                  <a:pt x="5" y="26"/>
                </a:lnTo>
                <a:lnTo>
                  <a:pt x="2" y="21"/>
                </a:lnTo>
                <a:lnTo>
                  <a:pt x="1" y="18"/>
                </a:lnTo>
                <a:lnTo>
                  <a:pt x="0" y="13"/>
                </a:lnTo>
                <a:lnTo>
                  <a:pt x="1" y="10"/>
                </a:lnTo>
                <a:lnTo>
                  <a:pt x="2" y="7"/>
                </a:lnTo>
                <a:lnTo>
                  <a:pt x="5" y="4"/>
                </a:lnTo>
                <a:lnTo>
                  <a:pt x="9" y="2"/>
                </a:lnTo>
                <a:lnTo>
                  <a:pt x="12" y="1"/>
                </a:lnTo>
                <a:lnTo>
                  <a:pt x="15" y="0"/>
                </a:lnTo>
                <a:lnTo>
                  <a:pt x="20" y="0"/>
                </a:lnTo>
                <a:lnTo>
                  <a:pt x="23" y="2"/>
                </a:lnTo>
                <a:lnTo>
                  <a:pt x="26" y="3"/>
                </a:lnTo>
                <a:lnTo>
                  <a:pt x="28" y="6"/>
                </a:lnTo>
                <a:lnTo>
                  <a:pt x="29" y="9"/>
                </a:lnTo>
                <a:lnTo>
                  <a:pt x="30" y="13"/>
                </a:lnTo>
                <a:lnTo>
                  <a:pt x="30"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3" name="Google Shape;1153;p29"/>
          <p:cNvSpPr/>
          <p:nvPr/>
        </p:nvSpPr>
        <p:spPr>
          <a:xfrm>
            <a:off x="3754042" y="2163367"/>
            <a:ext cx="11906" cy="10715"/>
          </a:xfrm>
          <a:custGeom>
            <a:avLst/>
            <a:gdLst/>
            <a:ahLst/>
            <a:cxnLst/>
            <a:rect l="l" t="t" r="r" b="b"/>
            <a:pathLst>
              <a:path w="43" h="37" extrusionOk="0">
                <a:moveTo>
                  <a:pt x="43" y="23"/>
                </a:moveTo>
                <a:lnTo>
                  <a:pt x="40" y="27"/>
                </a:lnTo>
                <a:lnTo>
                  <a:pt x="38" y="30"/>
                </a:lnTo>
                <a:lnTo>
                  <a:pt x="35" y="34"/>
                </a:lnTo>
                <a:lnTo>
                  <a:pt x="33" y="36"/>
                </a:lnTo>
                <a:lnTo>
                  <a:pt x="29" y="37"/>
                </a:lnTo>
                <a:lnTo>
                  <a:pt x="26" y="37"/>
                </a:lnTo>
                <a:lnTo>
                  <a:pt x="21" y="37"/>
                </a:lnTo>
                <a:lnTo>
                  <a:pt x="17" y="35"/>
                </a:lnTo>
                <a:lnTo>
                  <a:pt x="12" y="33"/>
                </a:lnTo>
                <a:lnTo>
                  <a:pt x="9" y="29"/>
                </a:lnTo>
                <a:lnTo>
                  <a:pt x="6" y="26"/>
                </a:lnTo>
                <a:lnTo>
                  <a:pt x="2" y="21"/>
                </a:lnTo>
                <a:lnTo>
                  <a:pt x="1" y="18"/>
                </a:lnTo>
                <a:lnTo>
                  <a:pt x="0" y="14"/>
                </a:lnTo>
                <a:lnTo>
                  <a:pt x="1" y="10"/>
                </a:lnTo>
                <a:lnTo>
                  <a:pt x="3" y="7"/>
                </a:lnTo>
                <a:lnTo>
                  <a:pt x="6" y="5"/>
                </a:lnTo>
                <a:lnTo>
                  <a:pt x="9" y="2"/>
                </a:lnTo>
                <a:lnTo>
                  <a:pt x="12" y="1"/>
                </a:lnTo>
                <a:lnTo>
                  <a:pt x="16" y="0"/>
                </a:lnTo>
                <a:lnTo>
                  <a:pt x="20" y="0"/>
                </a:lnTo>
                <a:lnTo>
                  <a:pt x="24" y="2"/>
                </a:lnTo>
                <a:lnTo>
                  <a:pt x="26" y="3"/>
                </a:lnTo>
                <a:lnTo>
                  <a:pt x="28" y="6"/>
                </a:lnTo>
                <a:lnTo>
                  <a:pt x="29" y="9"/>
                </a:lnTo>
                <a:lnTo>
                  <a:pt x="30" y="14"/>
                </a:lnTo>
                <a:lnTo>
                  <a:pt x="30" y="1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4" name="Google Shape;1154;p29"/>
          <p:cNvSpPr/>
          <p:nvPr/>
        </p:nvSpPr>
        <p:spPr>
          <a:xfrm>
            <a:off x="3582591" y="2130030"/>
            <a:ext cx="13097" cy="11906"/>
          </a:xfrm>
          <a:custGeom>
            <a:avLst/>
            <a:gdLst/>
            <a:ahLst/>
            <a:cxnLst/>
            <a:rect l="l" t="t" r="r" b="b"/>
            <a:pathLst>
              <a:path w="41" h="36" extrusionOk="0">
                <a:moveTo>
                  <a:pt x="41" y="23"/>
                </a:moveTo>
                <a:lnTo>
                  <a:pt x="40" y="28"/>
                </a:lnTo>
                <a:lnTo>
                  <a:pt x="37" y="31"/>
                </a:lnTo>
                <a:lnTo>
                  <a:pt x="35" y="33"/>
                </a:lnTo>
                <a:lnTo>
                  <a:pt x="31" y="35"/>
                </a:lnTo>
                <a:lnTo>
                  <a:pt x="29" y="36"/>
                </a:lnTo>
                <a:lnTo>
                  <a:pt x="26" y="36"/>
                </a:lnTo>
                <a:lnTo>
                  <a:pt x="21" y="36"/>
                </a:lnTo>
                <a:lnTo>
                  <a:pt x="17" y="35"/>
                </a:lnTo>
                <a:lnTo>
                  <a:pt x="12" y="32"/>
                </a:lnTo>
                <a:lnTo>
                  <a:pt x="8" y="30"/>
                </a:lnTo>
                <a:lnTo>
                  <a:pt x="4" y="25"/>
                </a:lnTo>
                <a:lnTo>
                  <a:pt x="2" y="22"/>
                </a:lnTo>
                <a:lnTo>
                  <a:pt x="1" y="17"/>
                </a:lnTo>
                <a:lnTo>
                  <a:pt x="0" y="14"/>
                </a:lnTo>
                <a:lnTo>
                  <a:pt x="1" y="10"/>
                </a:lnTo>
                <a:lnTo>
                  <a:pt x="2" y="6"/>
                </a:lnTo>
                <a:lnTo>
                  <a:pt x="4" y="4"/>
                </a:lnTo>
                <a:lnTo>
                  <a:pt x="8" y="2"/>
                </a:lnTo>
                <a:lnTo>
                  <a:pt x="12" y="1"/>
                </a:lnTo>
                <a:lnTo>
                  <a:pt x="16" y="0"/>
                </a:lnTo>
                <a:lnTo>
                  <a:pt x="19" y="1"/>
                </a:lnTo>
                <a:lnTo>
                  <a:pt x="22" y="2"/>
                </a:lnTo>
                <a:lnTo>
                  <a:pt x="26" y="4"/>
                </a:lnTo>
                <a:lnTo>
                  <a:pt x="27" y="6"/>
                </a:lnTo>
                <a:lnTo>
                  <a:pt x="29" y="10"/>
                </a:lnTo>
                <a:lnTo>
                  <a:pt x="29" y="13"/>
                </a:lnTo>
                <a:lnTo>
                  <a:pt x="29" y="1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5" name="Google Shape;1155;p29"/>
          <p:cNvSpPr/>
          <p:nvPr/>
        </p:nvSpPr>
        <p:spPr>
          <a:xfrm>
            <a:off x="3835004" y="2230041"/>
            <a:ext cx="132159" cy="79772"/>
          </a:xfrm>
          <a:custGeom>
            <a:avLst/>
            <a:gdLst/>
            <a:ahLst/>
            <a:cxnLst/>
            <a:rect l="l" t="t" r="r" b="b"/>
            <a:pathLst>
              <a:path w="443" h="271" extrusionOk="0">
                <a:moveTo>
                  <a:pt x="443" y="215"/>
                </a:moveTo>
                <a:lnTo>
                  <a:pt x="421" y="226"/>
                </a:lnTo>
                <a:lnTo>
                  <a:pt x="399" y="236"/>
                </a:lnTo>
                <a:lnTo>
                  <a:pt x="377" y="245"/>
                </a:lnTo>
                <a:lnTo>
                  <a:pt x="356" y="253"/>
                </a:lnTo>
                <a:lnTo>
                  <a:pt x="335" y="259"/>
                </a:lnTo>
                <a:lnTo>
                  <a:pt x="314" y="264"/>
                </a:lnTo>
                <a:lnTo>
                  <a:pt x="293" y="268"/>
                </a:lnTo>
                <a:lnTo>
                  <a:pt x="273" y="270"/>
                </a:lnTo>
                <a:lnTo>
                  <a:pt x="254" y="271"/>
                </a:lnTo>
                <a:lnTo>
                  <a:pt x="236" y="271"/>
                </a:lnTo>
                <a:lnTo>
                  <a:pt x="218" y="270"/>
                </a:lnTo>
                <a:lnTo>
                  <a:pt x="202" y="268"/>
                </a:lnTo>
                <a:lnTo>
                  <a:pt x="185" y="264"/>
                </a:lnTo>
                <a:lnTo>
                  <a:pt x="169" y="260"/>
                </a:lnTo>
                <a:lnTo>
                  <a:pt x="153" y="254"/>
                </a:lnTo>
                <a:lnTo>
                  <a:pt x="138" y="247"/>
                </a:lnTo>
                <a:lnTo>
                  <a:pt x="123" y="241"/>
                </a:lnTo>
                <a:lnTo>
                  <a:pt x="109" y="232"/>
                </a:lnTo>
                <a:lnTo>
                  <a:pt x="95" y="222"/>
                </a:lnTo>
                <a:lnTo>
                  <a:pt x="86" y="215"/>
                </a:lnTo>
                <a:lnTo>
                  <a:pt x="78" y="207"/>
                </a:lnTo>
                <a:lnTo>
                  <a:pt x="70" y="198"/>
                </a:lnTo>
                <a:lnTo>
                  <a:pt x="62" y="190"/>
                </a:lnTo>
                <a:lnTo>
                  <a:pt x="54" y="181"/>
                </a:lnTo>
                <a:lnTo>
                  <a:pt x="47" y="171"/>
                </a:lnTo>
                <a:lnTo>
                  <a:pt x="39" y="161"/>
                </a:lnTo>
                <a:lnTo>
                  <a:pt x="33" y="150"/>
                </a:lnTo>
                <a:lnTo>
                  <a:pt x="27" y="140"/>
                </a:lnTo>
                <a:lnTo>
                  <a:pt x="20" y="128"/>
                </a:lnTo>
                <a:lnTo>
                  <a:pt x="16" y="116"/>
                </a:lnTo>
                <a:lnTo>
                  <a:pt x="10" y="104"/>
                </a:lnTo>
                <a:lnTo>
                  <a:pt x="7" y="92"/>
                </a:lnTo>
                <a:lnTo>
                  <a:pt x="4" y="81"/>
                </a:lnTo>
                <a:lnTo>
                  <a:pt x="1" y="69"/>
                </a:lnTo>
                <a:lnTo>
                  <a:pt x="0" y="58"/>
                </a:lnTo>
                <a:lnTo>
                  <a:pt x="1" y="48"/>
                </a:lnTo>
                <a:lnTo>
                  <a:pt x="4" y="38"/>
                </a:lnTo>
                <a:lnTo>
                  <a:pt x="7" y="29"/>
                </a:lnTo>
                <a:lnTo>
                  <a:pt x="12" y="22"/>
                </a:lnTo>
                <a:lnTo>
                  <a:pt x="19" y="16"/>
                </a:lnTo>
                <a:lnTo>
                  <a:pt x="27" y="11"/>
                </a:lnTo>
                <a:lnTo>
                  <a:pt x="35" y="7"/>
                </a:lnTo>
                <a:lnTo>
                  <a:pt x="45" y="4"/>
                </a:lnTo>
                <a:lnTo>
                  <a:pt x="55" y="2"/>
                </a:lnTo>
                <a:lnTo>
                  <a:pt x="66" y="0"/>
                </a:lnTo>
                <a:lnTo>
                  <a:pt x="78" y="0"/>
                </a:lnTo>
                <a:lnTo>
                  <a:pt x="90" y="0"/>
                </a:lnTo>
                <a:lnTo>
                  <a:pt x="101" y="1"/>
                </a:lnTo>
                <a:lnTo>
                  <a:pt x="113" y="2"/>
                </a:lnTo>
                <a:lnTo>
                  <a:pt x="124" y="4"/>
                </a:lnTo>
                <a:lnTo>
                  <a:pt x="136" y="8"/>
                </a:lnTo>
                <a:lnTo>
                  <a:pt x="146" y="11"/>
                </a:lnTo>
                <a:lnTo>
                  <a:pt x="159" y="18"/>
                </a:lnTo>
                <a:lnTo>
                  <a:pt x="171" y="25"/>
                </a:lnTo>
                <a:lnTo>
                  <a:pt x="184" y="32"/>
                </a:lnTo>
                <a:lnTo>
                  <a:pt x="194" y="41"/>
                </a:lnTo>
                <a:lnTo>
                  <a:pt x="205" y="48"/>
                </a:lnTo>
                <a:lnTo>
                  <a:pt x="216" y="55"/>
                </a:lnTo>
                <a:lnTo>
                  <a:pt x="228" y="62"/>
                </a:lnTo>
                <a:lnTo>
                  <a:pt x="241" y="65"/>
                </a:lnTo>
                <a:lnTo>
                  <a:pt x="254" y="67"/>
                </a:lnTo>
                <a:lnTo>
                  <a:pt x="267" y="67"/>
                </a:lnTo>
                <a:lnTo>
                  <a:pt x="280" y="66"/>
                </a:lnTo>
                <a:lnTo>
                  <a:pt x="293" y="64"/>
                </a:lnTo>
                <a:lnTo>
                  <a:pt x="308" y="62"/>
                </a:lnTo>
                <a:lnTo>
                  <a:pt x="323" y="58"/>
                </a:lnTo>
                <a:lnTo>
                  <a:pt x="337" y="56"/>
                </a:lnTo>
                <a:lnTo>
                  <a:pt x="350" y="53"/>
                </a:lnTo>
                <a:lnTo>
                  <a:pt x="365" y="52"/>
                </a:lnTo>
                <a:lnTo>
                  <a:pt x="377" y="50"/>
                </a:lnTo>
                <a:lnTo>
                  <a:pt x="390" y="52"/>
                </a:lnTo>
                <a:lnTo>
                  <a:pt x="401" y="54"/>
                </a:lnTo>
                <a:lnTo>
                  <a:pt x="410" y="58"/>
                </a:lnTo>
                <a:lnTo>
                  <a:pt x="417" y="63"/>
                </a:lnTo>
                <a:lnTo>
                  <a:pt x="421" y="69"/>
                </a:lnTo>
                <a:lnTo>
                  <a:pt x="425" y="76"/>
                </a:lnTo>
                <a:lnTo>
                  <a:pt x="430" y="84"/>
                </a:lnTo>
                <a:lnTo>
                  <a:pt x="432" y="93"/>
                </a:lnTo>
                <a:lnTo>
                  <a:pt x="434" y="103"/>
                </a:lnTo>
                <a:lnTo>
                  <a:pt x="436" y="113"/>
                </a:lnTo>
                <a:lnTo>
                  <a:pt x="436" y="123"/>
                </a:lnTo>
                <a:lnTo>
                  <a:pt x="434" y="134"/>
                </a:lnTo>
                <a:lnTo>
                  <a:pt x="433" y="144"/>
                </a:lnTo>
                <a:lnTo>
                  <a:pt x="431" y="156"/>
                </a:lnTo>
                <a:lnTo>
                  <a:pt x="428" y="168"/>
                </a:lnTo>
                <a:lnTo>
                  <a:pt x="424" y="178"/>
                </a:lnTo>
                <a:lnTo>
                  <a:pt x="420" y="188"/>
                </a:lnTo>
                <a:lnTo>
                  <a:pt x="414"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6" name="Google Shape;1156;p29"/>
          <p:cNvSpPr/>
          <p:nvPr/>
        </p:nvSpPr>
        <p:spPr>
          <a:xfrm>
            <a:off x="3656410" y="1853804"/>
            <a:ext cx="13097" cy="9525"/>
          </a:xfrm>
          <a:custGeom>
            <a:avLst/>
            <a:gdLst/>
            <a:ahLst/>
            <a:cxnLst/>
            <a:rect l="l" t="t" r="r" b="b"/>
            <a:pathLst>
              <a:path w="42" h="31" extrusionOk="0">
                <a:moveTo>
                  <a:pt x="40" y="2"/>
                </a:moveTo>
                <a:lnTo>
                  <a:pt x="42" y="7"/>
                </a:lnTo>
                <a:lnTo>
                  <a:pt x="42" y="10"/>
                </a:lnTo>
                <a:lnTo>
                  <a:pt x="42" y="15"/>
                </a:lnTo>
                <a:lnTo>
                  <a:pt x="42" y="18"/>
                </a:lnTo>
                <a:lnTo>
                  <a:pt x="41" y="21"/>
                </a:lnTo>
                <a:lnTo>
                  <a:pt x="38" y="24"/>
                </a:lnTo>
                <a:lnTo>
                  <a:pt x="35" y="26"/>
                </a:lnTo>
                <a:lnTo>
                  <a:pt x="31" y="28"/>
                </a:lnTo>
                <a:lnTo>
                  <a:pt x="26" y="31"/>
                </a:lnTo>
                <a:lnTo>
                  <a:pt x="20" y="31"/>
                </a:lnTo>
                <a:lnTo>
                  <a:pt x="16" y="31"/>
                </a:lnTo>
                <a:lnTo>
                  <a:pt x="12" y="30"/>
                </a:lnTo>
                <a:lnTo>
                  <a:pt x="7" y="28"/>
                </a:lnTo>
                <a:lnTo>
                  <a:pt x="4" y="25"/>
                </a:lnTo>
                <a:lnTo>
                  <a:pt x="1" y="23"/>
                </a:lnTo>
                <a:lnTo>
                  <a:pt x="0" y="19"/>
                </a:lnTo>
                <a:lnTo>
                  <a:pt x="0" y="15"/>
                </a:lnTo>
                <a:lnTo>
                  <a:pt x="1" y="12"/>
                </a:lnTo>
                <a:lnTo>
                  <a:pt x="3" y="8"/>
                </a:lnTo>
                <a:lnTo>
                  <a:pt x="5" y="5"/>
                </a:lnTo>
                <a:lnTo>
                  <a:pt x="8" y="3"/>
                </a:lnTo>
                <a:lnTo>
                  <a:pt x="12" y="2"/>
                </a:lnTo>
                <a:lnTo>
                  <a:pt x="15" y="0"/>
                </a:lnTo>
                <a:lnTo>
                  <a:pt x="17" y="0"/>
                </a:lnTo>
                <a:lnTo>
                  <a:pt x="20" y="3"/>
                </a:lnTo>
                <a:lnTo>
                  <a:pt x="24"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7" name="Google Shape;1157;p29"/>
          <p:cNvSpPr/>
          <p:nvPr/>
        </p:nvSpPr>
        <p:spPr>
          <a:xfrm>
            <a:off x="3425428" y="1853804"/>
            <a:ext cx="13097" cy="9525"/>
          </a:xfrm>
          <a:custGeom>
            <a:avLst/>
            <a:gdLst/>
            <a:ahLst/>
            <a:cxnLst/>
            <a:rect l="l" t="t" r="r" b="b"/>
            <a:pathLst>
              <a:path w="42" h="31" extrusionOk="0">
                <a:moveTo>
                  <a:pt x="39" y="2"/>
                </a:moveTo>
                <a:lnTo>
                  <a:pt x="41" y="7"/>
                </a:lnTo>
                <a:lnTo>
                  <a:pt x="41" y="10"/>
                </a:lnTo>
                <a:lnTo>
                  <a:pt x="42" y="15"/>
                </a:lnTo>
                <a:lnTo>
                  <a:pt x="41" y="18"/>
                </a:lnTo>
                <a:lnTo>
                  <a:pt x="40" y="21"/>
                </a:lnTo>
                <a:lnTo>
                  <a:pt x="38" y="24"/>
                </a:lnTo>
                <a:lnTo>
                  <a:pt x="34" y="26"/>
                </a:lnTo>
                <a:lnTo>
                  <a:pt x="30" y="28"/>
                </a:lnTo>
                <a:lnTo>
                  <a:pt x="25" y="31"/>
                </a:lnTo>
                <a:lnTo>
                  <a:pt x="20" y="31"/>
                </a:lnTo>
                <a:lnTo>
                  <a:pt x="15" y="31"/>
                </a:lnTo>
                <a:lnTo>
                  <a:pt x="11" y="30"/>
                </a:lnTo>
                <a:lnTo>
                  <a:pt x="6" y="28"/>
                </a:lnTo>
                <a:lnTo>
                  <a:pt x="3" y="25"/>
                </a:lnTo>
                <a:lnTo>
                  <a:pt x="1" y="23"/>
                </a:lnTo>
                <a:lnTo>
                  <a:pt x="0" y="19"/>
                </a:lnTo>
                <a:lnTo>
                  <a:pt x="0" y="15"/>
                </a:lnTo>
                <a:lnTo>
                  <a:pt x="1" y="12"/>
                </a:lnTo>
                <a:lnTo>
                  <a:pt x="2" y="8"/>
                </a:lnTo>
                <a:lnTo>
                  <a:pt x="4" y="5"/>
                </a:lnTo>
                <a:lnTo>
                  <a:pt x="7" y="3"/>
                </a:lnTo>
                <a:lnTo>
                  <a:pt x="11" y="2"/>
                </a:lnTo>
                <a:lnTo>
                  <a:pt x="14" y="0"/>
                </a:lnTo>
                <a:lnTo>
                  <a:pt x="16" y="0"/>
                </a:lnTo>
                <a:lnTo>
                  <a:pt x="20" y="3"/>
                </a:lnTo>
                <a:lnTo>
                  <a:pt x="23" y="5"/>
                </a:lnTo>
                <a:lnTo>
                  <a:pt x="28" y="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8" name="Google Shape;1158;p29"/>
          <p:cNvSpPr/>
          <p:nvPr/>
        </p:nvSpPr>
        <p:spPr>
          <a:xfrm>
            <a:off x="3656410" y="1751410"/>
            <a:ext cx="13097" cy="8334"/>
          </a:xfrm>
          <a:custGeom>
            <a:avLst/>
            <a:gdLst/>
            <a:ahLst/>
            <a:cxnLst/>
            <a:rect l="l" t="t" r="r" b="b"/>
            <a:pathLst>
              <a:path w="42" h="30" extrusionOk="0">
                <a:moveTo>
                  <a:pt x="40" y="1"/>
                </a:moveTo>
                <a:lnTo>
                  <a:pt x="42" y="5"/>
                </a:lnTo>
                <a:lnTo>
                  <a:pt x="42" y="10"/>
                </a:lnTo>
                <a:lnTo>
                  <a:pt x="42" y="13"/>
                </a:lnTo>
                <a:lnTo>
                  <a:pt x="42" y="16"/>
                </a:lnTo>
                <a:lnTo>
                  <a:pt x="41" y="20"/>
                </a:lnTo>
                <a:lnTo>
                  <a:pt x="38" y="22"/>
                </a:lnTo>
                <a:lnTo>
                  <a:pt x="35" y="25"/>
                </a:lnTo>
                <a:lnTo>
                  <a:pt x="31" y="28"/>
                </a:lnTo>
                <a:lnTo>
                  <a:pt x="26" y="29"/>
                </a:lnTo>
                <a:lnTo>
                  <a:pt x="20" y="30"/>
                </a:lnTo>
                <a:lnTo>
                  <a:pt x="16" y="29"/>
                </a:lnTo>
                <a:lnTo>
                  <a:pt x="12" y="29"/>
                </a:lnTo>
                <a:lnTo>
                  <a:pt x="7" y="27"/>
                </a:lnTo>
                <a:lnTo>
                  <a:pt x="4" y="24"/>
                </a:lnTo>
                <a:lnTo>
                  <a:pt x="1" y="21"/>
                </a:lnTo>
                <a:lnTo>
                  <a:pt x="0" y="18"/>
                </a:lnTo>
                <a:lnTo>
                  <a:pt x="0" y="14"/>
                </a:lnTo>
                <a:lnTo>
                  <a:pt x="1" y="11"/>
                </a:lnTo>
                <a:lnTo>
                  <a:pt x="3" y="6"/>
                </a:lnTo>
                <a:lnTo>
                  <a:pt x="5" y="4"/>
                </a:lnTo>
                <a:lnTo>
                  <a:pt x="8" y="1"/>
                </a:lnTo>
                <a:lnTo>
                  <a:pt x="12" y="0"/>
                </a:lnTo>
                <a:lnTo>
                  <a:pt x="15" y="0"/>
                </a:lnTo>
                <a:lnTo>
                  <a:pt x="17" y="0"/>
                </a:lnTo>
                <a:lnTo>
                  <a:pt x="20" y="1"/>
                </a:lnTo>
                <a:lnTo>
                  <a:pt x="24" y="3"/>
                </a:lnTo>
                <a:lnTo>
                  <a:pt x="28"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59" name="Google Shape;1159;p29"/>
          <p:cNvSpPr/>
          <p:nvPr/>
        </p:nvSpPr>
        <p:spPr>
          <a:xfrm>
            <a:off x="3425428" y="1751410"/>
            <a:ext cx="13097" cy="8334"/>
          </a:xfrm>
          <a:custGeom>
            <a:avLst/>
            <a:gdLst/>
            <a:ahLst/>
            <a:cxnLst/>
            <a:rect l="l" t="t" r="r" b="b"/>
            <a:pathLst>
              <a:path w="42" h="30" extrusionOk="0">
                <a:moveTo>
                  <a:pt x="39" y="1"/>
                </a:moveTo>
                <a:lnTo>
                  <a:pt x="41" y="5"/>
                </a:lnTo>
                <a:lnTo>
                  <a:pt x="41" y="10"/>
                </a:lnTo>
                <a:lnTo>
                  <a:pt x="42" y="13"/>
                </a:lnTo>
                <a:lnTo>
                  <a:pt x="41" y="16"/>
                </a:lnTo>
                <a:lnTo>
                  <a:pt x="40" y="20"/>
                </a:lnTo>
                <a:lnTo>
                  <a:pt x="38" y="22"/>
                </a:lnTo>
                <a:lnTo>
                  <a:pt x="34" y="25"/>
                </a:lnTo>
                <a:lnTo>
                  <a:pt x="30" y="28"/>
                </a:lnTo>
                <a:lnTo>
                  <a:pt x="25" y="29"/>
                </a:lnTo>
                <a:lnTo>
                  <a:pt x="20" y="30"/>
                </a:lnTo>
                <a:lnTo>
                  <a:pt x="15" y="29"/>
                </a:lnTo>
                <a:lnTo>
                  <a:pt x="11" y="29"/>
                </a:lnTo>
                <a:lnTo>
                  <a:pt x="6" y="27"/>
                </a:lnTo>
                <a:lnTo>
                  <a:pt x="3" y="24"/>
                </a:lnTo>
                <a:lnTo>
                  <a:pt x="1" y="21"/>
                </a:lnTo>
                <a:lnTo>
                  <a:pt x="0" y="18"/>
                </a:lnTo>
                <a:lnTo>
                  <a:pt x="0" y="14"/>
                </a:lnTo>
                <a:lnTo>
                  <a:pt x="1" y="11"/>
                </a:lnTo>
                <a:lnTo>
                  <a:pt x="2" y="6"/>
                </a:lnTo>
                <a:lnTo>
                  <a:pt x="4" y="4"/>
                </a:lnTo>
                <a:lnTo>
                  <a:pt x="7" y="1"/>
                </a:lnTo>
                <a:lnTo>
                  <a:pt x="11" y="0"/>
                </a:lnTo>
                <a:lnTo>
                  <a:pt x="14" y="0"/>
                </a:lnTo>
                <a:lnTo>
                  <a:pt x="16" y="0"/>
                </a:lnTo>
                <a:lnTo>
                  <a:pt x="20" y="1"/>
                </a:lnTo>
                <a:lnTo>
                  <a:pt x="23" y="3"/>
                </a:lnTo>
                <a:lnTo>
                  <a:pt x="28"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0" name="Google Shape;1160;p29"/>
          <p:cNvSpPr/>
          <p:nvPr/>
        </p:nvSpPr>
        <p:spPr>
          <a:xfrm>
            <a:off x="3514726" y="1751410"/>
            <a:ext cx="11906" cy="8334"/>
          </a:xfrm>
          <a:custGeom>
            <a:avLst/>
            <a:gdLst/>
            <a:ahLst/>
            <a:cxnLst/>
            <a:rect l="l" t="t" r="r" b="b"/>
            <a:pathLst>
              <a:path w="43" h="30" extrusionOk="0">
                <a:moveTo>
                  <a:pt x="39" y="1"/>
                </a:moveTo>
                <a:lnTo>
                  <a:pt x="42" y="5"/>
                </a:lnTo>
                <a:lnTo>
                  <a:pt x="43" y="10"/>
                </a:lnTo>
                <a:lnTo>
                  <a:pt x="43" y="13"/>
                </a:lnTo>
                <a:lnTo>
                  <a:pt x="42" y="16"/>
                </a:lnTo>
                <a:lnTo>
                  <a:pt x="41" y="20"/>
                </a:lnTo>
                <a:lnTo>
                  <a:pt x="38" y="22"/>
                </a:lnTo>
                <a:lnTo>
                  <a:pt x="35" y="25"/>
                </a:lnTo>
                <a:lnTo>
                  <a:pt x="30" y="28"/>
                </a:lnTo>
                <a:lnTo>
                  <a:pt x="26" y="29"/>
                </a:lnTo>
                <a:lnTo>
                  <a:pt x="20" y="30"/>
                </a:lnTo>
                <a:lnTo>
                  <a:pt x="16" y="29"/>
                </a:lnTo>
                <a:lnTo>
                  <a:pt x="11" y="29"/>
                </a:lnTo>
                <a:lnTo>
                  <a:pt x="7" y="27"/>
                </a:lnTo>
                <a:lnTo>
                  <a:pt x="4" y="24"/>
                </a:lnTo>
                <a:lnTo>
                  <a:pt x="1" y="21"/>
                </a:lnTo>
                <a:lnTo>
                  <a:pt x="0" y="18"/>
                </a:lnTo>
                <a:lnTo>
                  <a:pt x="0" y="14"/>
                </a:lnTo>
                <a:lnTo>
                  <a:pt x="1" y="11"/>
                </a:lnTo>
                <a:lnTo>
                  <a:pt x="3" y="6"/>
                </a:lnTo>
                <a:lnTo>
                  <a:pt x="5" y="4"/>
                </a:lnTo>
                <a:lnTo>
                  <a:pt x="8" y="1"/>
                </a:lnTo>
                <a:lnTo>
                  <a:pt x="11" y="0"/>
                </a:lnTo>
                <a:lnTo>
                  <a:pt x="15" y="0"/>
                </a:lnTo>
                <a:lnTo>
                  <a:pt x="17" y="0"/>
                </a:lnTo>
                <a:lnTo>
                  <a:pt x="20" y="1"/>
                </a:lnTo>
                <a:lnTo>
                  <a:pt x="25" y="3"/>
                </a:lnTo>
                <a:lnTo>
                  <a:pt x="28" y="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1" name="Google Shape;1161;p29"/>
          <p:cNvSpPr/>
          <p:nvPr/>
        </p:nvSpPr>
        <p:spPr>
          <a:xfrm>
            <a:off x="3514726" y="1850231"/>
            <a:ext cx="11906" cy="9525"/>
          </a:xfrm>
          <a:custGeom>
            <a:avLst/>
            <a:gdLst/>
            <a:ahLst/>
            <a:cxnLst/>
            <a:rect l="l" t="t" r="r" b="b"/>
            <a:pathLst>
              <a:path w="43" h="30" extrusionOk="0">
                <a:moveTo>
                  <a:pt x="39" y="1"/>
                </a:moveTo>
                <a:lnTo>
                  <a:pt x="42" y="6"/>
                </a:lnTo>
                <a:lnTo>
                  <a:pt x="43" y="10"/>
                </a:lnTo>
                <a:lnTo>
                  <a:pt x="43" y="14"/>
                </a:lnTo>
                <a:lnTo>
                  <a:pt x="42" y="17"/>
                </a:lnTo>
                <a:lnTo>
                  <a:pt x="41" y="20"/>
                </a:lnTo>
                <a:lnTo>
                  <a:pt x="38" y="23"/>
                </a:lnTo>
                <a:lnTo>
                  <a:pt x="35" y="26"/>
                </a:lnTo>
                <a:lnTo>
                  <a:pt x="30" y="28"/>
                </a:lnTo>
                <a:lnTo>
                  <a:pt x="26" y="29"/>
                </a:lnTo>
                <a:lnTo>
                  <a:pt x="20" y="30"/>
                </a:lnTo>
                <a:lnTo>
                  <a:pt x="16" y="29"/>
                </a:lnTo>
                <a:lnTo>
                  <a:pt x="11" y="29"/>
                </a:lnTo>
                <a:lnTo>
                  <a:pt x="7" y="27"/>
                </a:lnTo>
                <a:lnTo>
                  <a:pt x="4" y="25"/>
                </a:lnTo>
                <a:lnTo>
                  <a:pt x="1" y="21"/>
                </a:lnTo>
                <a:lnTo>
                  <a:pt x="0" y="18"/>
                </a:lnTo>
                <a:lnTo>
                  <a:pt x="0" y="15"/>
                </a:lnTo>
                <a:lnTo>
                  <a:pt x="1" y="10"/>
                </a:lnTo>
                <a:lnTo>
                  <a:pt x="3" y="7"/>
                </a:lnTo>
                <a:lnTo>
                  <a:pt x="5" y="5"/>
                </a:lnTo>
                <a:lnTo>
                  <a:pt x="8" y="1"/>
                </a:lnTo>
                <a:lnTo>
                  <a:pt x="11" y="0"/>
                </a:lnTo>
                <a:lnTo>
                  <a:pt x="15" y="0"/>
                </a:lnTo>
                <a:lnTo>
                  <a:pt x="17" y="0"/>
                </a:lnTo>
                <a:lnTo>
                  <a:pt x="20" y="1"/>
                </a:lnTo>
                <a:lnTo>
                  <a:pt x="25" y="4"/>
                </a:lnTo>
                <a:lnTo>
                  <a:pt x="28" y="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2" name="Google Shape;1162;p29"/>
          <p:cNvSpPr/>
          <p:nvPr/>
        </p:nvSpPr>
        <p:spPr>
          <a:xfrm>
            <a:off x="3190876" y="2076450"/>
            <a:ext cx="13097" cy="10716"/>
          </a:xfrm>
          <a:custGeom>
            <a:avLst/>
            <a:gdLst/>
            <a:ahLst/>
            <a:cxnLst/>
            <a:rect l="l" t="t" r="r" b="b"/>
            <a:pathLst>
              <a:path w="43" h="36" extrusionOk="0">
                <a:moveTo>
                  <a:pt x="43" y="19"/>
                </a:moveTo>
                <a:lnTo>
                  <a:pt x="41" y="24"/>
                </a:lnTo>
                <a:lnTo>
                  <a:pt x="40" y="27"/>
                </a:lnTo>
                <a:lnTo>
                  <a:pt x="38" y="30"/>
                </a:lnTo>
                <a:lnTo>
                  <a:pt x="34" y="33"/>
                </a:lnTo>
                <a:lnTo>
                  <a:pt x="32" y="35"/>
                </a:lnTo>
                <a:lnTo>
                  <a:pt x="29" y="35"/>
                </a:lnTo>
                <a:lnTo>
                  <a:pt x="24" y="36"/>
                </a:lnTo>
                <a:lnTo>
                  <a:pt x="20" y="35"/>
                </a:lnTo>
                <a:lnTo>
                  <a:pt x="15" y="33"/>
                </a:lnTo>
                <a:lnTo>
                  <a:pt x="11" y="30"/>
                </a:lnTo>
                <a:lnTo>
                  <a:pt x="6" y="27"/>
                </a:lnTo>
                <a:lnTo>
                  <a:pt x="3" y="24"/>
                </a:lnTo>
                <a:lnTo>
                  <a:pt x="1" y="19"/>
                </a:lnTo>
                <a:lnTo>
                  <a:pt x="0" y="16"/>
                </a:lnTo>
                <a:lnTo>
                  <a:pt x="1" y="13"/>
                </a:lnTo>
                <a:lnTo>
                  <a:pt x="2" y="9"/>
                </a:lnTo>
                <a:lnTo>
                  <a:pt x="4" y="6"/>
                </a:lnTo>
                <a:lnTo>
                  <a:pt x="6" y="4"/>
                </a:lnTo>
                <a:lnTo>
                  <a:pt x="10" y="1"/>
                </a:lnTo>
                <a:lnTo>
                  <a:pt x="14" y="0"/>
                </a:lnTo>
                <a:lnTo>
                  <a:pt x="18" y="0"/>
                </a:lnTo>
                <a:lnTo>
                  <a:pt x="21" y="1"/>
                </a:lnTo>
                <a:lnTo>
                  <a:pt x="23" y="2"/>
                </a:lnTo>
                <a:lnTo>
                  <a:pt x="25" y="5"/>
                </a:lnTo>
                <a:lnTo>
                  <a:pt x="28" y="8"/>
                </a:lnTo>
                <a:lnTo>
                  <a:pt x="29" y="11"/>
                </a:lnTo>
                <a:lnTo>
                  <a:pt x="30"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3" name="Google Shape;1163;p29"/>
          <p:cNvSpPr/>
          <p:nvPr/>
        </p:nvSpPr>
        <p:spPr>
          <a:xfrm>
            <a:off x="3409951" y="2395538"/>
            <a:ext cx="13097" cy="10716"/>
          </a:xfrm>
          <a:custGeom>
            <a:avLst/>
            <a:gdLst/>
            <a:ahLst/>
            <a:cxnLst/>
            <a:rect l="l" t="t" r="r" b="b"/>
            <a:pathLst>
              <a:path w="44" h="36" extrusionOk="0">
                <a:moveTo>
                  <a:pt x="44" y="19"/>
                </a:moveTo>
                <a:lnTo>
                  <a:pt x="41" y="24"/>
                </a:lnTo>
                <a:lnTo>
                  <a:pt x="40" y="27"/>
                </a:lnTo>
                <a:lnTo>
                  <a:pt x="38" y="31"/>
                </a:lnTo>
                <a:lnTo>
                  <a:pt x="35" y="33"/>
                </a:lnTo>
                <a:lnTo>
                  <a:pt x="33" y="35"/>
                </a:lnTo>
                <a:lnTo>
                  <a:pt x="29" y="35"/>
                </a:lnTo>
                <a:lnTo>
                  <a:pt x="25" y="36"/>
                </a:lnTo>
                <a:lnTo>
                  <a:pt x="20" y="35"/>
                </a:lnTo>
                <a:lnTo>
                  <a:pt x="16" y="33"/>
                </a:lnTo>
                <a:lnTo>
                  <a:pt x="11" y="31"/>
                </a:lnTo>
                <a:lnTo>
                  <a:pt x="7" y="27"/>
                </a:lnTo>
                <a:lnTo>
                  <a:pt x="3" y="24"/>
                </a:lnTo>
                <a:lnTo>
                  <a:pt x="1" y="19"/>
                </a:lnTo>
                <a:lnTo>
                  <a:pt x="0" y="16"/>
                </a:lnTo>
                <a:lnTo>
                  <a:pt x="1" y="13"/>
                </a:lnTo>
                <a:lnTo>
                  <a:pt x="2" y="9"/>
                </a:lnTo>
                <a:lnTo>
                  <a:pt x="5" y="6"/>
                </a:lnTo>
                <a:lnTo>
                  <a:pt x="7" y="4"/>
                </a:lnTo>
                <a:lnTo>
                  <a:pt x="10" y="1"/>
                </a:lnTo>
                <a:lnTo>
                  <a:pt x="15" y="0"/>
                </a:lnTo>
                <a:lnTo>
                  <a:pt x="18" y="0"/>
                </a:lnTo>
                <a:lnTo>
                  <a:pt x="21" y="1"/>
                </a:lnTo>
                <a:lnTo>
                  <a:pt x="24" y="3"/>
                </a:lnTo>
                <a:lnTo>
                  <a:pt x="26" y="5"/>
                </a:lnTo>
                <a:lnTo>
                  <a:pt x="28" y="8"/>
                </a:lnTo>
                <a:lnTo>
                  <a:pt x="29" y="12"/>
                </a:lnTo>
                <a:lnTo>
                  <a:pt x="30"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4" name="Google Shape;1164;p29"/>
          <p:cNvSpPr/>
          <p:nvPr/>
        </p:nvSpPr>
        <p:spPr>
          <a:xfrm>
            <a:off x="3226595" y="2253855"/>
            <a:ext cx="13097" cy="10715"/>
          </a:xfrm>
          <a:custGeom>
            <a:avLst/>
            <a:gdLst/>
            <a:ahLst/>
            <a:cxnLst/>
            <a:rect l="l" t="t" r="r" b="b"/>
            <a:pathLst>
              <a:path w="43" h="36" extrusionOk="0">
                <a:moveTo>
                  <a:pt x="43" y="19"/>
                </a:moveTo>
                <a:lnTo>
                  <a:pt x="42" y="23"/>
                </a:lnTo>
                <a:lnTo>
                  <a:pt x="41" y="27"/>
                </a:lnTo>
                <a:lnTo>
                  <a:pt x="37" y="30"/>
                </a:lnTo>
                <a:lnTo>
                  <a:pt x="35" y="32"/>
                </a:lnTo>
                <a:lnTo>
                  <a:pt x="33" y="33"/>
                </a:lnTo>
                <a:lnTo>
                  <a:pt x="30" y="35"/>
                </a:lnTo>
                <a:lnTo>
                  <a:pt x="25" y="36"/>
                </a:lnTo>
                <a:lnTo>
                  <a:pt x="21" y="35"/>
                </a:lnTo>
                <a:lnTo>
                  <a:pt x="15" y="32"/>
                </a:lnTo>
                <a:lnTo>
                  <a:pt x="12" y="30"/>
                </a:lnTo>
                <a:lnTo>
                  <a:pt x="7" y="27"/>
                </a:lnTo>
                <a:lnTo>
                  <a:pt x="4" y="23"/>
                </a:lnTo>
                <a:lnTo>
                  <a:pt x="2" y="19"/>
                </a:lnTo>
                <a:lnTo>
                  <a:pt x="0" y="16"/>
                </a:lnTo>
                <a:lnTo>
                  <a:pt x="2" y="12"/>
                </a:lnTo>
                <a:lnTo>
                  <a:pt x="3" y="9"/>
                </a:lnTo>
                <a:lnTo>
                  <a:pt x="5" y="5"/>
                </a:lnTo>
                <a:lnTo>
                  <a:pt x="7" y="3"/>
                </a:lnTo>
                <a:lnTo>
                  <a:pt x="11" y="1"/>
                </a:lnTo>
                <a:lnTo>
                  <a:pt x="14" y="0"/>
                </a:lnTo>
                <a:lnTo>
                  <a:pt x="18" y="0"/>
                </a:lnTo>
                <a:lnTo>
                  <a:pt x="22" y="1"/>
                </a:lnTo>
                <a:lnTo>
                  <a:pt x="24" y="2"/>
                </a:lnTo>
                <a:lnTo>
                  <a:pt x="26" y="4"/>
                </a:lnTo>
                <a:lnTo>
                  <a:pt x="28" y="8"/>
                </a:lnTo>
                <a:lnTo>
                  <a:pt x="30" y="11"/>
                </a:lnTo>
                <a:lnTo>
                  <a:pt x="31"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5" name="Google Shape;1165;p29"/>
          <p:cNvSpPr/>
          <p:nvPr/>
        </p:nvSpPr>
        <p:spPr>
          <a:xfrm>
            <a:off x="3251597" y="1997869"/>
            <a:ext cx="13097" cy="10716"/>
          </a:xfrm>
          <a:custGeom>
            <a:avLst/>
            <a:gdLst/>
            <a:ahLst/>
            <a:cxnLst/>
            <a:rect l="l" t="t" r="r" b="b"/>
            <a:pathLst>
              <a:path w="43" h="36" extrusionOk="0">
                <a:moveTo>
                  <a:pt x="43" y="19"/>
                </a:moveTo>
                <a:lnTo>
                  <a:pt x="42" y="23"/>
                </a:lnTo>
                <a:lnTo>
                  <a:pt x="40" y="28"/>
                </a:lnTo>
                <a:lnTo>
                  <a:pt x="37" y="31"/>
                </a:lnTo>
                <a:lnTo>
                  <a:pt x="35" y="33"/>
                </a:lnTo>
                <a:lnTo>
                  <a:pt x="32" y="35"/>
                </a:lnTo>
                <a:lnTo>
                  <a:pt x="30" y="36"/>
                </a:lnTo>
                <a:lnTo>
                  <a:pt x="24" y="36"/>
                </a:lnTo>
                <a:lnTo>
                  <a:pt x="19" y="35"/>
                </a:lnTo>
                <a:lnTo>
                  <a:pt x="15" y="33"/>
                </a:lnTo>
                <a:lnTo>
                  <a:pt x="10" y="30"/>
                </a:lnTo>
                <a:lnTo>
                  <a:pt x="7" y="27"/>
                </a:lnTo>
                <a:lnTo>
                  <a:pt x="4" y="23"/>
                </a:lnTo>
                <a:lnTo>
                  <a:pt x="2" y="20"/>
                </a:lnTo>
                <a:lnTo>
                  <a:pt x="0" y="16"/>
                </a:lnTo>
                <a:lnTo>
                  <a:pt x="0" y="12"/>
                </a:lnTo>
                <a:lnTo>
                  <a:pt x="2" y="9"/>
                </a:lnTo>
                <a:lnTo>
                  <a:pt x="4" y="5"/>
                </a:lnTo>
                <a:lnTo>
                  <a:pt x="7" y="3"/>
                </a:lnTo>
                <a:lnTo>
                  <a:pt x="10" y="1"/>
                </a:lnTo>
                <a:lnTo>
                  <a:pt x="14" y="0"/>
                </a:lnTo>
                <a:lnTo>
                  <a:pt x="17" y="0"/>
                </a:lnTo>
                <a:lnTo>
                  <a:pt x="22" y="1"/>
                </a:lnTo>
                <a:lnTo>
                  <a:pt x="24" y="2"/>
                </a:lnTo>
                <a:lnTo>
                  <a:pt x="26" y="4"/>
                </a:lnTo>
                <a:lnTo>
                  <a:pt x="28" y="8"/>
                </a:lnTo>
                <a:lnTo>
                  <a:pt x="30" y="12"/>
                </a:lnTo>
                <a:lnTo>
                  <a:pt x="31"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6" name="Google Shape;1166;p29"/>
          <p:cNvSpPr/>
          <p:nvPr/>
        </p:nvSpPr>
        <p:spPr>
          <a:xfrm>
            <a:off x="3473053" y="2313386"/>
            <a:ext cx="13097" cy="10715"/>
          </a:xfrm>
          <a:custGeom>
            <a:avLst/>
            <a:gdLst/>
            <a:ahLst/>
            <a:cxnLst/>
            <a:rect l="l" t="t" r="r" b="b"/>
            <a:pathLst>
              <a:path w="42" h="36" extrusionOk="0">
                <a:moveTo>
                  <a:pt x="42" y="19"/>
                </a:moveTo>
                <a:lnTo>
                  <a:pt x="40" y="25"/>
                </a:lnTo>
                <a:lnTo>
                  <a:pt x="39" y="28"/>
                </a:lnTo>
                <a:lnTo>
                  <a:pt x="37" y="31"/>
                </a:lnTo>
                <a:lnTo>
                  <a:pt x="33" y="34"/>
                </a:lnTo>
                <a:lnTo>
                  <a:pt x="31" y="35"/>
                </a:lnTo>
                <a:lnTo>
                  <a:pt x="28" y="36"/>
                </a:lnTo>
                <a:lnTo>
                  <a:pt x="23" y="36"/>
                </a:lnTo>
                <a:lnTo>
                  <a:pt x="19" y="35"/>
                </a:lnTo>
                <a:lnTo>
                  <a:pt x="14" y="34"/>
                </a:lnTo>
                <a:lnTo>
                  <a:pt x="10" y="30"/>
                </a:lnTo>
                <a:lnTo>
                  <a:pt x="5" y="28"/>
                </a:lnTo>
                <a:lnTo>
                  <a:pt x="3" y="24"/>
                </a:lnTo>
                <a:lnTo>
                  <a:pt x="1" y="20"/>
                </a:lnTo>
                <a:lnTo>
                  <a:pt x="0" y="17"/>
                </a:lnTo>
                <a:lnTo>
                  <a:pt x="0" y="12"/>
                </a:lnTo>
                <a:lnTo>
                  <a:pt x="1" y="9"/>
                </a:lnTo>
                <a:lnTo>
                  <a:pt x="3" y="6"/>
                </a:lnTo>
                <a:lnTo>
                  <a:pt x="5" y="3"/>
                </a:lnTo>
                <a:lnTo>
                  <a:pt x="9" y="2"/>
                </a:lnTo>
                <a:lnTo>
                  <a:pt x="13" y="1"/>
                </a:lnTo>
                <a:lnTo>
                  <a:pt x="16" y="0"/>
                </a:lnTo>
                <a:lnTo>
                  <a:pt x="20" y="1"/>
                </a:lnTo>
                <a:lnTo>
                  <a:pt x="23" y="3"/>
                </a:lnTo>
                <a:lnTo>
                  <a:pt x="25" y="5"/>
                </a:lnTo>
                <a:lnTo>
                  <a:pt x="26" y="8"/>
                </a:lnTo>
                <a:lnTo>
                  <a:pt x="28" y="12"/>
                </a:lnTo>
                <a:lnTo>
                  <a:pt x="29"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7" name="Google Shape;1167;p29"/>
          <p:cNvSpPr/>
          <p:nvPr/>
        </p:nvSpPr>
        <p:spPr>
          <a:xfrm>
            <a:off x="3289697" y="2172892"/>
            <a:ext cx="13097" cy="10715"/>
          </a:xfrm>
          <a:custGeom>
            <a:avLst/>
            <a:gdLst/>
            <a:ahLst/>
            <a:cxnLst/>
            <a:rect l="l" t="t" r="r" b="b"/>
            <a:pathLst>
              <a:path w="44" h="35" extrusionOk="0">
                <a:moveTo>
                  <a:pt x="44" y="19"/>
                </a:moveTo>
                <a:lnTo>
                  <a:pt x="41" y="23"/>
                </a:lnTo>
                <a:lnTo>
                  <a:pt x="40" y="28"/>
                </a:lnTo>
                <a:lnTo>
                  <a:pt x="38" y="31"/>
                </a:lnTo>
                <a:lnTo>
                  <a:pt x="35" y="33"/>
                </a:lnTo>
                <a:lnTo>
                  <a:pt x="32" y="34"/>
                </a:lnTo>
                <a:lnTo>
                  <a:pt x="29" y="35"/>
                </a:lnTo>
                <a:lnTo>
                  <a:pt x="25" y="35"/>
                </a:lnTo>
                <a:lnTo>
                  <a:pt x="20" y="34"/>
                </a:lnTo>
                <a:lnTo>
                  <a:pt x="16" y="33"/>
                </a:lnTo>
                <a:lnTo>
                  <a:pt x="11" y="30"/>
                </a:lnTo>
                <a:lnTo>
                  <a:pt x="7" y="26"/>
                </a:lnTo>
                <a:lnTo>
                  <a:pt x="3" y="23"/>
                </a:lnTo>
                <a:lnTo>
                  <a:pt x="1" y="20"/>
                </a:lnTo>
                <a:lnTo>
                  <a:pt x="0" y="15"/>
                </a:lnTo>
                <a:lnTo>
                  <a:pt x="1" y="12"/>
                </a:lnTo>
                <a:lnTo>
                  <a:pt x="2" y="9"/>
                </a:lnTo>
                <a:lnTo>
                  <a:pt x="4" y="5"/>
                </a:lnTo>
                <a:lnTo>
                  <a:pt x="7" y="3"/>
                </a:lnTo>
                <a:lnTo>
                  <a:pt x="10" y="1"/>
                </a:lnTo>
                <a:lnTo>
                  <a:pt x="14" y="1"/>
                </a:lnTo>
                <a:lnTo>
                  <a:pt x="18" y="0"/>
                </a:lnTo>
                <a:lnTo>
                  <a:pt x="21" y="1"/>
                </a:lnTo>
                <a:lnTo>
                  <a:pt x="23" y="2"/>
                </a:lnTo>
                <a:lnTo>
                  <a:pt x="26" y="4"/>
                </a:lnTo>
                <a:lnTo>
                  <a:pt x="28" y="7"/>
                </a:lnTo>
                <a:lnTo>
                  <a:pt x="29" y="12"/>
                </a:lnTo>
                <a:lnTo>
                  <a:pt x="30"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8" name="Google Shape;1168;p29"/>
          <p:cNvSpPr/>
          <p:nvPr/>
        </p:nvSpPr>
        <p:spPr>
          <a:xfrm>
            <a:off x="3359945" y="2226469"/>
            <a:ext cx="13097" cy="10716"/>
          </a:xfrm>
          <a:custGeom>
            <a:avLst/>
            <a:gdLst/>
            <a:ahLst/>
            <a:cxnLst/>
            <a:rect l="l" t="t" r="r" b="b"/>
            <a:pathLst>
              <a:path w="43" h="35" extrusionOk="0">
                <a:moveTo>
                  <a:pt x="43" y="18"/>
                </a:moveTo>
                <a:lnTo>
                  <a:pt x="41" y="24"/>
                </a:lnTo>
                <a:lnTo>
                  <a:pt x="39" y="27"/>
                </a:lnTo>
                <a:lnTo>
                  <a:pt x="37" y="30"/>
                </a:lnTo>
                <a:lnTo>
                  <a:pt x="35" y="33"/>
                </a:lnTo>
                <a:lnTo>
                  <a:pt x="33" y="34"/>
                </a:lnTo>
                <a:lnTo>
                  <a:pt x="29" y="35"/>
                </a:lnTo>
                <a:lnTo>
                  <a:pt x="25" y="35"/>
                </a:lnTo>
                <a:lnTo>
                  <a:pt x="20" y="34"/>
                </a:lnTo>
                <a:lnTo>
                  <a:pt x="15" y="33"/>
                </a:lnTo>
                <a:lnTo>
                  <a:pt x="11" y="30"/>
                </a:lnTo>
                <a:lnTo>
                  <a:pt x="7" y="27"/>
                </a:lnTo>
                <a:lnTo>
                  <a:pt x="3" y="22"/>
                </a:lnTo>
                <a:lnTo>
                  <a:pt x="1" y="19"/>
                </a:lnTo>
                <a:lnTo>
                  <a:pt x="0" y="16"/>
                </a:lnTo>
                <a:lnTo>
                  <a:pt x="0" y="11"/>
                </a:lnTo>
                <a:lnTo>
                  <a:pt x="2" y="8"/>
                </a:lnTo>
                <a:lnTo>
                  <a:pt x="5" y="6"/>
                </a:lnTo>
                <a:lnTo>
                  <a:pt x="7" y="2"/>
                </a:lnTo>
                <a:lnTo>
                  <a:pt x="10" y="1"/>
                </a:lnTo>
                <a:lnTo>
                  <a:pt x="13" y="0"/>
                </a:lnTo>
                <a:lnTo>
                  <a:pt x="18" y="0"/>
                </a:lnTo>
                <a:lnTo>
                  <a:pt x="21" y="0"/>
                </a:lnTo>
                <a:lnTo>
                  <a:pt x="24" y="2"/>
                </a:lnTo>
                <a:lnTo>
                  <a:pt x="26" y="5"/>
                </a:lnTo>
                <a:lnTo>
                  <a:pt x="28" y="7"/>
                </a:lnTo>
                <a:lnTo>
                  <a:pt x="29" y="11"/>
                </a:lnTo>
                <a:lnTo>
                  <a:pt x="30"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69" name="Google Shape;1169;p29"/>
          <p:cNvSpPr/>
          <p:nvPr/>
        </p:nvSpPr>
        <p:spPr>
          <a:xfrm>
            <a:off x="3176589" y="2085975"/>
            <a:ext cx="13097" cy="10716"/>
          </a:xfrm>
          <a:custGeom>
            <a:avLst/>
            <a:gdLst/>
            <a:ahLst/>
            <a:cxnLst/>
            <a:rect l="l" t="t" r="r" b="b"/>
            <a:pathLst>
              <a:path w="43" h="36" extrusionOk="0">
                <a:moveTo>
                  <a:pt x="43" y="19"/>
                </a:moveTo>
                <a:lnTo>
                  <a:pt x="42" y="25"/>
                </a:lnTo>
                <a:lnTo>
                  <a:pt x="40" y="28"/>
                </a:lnTo>
                <a:lnTo>
                  <a:pt x="37" y="32"/>
                </a:lnTo>
                <a:lnTo>
                  <a:pt x="35" y="34"/>
                </a:lnTo>
                <a:lnTo>
                  <a:pt x="33" y="35"/>
                </a:lnTo>
                <a:lnTo>
                  <a:pt x="30" y="36"/>
                </a:lnTo>
                <a:lnTo>
                  <a:pt x="25" y="36"/>
                </a:lnTo>
                <a:lnTo>
                  <a:pt x="19" y="35"/>
                </a:lnTo>
                <a:lnTo>
                  <a:pt x="15" y="34"/>
                </a:lnTo>
                <a:lnTo>
                  <a:pt x="11" y="31"/>
                </a:lnTo>
                <a:lnTo>
                  <a:pt x="7" y="28"/>
                </a:lnTo>
                <a:lnTo>
                  <a:pt x="4" y="24"/>
                </a:lnTo>
                <a:lnTo>
                  <a:pt x="2" y="21"/>
                </a:lnTo>
                <a:lnTo>
                  <a:pt x="0" y="17"/>
                </a:lnTo>
                <a:lnTo>
                  <a:pt x="0" y="13"/>
                </a:lnTo>
                <a:lnTo>
                  <a:pt x="3" y="9"/>
                </a:lnTo>
                <a:lnTo>
                  <a:pt x="4" y="6"/>
                </a:lnTo>
                <a:lnTo>
                  <a:pt x="7" y="4"/>
                </a:lnTo>
                <a:lnTo>
                  <a:pt x="11" y="3"/>
                </a:lnTo>
                <a:lnTo>
                  <a:pt x="14" y="2"/>
                </a:lnTo>
                <a:lnTo>
                  <a:pt x="18" y="0"/>
                </a:lnTo>
                <a:lnTo>
                  <a:pt x="22" y="2"/>
                </a:lnTo>
                <a:lnTo>
                  <a:pt x="24" y="3"/>
                </a:lnTo>
                <a:lnTo>
                  <a:pt x="26" y="5"/>
                </a:lnTo>
                <a:lnTo>
                  <a:pt x="28" y="8"/>
                </a:lnTo>
                <a:lnTo>
                  <a:pt x="30" y="13"/>
                </a:lnTo>
                <a:lnTo>
                  <a:pt x="31"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0" name="Google Shape;1170;p29"/>
          <p:cNvSpPr/>
          <p:nvPr/>
        </p:nvSpPr>
        <p:spPr>
          <a:xfrm>
            <a:off x="3299222" y="2305050"/>
            <a:ext cx="13097" cy="10716"/>
          </a:xfrm>
          <a:custGeom>
            <a:avLst/>
            <a:gdLst/>
            <a:ahLst/>
            <a:cxnLst/>
            <a:rect l="l" t="t" r="r" b="b"/>
            <a:pathLst>
              <a:path w="43" h="35" extrusionOk="0">
                <a:moveTo>
                  <a:pt x="43" y="19"/>
                </a:moveTo>
                <a:lnTo>
                  <a:pt x="41" y="24"/>
                </a:lnTo>
                <a:lnTo>
                  <a:pt x="40" y="27"/>
                </a:lnTo>
                <a:lnTo>
                  <a:pt x="37" y="30"/>
                </a:lnTo>
                <a:lnTo>
                  <a:pt x="35" y="33"/>
                </a:lnTo>
                <a:lnTo>
                  <a:pt x="32" y="34"/>
                </a:lnTo>
                <a:lnTo>
                  <a:pt x="28" y="35"/>
                </a:lnTo>
                <a:lnTo>
                  <a:pt x="24" y="35"/>
                </a:lnTo>
                <a:lnTo>
                  <a:pt x="19" y="35"/>
                </a:lnTo>
                <a:lnTo>
                  <a:pt x="15" y="33"/>
                </a:lnTo>
                <a:lnTo>
                  <a:pt x="11" y="30"/>
                </a:lnTo>
                <a:lnTo>
                  <a:pt x="6" y="27"/>
                </a:lnTo>
                <a:lnTo>
                  <a:pt x="4" y="24"/>
                </a:lnTo>
                <a:lnTo>
                  <a:pt x="2" y="19"/>
                </a:lnTo>
                <a:lnTo>
                  <a:pt x="0" y="16"/>
                </a:lnTo>
                <a:lnTo>
                  <a:pt x="0" y="11"/>
                </a:lnTo>
                <a:lnTo>
                  <a:pt x="2" y="8"/>
                </a:lnTo>
                <a:lnTo>
                  <a:pt x="4" y="6"/>
                </a:lnTo>
                <a:lnTo>
                  <a:pt x="6" y="2"/>
                </a:lnTo>
                <a:lnTo>
                  <a:pt x="11" y="1"/>
                </a:lnTo>
                <a:lnTo>
                  <a:pt x="14" y="0"/>
                </a:lnTo>
                <a:lnTo>
                  <a:pt x="17" y="0"/>
                </a:lnTo>
                <a:lnTo>
                  <a:pt x="21" y="0"/>
                </a:lnTo>
                <a:lnTo>
                  <a:pt x="24" y="2"/>
                </a:lnTo>
                <a:lnTo>
                  <a:pt x="26" y="5"/>
                </a:lnTo>
                <a:lnTo>
                  <a:pt x="27" y="7"/>
                </a:lnTo>
                <a:lnTo>
                  <a:pt x="30" y="11"/>
                </a:lnTo>
                <a:lnTo>
                  <a:pt x="30"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1" name="Google Shape;1171;p29"/>
          <p:cNvSpPr/>
          <p:nvPr/>
        </p:nvSpPr>
        <p:spPr>
          <a:xfrm>
            <a:off x="3115866" y="2164556"/>
            <a:ext cx="13097" cy="10716"/>
          </a:xfrm>
          <a:custGeom>
            <a:avLst/>
            <a:gdLst/>
            <a:ahLst/>
            <a:cxnLst/>
            <a:rect l="l" t="t" r="r" b="b"/>
            <a:pathLst>
              <a:path w="42" h="34" extrusionOk="0">
                <a:moveTo>
                  <a:pt x="42" y="18"/>
                </a:moveTo>
                <a:lnTo>
                  <a:pt x="40" y="23"/>
                </a:lnTo>
                <a:lnTo>
                  <a:pt x="39" y="27"/>
                </a:lnTo>
                <a:lnTo>
                  <a:pt x="37" y="30"/>
                </a:lnTo>
                <a:lnTo>
                  <a:pt x="33" y="32"/>
                </a:lnTo>
                <a:lnTo>
                  <a:pt x="31" y="33"/>
                </a:lnTo>
                <a:lnTo>
                  <a:pt x="28" y="34"/>
                </a:lnTo>
                <a:lnTo>
                  <a:pt x="23" y="34"/>
                </a:lnTo>
                <a:lnTo>
                  <a:pt x="19" y="33"/>
                </a:lnTo>
                <a:lnTo>
                  <a:pt x="14" y="32"/>
                </a:lnTo>
                <a:lnTo>
                  <a:pt x="10" y="30"/>
                </a:lnTo>
                <a:lnTo>
                  <a:pt x="5" y="27"/>
                </a:lnTo>
                <a:lnTo>
                  <a:pt x="3" y="22"/>
                </a:lnTo>
                <a:lnTo>
                  <a:pt x="1" y="19"/>
                </a:lnTo>
                <a:lnTo>
                  <a:pt x="0" y="15"/>
                </a:lnTo>
                <a:lnTo>
                  <a:pt x="0" y="11"/>
                </a:lnTo>
                <a:lnTo>
                  <a:pt x="1" y="8"/>
                </a:lnTo>
                <a:lnTo>
                  <a:pt x="3" y="5"/>
                </a:lnTo>
                <a:lnTo>
                  <a:pt x="5" y="2"/>
                </a:lnTo>
                <a:lnTo>
                  <a:pt x="9" y="1"/>
                </a:lnTo>
                <a:lnTo>
                  <a:pt x="13" y="0"/>
                </a:lnTo>
                <a:lnTo>
                  <a:pt x="17" y="0"/>
                </a:lnTo>
                <a:lnTo>
                  <a:pt x="20" y="0"/>
                </a:lnTo>
                <a:lnTo>
                  <a:pt x="23" y="2"/>
                </a:lnTo>
                <a:lnTo>
                  <a:pt x="26" y="4"/>
                </a:lnTo>
                <a:lnTo>
                  <a:pt x="27" y="6"/>
                </a:lnTo>
                <a:lnTo>
                  <a:pt x="29" y="11"/>
                </a:lnTo>
                <a:lnTo>
                  <a:pt x="29" y="1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2" name="Google Shape;1172;p29"/>
          <p:cNvSpPr/>
          <p:nvPr/>
        </p:nvSpPr>
        <p:spPr>
          <a:xfrm>
            <a:off x="2917033" y="2101455"/>
            <a:ext cx="13097" cy="10715"/>
          </a:xfrm>
          <a:custGeom>
            <a:avLst/>
            <a:gdLst/>
            <a:ahLst/>
            <a:cxnLst/>
            <a:rect l="l" t="t" r="r" b="b"/>
            <a:pathLst>
              <a:path w="42" h="36" extrusionOk="0">
                <a:moveTo>
                  <a:pt x="42" y="19"/>
                </a:moveTo>
                <a:lnTo>
                  <a:pt x="40" y="24"/>
                </a:lnTo>
                <a:lnTo>
                  <a:pt x="39" y="28"/>
                </a:lnTo>
                <a:lnTo>
                  <a:pt x="36" y="32"/>
                </a:lnTo>
                <a:lnTo>
                  <a:pt x="33" y="34"/>
                </a:lnTo>
                <a:lnTo>
                  <a:pt x="31" y="35"/>
                </a:lnTo>
                <a:lnTo>
                  <a:pt x="28" y="36"/>
                </a:lnTo>
                <a:lnTo>
                  <a:pt x="23" y="36"/>
                </a:lnTo>
                <a:lnTo>
                  <a:pt x="19" y="35"/>
                </a:lnTo>
                <a:lnTo>
                  <a:pt x="14" y="34"/>
                </a:lnTo>
                <a:lnTo>
                  <a:pt x="10" y="30"/>
                </a:lnTo>
                <a:lnTo>
                  <a:pt x="5" y="27"/>
                </a:lnTo>
                <a:lnTo>
                  <a:pt x="3" y="24"/>
                </a:lnTo>
                <a:lnTo>
                  <a:pt x="1" y="20"/>
                </a:lnTo>
                <a:lnTo>
                  <a:pt x="0" y="16"/>
                </a:lnTo>
                <a:lnTo>
                  <a:pt x="0" y="13"/>
                </a:lnTo>
                <a:lnTo>
                  <a:pt x="1" y="9"/>
                </a:lnTo>
                <a:lnTo>
                  <a:pt x="3" y="6"/>
                </a:lnTo>
                <a:lnTo>
                  <a:pt x="5" y="4"/>
                </a:lnTo>
                <a:lnTo>
                  <a:pt x="8" y="1"/>
                </a:lnTo>
                <a:lnTo>
                  <a:pt x="13" y="0"/>
                </a:lnTo>
                <a:lnTo>
                  <a:pt x="16" y="0"/>
                </a:lnTo>
                <a:lnTo>
                  <a:pt x="20" y="1"/>
                </a:lnTo>
                <a:lnTo>
                  <a:pt x="23" y="3"/>
                </a:lnTo>
                <a:lnTo>
                  <a:pt x="25" y="5"/>
                </a:lnTo>
                <a:lnTo>
                  <a:pt x="26" y="8"/>
                </a:lnTo>
                <a:lnTo>
                  <a:pt x="28" y="13"/>
                </a:lnTo>
                <a:lnTo>
                  <a:pt x="29"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3" name="Google Shape;1173;p29"/>
          <p:cNvSpPr/>
          <p:nvPr/>
        </p:nvSpPr>
        <p:spPr>
          <a:xfrm>
            <a:off x="3136108" y="2420542"/>
            <a:ext cx="13097" cy="10715"/>
          </a:xfrm>
          <a:custGeom>
            <a:avLst/>
            <a:gdLst/>
            <a:ahLst/>
            <a:cxnLst/>
            <a:rect l="l" t="t" r="r" b="b"/>
            <a:pathLst>
              <a:path w="42" h="36" extrusionOk="0">
                <a:moveTo>
                  <a:pt x="42" y="19"/>
                </a:moveTo>
                <a:lnTo>
                  <a:pt x="40" y="24"/>
                </a:lnTo>
                <a:lnTo>
                  <a:pt x="39" y="28"/>
                </a:lnTo>
                <a:lnTo>
                  <a:pt x="37" y="32"/>
                </a:lnTo>
                <a:lnTo>
                  <a:pt x="33" y="34"/>
                </a:lnTo>
                <a:lnTo>
                  <a:pt x="31" y="35"/>
                </a:lnTo>
                <a:lnTo>
                  <a:pt x="28" y="36"/>
                </a:lnTo>
                <a:lnTo>
                  <a:pt x="23" y="36"/>
                </a:lnTo>
                <a:lnTo>
                  <a:pt x="19" y="35"/>
                </a:lnTo>
                <a:lnTo>
                  <a:pt x="14" y="34"/>
                </a:lnTo>
                <a:lnTo>
                  <a:pt x="10" y="31"/>
                </a:lnTo>
                <a:lnTo>
                  <a:pt x="5" y="27"/>
                </a:lnTo>
                <a:lnTo>
                  <a:pt x="3" y="24"/>
                </a:lnTo>
                <a:lnTo>
                  <a:pt x="1" y="21"/>
                </a:lnTo>
                <a:lnTo>
                  <a:pt x="0" y="16"/>
                </a:lnTo>
                <a:lnTo>
                  <a:pt x="0" y="13"/>
                </a:lnTo>
                <a:lnTo>
                  <a:pt x="1" y="9"/>
                </a:lnTo>
                <a:lnTo>
                  <a:pt x="3" y="6"/>
                </a:lnTo>
                <a:lnTo>
                  <a:pt x="5" y="4"/>
                </a:lnTo>
                <a:lnTo>
                  <a:pt x="9" y="3"/>
                </a:lnTo>
                <a:lnTo>
                  <a:pt x="13" y="2"/>
                </a:lnTo>
                <a:lnTo>
                  <a:pt x="17" y="0"/>
                </a:lnTo>
                <a:lnTo>
                  <a:pt x="20" y="2"/>
                </a:lnTo>
                <a:lnTo>
                  <a:pt x="23" y="3"/>
                </a:lnTo>
                <a:lnTo>
                  <a:pt x="26" y="5"/>
                </a:lnTo>
                <a:lnTo>
                  <a:pt x="27" y="8"/>
                </a:lnTo>
                <a:lnTo>
                  <a:pt x="28" y="13"/>
                </a:lnTo>
                <a:lnTo>
                  <a:pt x="29"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4" name="Google Shape;1174;p29"/>
          <p:cNvSpPr/>
          <p:nvPr/>
        </p:nvSpPr>
        <p:spPr>
          <a:xfrm>
            <a:off x="2952751" y="2278856"/>
            <a:ext cx="13097" cy="10716"/>
          </a:xfrm>
          <a:custGeom>
            <a:avLst/>
            <a:gdLst/>
            <a:ahLst/>
            <a:cxnLst/>
            <a:rect l="l" t="t" r="r" b="b"/>
            <a:pathLst>
              <a:path w="43" h="36" extrusionOk="0">
                <a:moveTo>
                  <a:pt x="43" y="19"/>
                </a:moveTo>
                <a:lnTo>
                  <a:pt x="41" y="23"/>
                </a:lnTo>
                <a:lnTo>
                  <a:pt x="39" y="28"/>
                </a:lnTo>
                <a:lnTo>
                  <a:pt x="37" y="31"/>
                </a:lnTo>
                <a:lnTo>
                  <a:pt x="34" y="34"/>
                </a:lnTo>
                <a:lnTo>
                  <a:pt x="32" y="35"/>
                </a:lnTo>
                <a:lnTo>
                  <a:pt x="28" y="36"/>
                </a:lnTo>
                <a:lnTo>
                  <a:pt x="24" y="36"/>
                </a:lnTo>
                <a:lnTo>
                  <a:pt x="19" y="35"/>
                </a:lnTo>
                <a:lnTo>
                  <a:pt x="15" y="34"/>
                </a:lnTo>
                <a:lnTo>
                  <a:pt x="10" y="30"/>
                </a:lnTo>
                <a:lnTo>
                  <a:pt x="6" y="27"/>
                </a:lnTo>
                <a:lnTo>
                  <a:pt x="4" y="23"/>
                </a:lnTo>
                <a:lnTo>
                  <a:pt x="1" y="20"/>
                </a:lnTo>
                <a:lnTo>
                  <a:pt x="0" y="16"/>
                </a:lnTo>
                <a:lnTo>
                  <a:pt x="0" y="12"/>
                </a:lnTo>
                <a:lnTo>
                  <a:pt x="1" y="9"/>
                </a:lnTo>
                <a:lnTo>
                  <a:pt x="4" y="6"/>
                </a:lnTo>
                <a:lnTo>
                  <a:pt x="6" y="3"/>
                </a:lnTo>
                <a:lnTo>
                  <a:pt x="9" y="1"/>
                </a:lnTo>
                <a:lnTo>
                  <a:pt x="14" y="0"/>
                </a:lnTo>
                <a:lnTo>
                  <a:pt x="17" y="0"/>
                </a:lnTo>
                <a:lnTo>
                  <a:pt x="20" y="1"/>
                </a:lnTo>
                <a:lnTo>
                  <a:pt x="24" y="2"/>
                </a:lnTo>
                <a:lnTo>
                  <a:pt x="26" y="4"/>
                </a:lnTo>
                <a:lnTo>
                  <a:pt x="27" y="8"/>
                </a:lnTo>
                <a:lnTo>
                  <a:pt x="28" y="12"/>
                </a:lnTo>
                <a:lnTo>
                  <a:pt x="29"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5" name="Google Shape;1175;p29"/>
          <p:cNvSpPr/>
          <p:nvPr/>
        </p:nvSpPr>
        <p:spPr>
          <a:xfrm>
            <a:off x="2977755" y="2022874"/>
            <a:ext cx="11906" cy="10715"/>
          </a:xfrm>
          <a:custGeom>
            <a:avLst/>
            <a:gdLst/>
            <a:ahLst/>
            <a:cxnLst/>
            <a:rect l="l" t="t" r="r" b="b"/>
            <a:pathLst>
              <a:path w="43" h="35" extrusionOk="0">
                <a:moveTo>
                  <a:pt x="43" y="19"/>
                </a:moveTo>
                <a:lnTo>
                  <a:pt x="42" y="24"/>
                </a:lnTo>
                <a:lnTo>
                  <a:pt x="39" y="27"/>
                </a:lnTo>
                <a:lnTo>
                  <a:pt x="37" y="30"/>
                </a:lnTo>
                <a:lnTo>
                  <a:pt x="35" y="33"/>
                </a:lnTo>
                <a:lnTo>
                  <a:pt x="31" y="34"/>
                </a:lnTo>
                <a:lnTo>
                  <a:pt x="29" y="35"/>
                </a:lnTo>
                <a:lnTo>
                  <a:pt x="25" y="35"/>
                </a:lnTo>
                <a:lnTo>
                  <a:pt x="19" y="35"/>
                </a:lnTo>
                <a:lnTo>
                  <a:pt x="15" y="33"/>
                </a:lnTo>
                <a:lnTo>
                  <a:pt x="10" y="30"/>
                </a:lnTo>
                <a:lnTo>
                  <a:pt x="7" y="27"/>
                </a:lnTo>
                <a:lnTo>
                  <a:pt x="3" y="24"/>
                </a:lnTo>
                <a:lnTo>
                  <a:pt x="1" y="19"/>
                </a:lnTo>
                <a:lnTo>
                  <a:pt x="0" y="16"/>
                </a:lnTo>
                <a:lnTo>
                  <a:pt x="0" y="12"/>
                </a:lnTo>
                <a:lnTo>
                  <a:pt x="1" y="8"/>
                </a:lnTo>
                <a:lnTo>
                  <a:pt x="3" y="6"/>
                </a:lnTo>
                <a:lnTo>
                  <a:pt x="7" y="3"/>
                </a:lnTo>
                <a:lnTo>
                  <a:pt x="10" y="1"/>
                </a:lnTo>
                <a:lnTo>
                  <a:pt x="14" y="0"/>
                </a:lnTo>
                <a:lnTo>
                  <a:pt x="18" y="0"/>
                </a:lnTo>
                <a:lnTo>
                  <a:pt x="21" y="0"/>
                </a:lnTo>
                <a:lnTo>
                  <a:pt x="24" y="2"/>
                </a:lnTo>
                <a:lnTo>
                  <a:pt x="26" y="5"/>
                </a:lnTo>
                <a:lnTo>
                  <a:pt x="28" y="7"/>
                </a:lnTo>
                <a:lnTo>
                  <a:pt x="29" y="11"/>
                </a:lnTo>
                <a:lnTo>
                  <a:pt x="30" y="1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6" name="Google Shape;1176;p29"/>
          <p:cNvSpPr/>
          <p:nvPr/>
        </p:nvSpPr>
        <p:spPr>
          <a:xfrm>
            <a:off x="3199211" y="2339580"/>
            <a:ext cx="11906" cy="10715"/>
          </a:xfrm>
          <a:custGeom>
            <a:avLst/>
            <a:gdLst/>
            <a:ahLst/>
            <a:cxnLst/>
            <a:rect l="l" t="t" r="r" b="b"/>
            <a:pathLst>
              <a:path w="43" h="36" extrusionOk="0">
                <a:moveTo>
                  <a:pt x="43" y="19"/>
                </a:moveTo>
                <a:lnTo>
                  <a:pt x="41" y="24"/>
                </a:lnTo>
                <a:lnTo>
                  <a:pt x="39" y="27"/>
                </a:lnTo>
                <a:lnTo>
                  <a:pt x="37" y="31"/>
                </a:lnTo>
                <a:lnTo>
                  <a:pt x="34" y="33"/>
                </a:lnTo>
                <a:lnTo>
                  <a:pt x="32" y="35"/>
                </a:lnTo>
                <a:lnTo>
                  <a:pt x="28" y="35"/>
                </a:lnTo>
                <a:lnTo>
                  <a:pt x="24" y="36"/>
                </a:lnTo>
                <a:lnTo>
                  <a:pt x="19" y="35"/>
                </a:lnTo>
                <a:lnTo>
                  <a:pt x="15" y="33"/>
                </a:lnTo>
                <a:lnTo>
                  <a:pt x="10" y="31"/>
                </a:lnTo>
                <a:lnTo>
                  <a:pt x="6" y="27"/>
                </a:lnTo>
                <a:lnTo>
                  <a:pt x="4" y="24"/>
                </a:lnTo>
                <a:lnTo>
                  <a:pt x="1" y="19"/>
                </a:lnTo>
                <a:lnTo>
                  <a:pt x="0" y="16"/>
                </a:lnTo>
                <a:lnTo>
                  <a:pt x="0" y="13"/>
                </a:lnTo>
                <a:lnTo>
                  <a:pt x="1" y="9"/>
                </a:lnTo>
                <a:lnTo>
                  <a:pt x="4" y="6"/>
                </a:lnTo>
                <a:lnTo>
                  <a:pt x="6" y="4"/>
                </a:lnTo>
                <a:lnTo>
                  <a:pt x="9" y="1"/>
                </a:lnTo>
                <a:lnTo>
                  <a:pt x="14" y="0"/>
                </a:lnTo>
                <a:lnTo>
                  <a:pt x="17" y="0"/>
                </a:lnTo>
                <a:lnTo>
                  <a:pt x="20" y="1"/>
                </a:lnTo>
                <a:lnTo>
                  <a:pt x="24" y="3"/>
                </a:lnTo>
                <a:lnTo>
                  <a:pt x="26" y="5"/>
                </a:lnTo>
                <a:lnTo>
                  <a:pt x="27" y="8"/>
                </a:lnTo>
                <a:lnTo>
                  <a:pt x="29" y="11"/>
                </a:lnTo>
                <a:lnTo>
                  <a:pt x="29"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7" name="Google Shape;1177;p29"/>
          <p:cNvSpPr/>
          <p:nvPr/>
        </p:nvSpPr>
        <p:spPr>
          <a:xfrm>
            <a:off x="3015855" y="2197894"/>
            <a:ext cx="11906" cy="10716"/>
          </a:xfrm>
          <a:custGeom>
            <a:avLst/>
            <a:gdLst/>
            <a:ahLst/>
            <a:cxnLst/>
            <a:rect l="l" t="t" r="r" b="b"/>
            <a:pathLst>
              <a:path w="42" h="34" extrusionOk="0">
                <a:moveTo>
                  <a:pt x="42" y="19"/>
                </a:moveTo>
                <a:lnTo>
                  <a:pt x="40" y="23"/>
                </a:lnTo>
                <a:lnTo>
                  <a:pt x="39" y="27"/>
                </a:lnTo>
                <a:lnTo>
                  <a:pt x="37" y="30"/>
                </a:lnTo>
                <a:lnTo>
                  <a:pt x="33" y="32"/>
                </a:lnTo>
                <a:lnTo>
                  <a:pt x="31" y="33"/>
                </a:lnTo>
                <a:lnTo>
                  <a:pt x="28" y="34"/>
                </a:lnTo>
                <a:lnTo>
                  <a:pt x="23" y="34"/>
                </a:lnTo>
                <a:lnTo>
                  <a:pt x="19" y="34"/>
                </a:lnTo>
                <a:lnTo>
                  <a:pt x="14" y="32"/>
                </a:lnTo>
                <a:lnTo>
                  <a:pt x="10" y="30"/>
                </a:lnTo>
                <a:lnTo>
                  <a:pt x="5" y="27"/>
                </a:lnTo>
                <a:lnTo>
                  <a:pt x="3" y="23"/>
                </a:lnTo>
                <a:lnTo>
                  <a:pt x="1" y="19"/>
                </a:lnTo>
                <a:lnTo>
                  <a:pt x="0" y="15"/>
                </a:lnTo>
                <a:lnTo>
                  <a:pt x="0" y="12"/>
                </a:lnTo>
                <a:lnTo>
                  <a:pt x="1" y="9"/>
                </a:lnTo>
                <a:lnTo>
                  <a:pt x="3" y="5"/>
                </a:lnTo>
                <a:lnTo>
                  <a:pt x="5" y="3"/>
                </a:lnTo>
                <a:lnTo>
                  <a:pt x="9" y="1"/>
                </a:lnTo>
                <a:lnTo>
                  <a:pt x="13" y="0"/>
                </a:lnTo>
                <a:lnTo>
                  <a:pt x="17" y="0"/>
                </a:lnTo>
                <a:lnTo>
                  <a:pt x="20" y="1"/>
                </a:lnTo>
                <a:lnTo>
                  <a:pt x="23" y="2"/>
                </a:lnTo>
                <a:lnTo>
                  <a:pt x="25" y="4"/>
                </a:lnTo>
                <a:lnTo>
                  <a:pt x="27" y="8"/>
                </a:lnTo>
                <a:lnTo>
                  <a:pt x="28" y="11"/>
                </a:lnTo>
                <a:lnTo>
                  <a:pt x="29" y="1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8" name="Google Shape;1178;p29"/>
          <p:cNvSpPr/>
          <p:nvPr/>
        </p:nvSpPr>
        <p:spPr>
          <a:xfrm>
            <a:off x="3084910" y="2252663"/>
            <a:ext cx="13097" cy="9525"/>
          </a:xfrm>
          <a:custGeom>
            <a:avLst/>
            <a:gdLst/>
            <a:ahLst/>
            <a:cxnLst/>
            <a:rect l="l" t="t" r="r" b="b"/>
            <a:pathLst>
              <a:path w="43" h="36" extrusionOk="0">
                <a:moveTo>
                  <a:pt x="43" y="19"/>
                </a:moveTo>
                <a:lnTo>
                  <a:pt x="41" y="24"/>
                </a:lnTo>
                <a:lnTo>
                  <a:pt x="40" y="28"/>
                </a:lnTo>
                <a:lnTo>
                  <a:pt x="38" y="30"/>
                </a:lnTo>
                <a:lnTo>
                  <a:pt x="34" y="33"/>
                </a:lnTo>
                <a:lnTo>
                  <a:pt x="32" y="35"/>
                </a:lnTo>
                <a:lnTo>
                  <a:pt x="29" y="36"/>
                </a:lnTo>
                <a:lnTo>
                  <a:pt x="24" y="36"/>
                </a:lnTo>
                <a:lnTo>
                  <a:pt x="20" y="35"/>
                </a:lnTo>
                <a:lnTo>
                  <a:pt x="15" y="33"/>
                </a:lnTo>
                <a:lnTo>
                  <a:pt x="11" y="30"/>
                </a:lnTo>
                <a:lnTo>
                  <a:pt x="6" y="27"/>
                </a:lnTo>
                <a:lnTo>
                  <a:pt x="3" y="24"/>
                </a:lnTo>
                <a:lnTo>
                  <a:pt x="2" y="20"/>
                </a:lnTo>
                <a:lnTo>
                  <a:pt x="0" y="16"/>
                </a:lnTo>
                <a:lnTo>
                  <a:pt x="1" y="12"/>
                </a:lnTo>
                <a:lnTo>
                  <a:pt x="2" y="9"/>
                </a:lnTo>
                <a:lnTo>
                  <a:pt x="4" y="6"/>
                </a:lnTo>
                <a:lnTo>
                  <a:pt x="6" y="3"/>
                </a:lnTo>
                <a:lnTo>
                  <a:pt x="10" y="1"/>
                </a:lnTo>
                <a:lnTo>
                  <a:pt x="14" y="0"/>
                </a:lnTo>
                <a:lnTo>
                  <a:pt x="18" y="0"/>
                </a:lnTo>
                <a:lnTo>
                  <a:pt x="21" y="1"/>
                </a:lnTo>
                <a:lnTo>
                  <a:pt x="23" y="2"/>
                </a:lnTo>
                <a:lnTo>
                  <a:pt x="27" y="5"/>
                </a:lnTo>
                <a:lnTo>
                  <a:pt x="28" y="8"/>
                </a:lnTo>
                <a:lnTo>
                  <a:pt x="29" y="11"/>
                </a:lnTo>
                <a:lnTo>
                  <a:pt x="30"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79" name="Google Shape;1179;p29"/>
          <p:cNvSpPr/>
          <p:nvPr/>
        </p:nvSpPr>
        <p:spPr>
          <a:xfrm>
            <a:off x="2902745" y="2110980"/>
            <a:ext cx="11906" cy="10715"/>
          </a:xfrm>
          <a:custGeom>
            <a:avLst/>
            <a:gdLst/>
            <a:ahLst/>
            <a:cxnLst/>
            <a:rect l="l" t="t" r="r" b="b"/>
            <a:pathLst>
              <a:path w="44" h="35" extrusionOk="0">
                <a:moveTo>
                  <a:pt x="44" y="19"/>
                </a:moveTo>
                <a:lnTo>
                  <a:pt x="42" y="23"/>
                </a:lnTo>
                <a:lnTo>
                  <a:pt x="40" y="26"/>
                </a:lnTo>
                <a:lnTo>
                  <a:pt x="38" y="30"/>
                </a:lnTo>
                <a:lnTo>
                  <a:pt x="35" y="32"/>
                </a:lnTo>
                <a:lnTo>
                  <a:pt x="33" y="34"/>
                </a:lnTo>
                <a:lnTo>
                  <a:pt x="29" y="34"/>
                </a:lnTo>
                <a:lnTo>
                  <a:pt x="25" y="35"/>
                </a:lnTo>
                <a:lnTo>
                  <a:pt x="20" y="34"/>
                </a:lnTo>
                <a:lnTo>
                  <a:pt x="15" y="32"/>
                </a:lnTo>
                <a:lnTo>
                  <a:pt x="11" y="30"/>
                </a:lnTo>
                <a:lnTo>
                  <a:pt x="7" y="26"/>
                </a:lnTo>
                <a:lnTo>
                  <a:pt x="4" y="23"/>
                </a:lnTo>
                <a:lnTo>
                  <a:pt x="1" y="19"/>
                </a:lnTo>
                <a:lnTo>
                  <a:pt x="0" y="15"/>
                </a:lnTo>
                <a:lnTo>
                  <a:pt x="1" y="12"/>
                </a:lnTo>
                <a:lnTo>
                  <a:pt x="2" y="9"/>
                </a:lnTo>
                <a:lnTo>
                  <a:pt x="5" y="5"/>
                </a:lnTo>
                <a:lnTo>
                  <a:pt x="7" y="3"/>
                </a:lnTo>
                <a:lnTo>
                  <a:pt x="10" y="1"/>
                </a:lnTo>
                <a:lnTo>
                  <a:pt x="15" y="0"/>
                </a:lnTo>
                <a:lnTo>
                  <a:pt x="18" y="0"/>
                </a:lnTo>
                <a:lnTo>
                  <a:pt x="21" y="1"/>
                </a:lnTo>
                <a:lnTo>
                  <a:pt x="24" y="2"/>
                </a:lnTo>
                <a:lnTo>
                  <a:pt x="26" y="4"/>
                </a:lnTo>
                <a:lnTo>
                  <a:pt x="28" y="7"/>
                </a:lnTo>
                <a:lnTo>
                  <a:pt x="29" y="11"/>
                </a:lnTo>
                <a:lnTo>
                  <a:pt x="30" y="1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0" name="Google Shape;1180;p29"/>
          <p:cNvSpPr/>
          <p:nvPr/>
        </p:nvSpPr>
        <p:spPr>
          <a:xfrm>
            <a:off x="3025380" y="2331244"/>
            <a:ext cx="11906" cy="10716"/>
          </a:xfrm>
          <a:custGeom>
            <a:avLst/>
            <a:gdLst/>
            <a:ahLst/>
            <a:cxnLst/>
            <a:rect l="l" t="t" r="r" b="b"/>
            <a:pathLst>
              <a:path w="43" h="36" extrusionOk="0">
                <a:moveTo>
                  <a:pt x="43" y="19"/>
                </a:moveTo>
                <a:lnTo>
                  <a:pt x="42" y="24"/>
                </a:lnTo>
                <a:lnTo>
                  <a:pt x="39" y="28"/>
                </a:lnTo>
                <a:lnTo>
                  <a:pt x="37" y="31"/>
                </a:lnTo>
                <a:lnTo>
                  <a:pt x="35" y="33"/>
                </a:lnTo>
                <a:lnTo>
                  <a:pt x="32" y="35"/>
                </a:lnTo>
                <a:lnTo>
                  <a:pt x="28" y="36"/>
                </a:lnTo>
                <a:lnTo>
                  <a:pt x="24" y="36"/>
                </a:lnTo>
                <a:lnTo>
                  <a:pt x="19" y="35"/>
                </a:lnTo>
                <a:lnTo>
                  <a:pt x="15" y="33"/>
                </a:lnTo>
                <a:lnTo>
                  <a:pt x="10" y="31"/>
                </a:lnTo>
                <a:lnTo>
                  <a:pt x="7" y="27"/>
                </a:lnTo>
                <a:lnTo>
                  <a:pt x="4" y="24"/>
                </a:lnTo>
                <a:lnTo>
                  <a:pt x="1" y="20"/>
                </a:lnTo>
                <a:lnTo>
                  <a:pt x="0" y="16"/>
                </a:lnTo>
                <a:lnTo>
                  <a:pt x="0" y="13"/>
                </a:lnTo>
                <a:lnTo>
                  <a:pt x="1" y="9"/>
                </a:lnTo>
                <a:lnTo>
                  <a:pt x="4" y="6"/>
                </a:lnTo>
                <a:lnTo>
                  <a:pt x="7" y="4"/>
                </a:lnTo>
                <a:lnTo>
                  <a:pt x="10" y="1"/>
                </a:lnTo>
                <a:lnTo>
                  <a:pt x="14" y="0"/>
                </a:lnTo>
                <a:lnTo>
                  <a:pt x="17" y="0"/>
                </a:lnTo>
                <a:lnTo>
                  <a:pt x="21" y="1"/>
                </a:lnTo>
                <a:lnTo>
                  <a:pt x="24" y="3"/>
                </a:lnTo>
                <a:lnTo>
                  <a:pt x="26" y="5"/>
                </a:lnTo>
                <a:lnTo>
                  <a:pt x="28" y="8"/>
                </a:lnTo>
                <a:lnTo>
                  <a:pt x="29" y="12"/>
                </a:lnTo>
                <a:lnTo>
                  <a:pt x="29"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1" name="Google Shape;1181;p29"/>
          <p:cNvSpPr/>
          <p:nvPr/>
        </p:nvSpPr>
        <p:spPr>
          <a:xfrm>
            <a:off x="2842022" y="2189561"/>
            <a:ext cx="13097" cy="10715"/>
          </a:xfrm>
          <a:custGeom>
            <a:avLst/>
            <a:gdLst/>
            <a:ahLst/>
            <a:cxnLst/>
            <a:rect l="l" t="t" r="r" b="b"/>
            <a:pathLst>
              <a:path w="42" h="36" extrusionOk="0">
                <a:moveTo>
                  <a:pt x="42" y="19"/>
                </a:moveTo>
                <a:lnTo>
                  <a:pt x="41" y="23"/>
                </a:lnTo>
                <a:lnTo>
                  <a:pt x="39" y="28"/>
                </a:lnTo>
                <a:lnTo>
                  <a:pt x="37" y="30"/>
                </a:lnTo>
                <a:lnTo>
                  <a:pt x="34" y="32"/>
                </a:lnTo>
                <a:lnTo>
                  <a:pt x="31" y="35"/>
                </a:lnTo>
                <a:lnTo>
                  <a:pt x="28" y="36"/>
                </a:lnTo>
                <a:lnTo>
                  <a:pt x="23" y="36"/>
                </a:lnTo>
                <a:lnTo>
                  <a:pt x="19" y="35"/>
                </a:lnTo>
                <a:lnTo>
                  <a:pt x="14" y="32"/>
                </a:lnTo>
                <a:lnTo>
                  <a:pt x="10" y="30"/>
                </a:lnTo>
                <a:lnTo>
                  <a:pt x="6" y="27"/>
                </a:lnTo>
                <a:lnTo>
                  <a:pt x="3" y="23"/>
                </a:lnTo>
                <a:lnTo>
                  <a:pt x="1" y="20"/>
                </a:lnTo>
                <a:lnTo>
                  <a:pt x="0" y="15"/>
                </a:lnTo>
                <a:lnTo>
                  <a:pt x="0" y="12"/>
                </a:lnTo>
                <a:lnTo>
                  <a:pt x="1" y="9"/>
                </a:lnTo>
                <a:lnTo>
                  <a:pt x="3" y="5"/>
                </a:lnTo>
                <a:lnTo>
                  <a:pt x="6" y="3"/>
                </a:lnTo>
                <a:lnTo>
                  <a:pt x="10" y="1"/>
                </a:lnTo>
                <a:lnTo>
                  <a:pt x="13" y="0"/>
                </a:lnTo>
                <a:lnTo>
                  <a:pt x="16" y="0"/>
                </a:lnTo>
                <a:lnTo>
                  <a:pt x="20" y="1"/>
                </a:lnTo>
                <a:lnTo>
                  <a:pt x="23" y="2"/>
                </a:lnTo>
                <a:lnTo>
                  <a:pt x="25" y="4"/>
                </a:lnTo>
                <a:lnTo>
                  <a:pt x="26" y="8"/>
                </a:lnTo>
                <a:lnTo>
                  <a:pt x="29" y="11"/>
                </a:lnTo>
                <a:lnTo>
                  <a:pt x="29" y="1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2" name="Google Shape;1182;p29"/>
          <p:cNvSpPr/>
          <p:nvPr/>
        </p:nvSpPr>
        <p:spPr>
          <a:xfrm>
            <a:off x="3109912" y="1952626"/>
            <a:ext cx="91679" cy="75010"/>
          </a:xfrm>
          <a:custGeom>
            <a:avLst/>
            <a:gdLst/>
            <a:ahLst/>
            <a:cxnLst/>
            <a:rect l="l" t="t" r="r" b="b"/>
            <a:pathLst>
              <a:path w="306" h="251" extrusionOk="0">
                <a:moveTo>
                  <a:pt x="140" y="0"/>
                </a:moveTo>
                <a:lnTo>
                  <a:pt x="146" y="1"/>
                </a:lnTo>
                <a:lnTo>
                  <a:pt x="154" y="2"/>
                </a:lnTo>
                <a:lnTo>
                  <a:pt x="163" y="4"/>
                </a:lnTo>
                <a:lnTo>
                  <a:pt x="172" y="8"/>
                </a:lnTo>
                <a:lnTo>
                  <a:pt x="181" y="12"/>
                </a:lnTo>
                <a:lnTo>
                  <a:pt x="191" y="18"/>
                </a:lnTo>
                <a:lnTo>
                  <a:pt x="201" y="23"/>
                </a:lnTo>
                <a:lnTo>
                  <a:pt x="212" y="30"/>
                </a:lnTo>
                <a:lnTo>
                  <a:pt x="224" y="38"/>
                </a:lnTo>
                <a:lnTo>
                  <a:pt x="236" y="47"/>
                </a:lnTo>
                <a:lnTo>
                  <a:pt x="247" y="57"/>
                </a:lnTo>
                <a:lnTo>
                  <a:pt x="257" y="67"/>
                </a:lnTo>
                <a:lnTo>
                  <a:pt x="268" y="78"/>
                </a:lnTo>
                <a:lnTo>
                  <a:pt x="277" y="88"/>
                </a:lnTo>
                <a:lnTo>
                  <a:pt x="285" y="101"/>
                </a:lnTo>
                <a:lnTo>
                  <a:pt x="293" y="112"/>
                </a:lnTo>
                <a:lnTo>
                  <a:pt x="299" y="123"/>
                </a:lnTo>
                <a:lnTo>
                  <a:pt x="303" y="135"/>
                </a:lnTo>
                <a:lnTo>
                  <a:pt x="305" y="145"/>
                </a:lnTo>
                <a:lnTo>
                  <a:pt x="306" y="155"/>
                </a:lnTo>
                <a:lnTo>
                  <a:pt x="306" y="164"/>
                </a:lnTo>
                <a:lnTo>
                  <a:pt x="304" y="174"/>
                </a:lnTo>
                <a:lnTo>
                  <a:pt x="301" y="183"/>
                </a:lnTo>
                <a:lnTo>
                  <a:pt x="296" y="192"/>
                </a:lnTo>
                <a:lnTo>
                  <a:pt x="290" y="201"/>
                </a:lnTo>
                <a:lnTo>
                  <a:pt x="282" y="209"/>
                </a:lnTo>
                <a:lnTo>
                  <a:pt x="273" y="217"/>
                </a:lnTo>
                <a:lnTo>
                  <a:pt x="263" y="224"/>
                </a:lnTo>
                <a:lnTo>
                  <a:pt x="253" y="230"/>
                </a:lnTo>
                <a:lnTo>
                  <a:pt x="243" y="236"/>
                </a:lnTo>
                <a:lnTo>
                  <a:pt x="231" y="240"/>
                </a:lnTo>
                <a:lnTo>
                  <a:pt x="220" y="245"/>
                </a:lnTo>
                <a:lnTo>
                  <a:pt x="209" y="247"/>
                </a:lnTo>
                <a:lnTo>
                  <a:pt x="199" y="249"/>
                </a:lnTo>
                <a:lnTo>
                  <a:pt x="186" y="251"/>
                </a:lnTo>
                <a:lnTo>
                  <a:pt x="173" y="249"/>
                </a:lnTo>
                <a:lnTo>
                  <a:pt x="162" y="246"/>
                </a:lnTo>
                <a:lnTo>
                  <a:pt x="151" y="242"/>
                </a:lnTo>
                <a:lnTo>
                  <a:pt x="140" y="236"/>
                </a:lnTo>
                <a:lnTo>
                  <a:pt x="130" y="230"/>
                </a:lnTo>
                <a:lnTo>
                  <a:pt x="118" y="223"/>
                </a:lnTo>
                <a:lnTo>
                  <a:pt x="108" y="214"/>
                </a:lnTo>
                <a:lnTo>
                  <a:pt x="98" y="205"/>
                </a:lnTo>
                <a:lnTo>
                  <a:pt x="87" y="195"/>
                </a:lnTo>
                <a:lnTo>
                  <a:pt x="77" y="184"/>
                </a:lnTo>
                <a:lnTo>
                  <a:pt x="66" y="174"/>
                </a:lnTo>
                <a:lnTo>
                  <a:pt x="56" y="163"/>
                </a:lnTo>
                <a:lnTo>
                  <a:pt x="46" y="153"/>
                </a:lnTo>
                <a:lnTo>
                  <a:pt x="39" y="144"/>
                </a:lnTo>
                <a:lnTo>
                  <a:pt x="31" y="135"/>
                </a:lnTo>
                <a:lnTo>
                  <a:pt x="24" y="126"/>
                </a:lnTo>
                <a:lnTo>
                  <a:pt x="19" y="117"/>
                </a:lnTo>
                <a:lnTo>
                  <a:pt x="13" y="108"/>
                </a:lnTo>
                <a:lnTo>
                  <a:pt x="9" y="99"/>
                </a:lnTo>
                <a:lnTo>
                  <a:pt x="5" y="90"/>
                </a:lnTo>
                <a:lnTo>
                  <a:pt x="2" y="83"/>
                </a:lnTo>
                <a:lnTo>
                  <a:pt x="1" y="75"/>
                </a:lnTo>
                <a:lnTo>
                  <a:pt x="0" y="67"/>
                </a:lnTo>
                <a:lnTo>
                  <a:pt x="0" y="60"/>
                </a:lnTo>
                <a:lnTo>
                  <a:pt x="2" y="54"/>
                </a:lnTo>
                <a:lnTo>
                  <a:pt x="4" y="47"/>
                </a:lnTo>
                <a:lnTo>
                  <a:pt x="9" y="41"/>
                </a:lnTo>
                <a:lnTo>
                  <a:pt x="13" y="37"/>
                </a:lnTo>
                <a:lnTo>
                  <a:pt x="19" y="32"/>
                </a:lnTo>
                <a:lnTo>
                  <a:pt x="25" y="29"/>
                </a:lnTo>
                <a:lnTo>
                  <a:pt x="33" y="26"/>
                </a:lnTo>
                <a:lnTo>
                  <a:pt x="43" y="23"/>
                </a:lnTo>
                <a:lnTo>
                  <a:pt x="53" y="21"/>
                </a:lnTo>
                <a:lnTo>
                  <a:pt x="66" y="20"/>
                </a:lnTo>
                <a:lnTo>
                  <a:pt x="78" y="19"/>
                </a:lnTo>
                <a:lnTo>
                  <a:pt x="93" y="19"/>
                </a:lnTo>
                <a:lnTo>
                  <a:pt x="109" y="20"/>
                </a:lnTo>
                <a:lnTo>
                  <a:pt x="127" y="21"/>
                </a:lnTo>
                <a:lnTo>
                  <a:pt x="146" y="2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3" name="Google Shape;1183;p29"/>
          <p:cNvSpPr/>
          <p:nvPr/>
        </p:nvSpPr>
        <p:spPr>
          <a:xfrm>
            <a:off x="2838451" y="1966912"/>
            <a:ext cx="132160" cy="80963"/>
          </a:xfrm>
          <a:custGeom>
            <a:avLst/>
            <a:gdLst/>
            <a:ahLst/>
            <a:cxnLst/>
            <a:rect l="l" t="t" r="r" b="b"/>
            <a:pathLst>
              <a:path w="443" h="272" extrusionOk="0">
                <a:moveTo>
                  <a:pt x="443" y="215"/>
                </a:moveTo>
                <a:lnTo>
                  <a:pt x="421" y="227"/>
                </a:lnTo>
                <a:lnTo>
                  <a:pt x="399" y="237"/>
                </a:lnTo>
                <a:lnTo>
                  <a:pt x="377" y="245"/>
                </a:lnTo>
                <a:lnTo>
                  <a:pt x="356" y="253"/>
                </a:lnTo>
                <a:lnTo>
                  <a:pt x="335" y="260"/>
                </a:lnTo>
                <a:lnTo>
                  <a:pt x="314" y="264"/>
                </a:lnTo>
                <a:lnTo>
                  <a:pt x="294" y="267"/>
                </a:lnTo>
                <a:lnTo>
                  <a:pt x="273" y="271"/>
                </a:lnTo>
                <a:lnTo>
                  <a:pt x="254" y="272"/>
                </a:lnTo>
                <a:lnTo>
                  <a:pt x="236" y="271"/>
                </a:lnTo>
                <a:lnTo>
                  <a:pt x="219" y="270"/>
                </a:lnTo>
                <a:lnTo>
                  <a:pt x="202" y="267"/>
                </a:lnTo>
                <a:lnTo>
                  <a:pt x="185" y="265"/>
                </a:lnTo>
                <a:lnTo>
                  <a:pt x="169" y="261"/>
                </a:lnTo>
                <a:lnTo>
                  <a:pt x="154" y="255"/>
                </a:lnTo>
                <a:lnTo>
                  <a:pt x="138" y="248"/>
                </a:lnTo>
                <a:lnTo>
                  <a:pt x="123" y="241"/>
                </a:lnTo>
                <a:lnTo>
                  <a:pt x="109" y="232"/>
                </a:lnTo>
                <a:lnTo>
                  <a:pt x="95" y="223"/>
                </a:lnTo>
                <a:lnTo>
                  <a:pt x="86" y="215"/>
                </a:lnTo>
                <a:lnTo>
                  <a:pt x="79" y="207"/>
                </a:lnTo>
                <a:lnTo>
                  <a:pt x="70" y="199"/>
                </a:lnTo>
                <a:lnTo>
                  <a:pt x="62" y="190"/>
                </a:lnTo>
                <a:lnTo>
                  <a:pt x="54" y="181"/>
                </a:lnTo>
                <a:lnTo>
                  <a:pt x="47" y="171"/>
                </a:lnTo>
                <a:lnTo>
                  <a:pt x="39" y="161"/>
                </a:lnTo>
                <a:lnTo>
                  <a:pt x="33" y="151"/>
                </a:lnTo>
                <a:lnTo>
                  <a:pt x="27" y="140"/>
                </a:lnTo>
                <a:lnTo>
                  <a:pt x="20" y="129"/>
                </a:lnTo>
                <a:lnTo>
                  <a:pt x="16" y="116"/>
                </a:lnTo>
                <a:lnTo>
                  <a:pt x="10" y="105"/>
                </a:lnTo>
                <a:lnTo>
                  <a:pt x="7" y="93"/>
                </a:lnTo>
                <a:lnTo>
                  <a:pt x="4" y="81"/>
                </a:lnTo>
                <a:lnTo>
                  <a:pt x="1" y="69"/>
                </a:lnTo>
                <a:lnTo>
                  <a:pt x="0" y="58"/>
                </a:lnTo>
                <a:lnTo>
                  <a:pt x="1" y="48"/>
                </a:lnTo>
                <a:lnTo>
                  <a:pt x="4" y="39"/>
                </a:lnTo>
                <a:lnTo>
                  <a:pt x="7" y="30"/>
                </a:lnTo>
                <a:lnTo>
                  <a:pt x="13" y="22"/>
                </a:lnTo>
                <a:lnTo>
                  <a:pt x="19" y="17"/>
                </a:lnTo>
                <a:lnTo>
                  <a:pt x="27" y="12"/>
                </a:lnTo>
                <a:lnTo>
                  <a:pt x="35" y="8"/>
                </a:lnTo>
                <a:lnTo>
                  <a:pt x="45" y="4"/>
                </a:lnTo>
                <a:lnTo>
                  <a:pt x="55" y="2"/>
                </a:lnTo>
                <a:lnTo>
                  <a:pt x="66" y="1"/>
                </a:lnTo>
                <a:lnTo>
                  <a:pt x="79" y="0"/>
                </a:lnTo>
                <a:lnTo>
                  <a:pt x="90" y="0"/>
                </a:lnTo>
                <a:lnTo>
                  <a:pt x="101" y="1"/>
                </a:lnTo>
                <a:lnTo>
                  <a:pt x="113" y="3"/>
                </a:lnTo>
                <a:lnTo>
                  <a:pt x="124" y="6"/>
                </a:lnTo>
                <a:lnTo>
                  <a:pt x="136" y="8"/>
                </a:lnTo>
                <a:lnTo>
                  <a:pt x="146" y="12"/>
                </a:lnTo>
                <a:lnTo>
                  <a:pt x="159" y="18"/>
                </a:lnTo>
                <a:lnTo>
                  <a:pt x="172" y="26"/>
                </a:lnTo>
                <a:lnTo>
                  <a:pt x="184" y="33"/>
                </a:lnTo>
                <a:lnTo>
                  <a:pt x="194" y="41"/>
                </a:lnTo>
                <a:lnTo>
                  <a:pt x="205" y="49"/>
                </a:lnTo>
                <a:lnTo>
                  <a:pt x="216" y="56"/>
                </a:lnTo>
                <a:lnTo>
                  <a:pt x="229" y="61"/>
                </a:lnTo>
                <a:lnTo>
                  <a:pt x="241" y="66"/>
                </a:lnTo>
                <a:lnTo>
                  <a:pt x="254" y="68"/>
                </a:lnTo>
                <a:lnTo>
                  <a:pt x="267" y="68"/>
                </a:lnTo>
                <a:lnTo>
                  <a:pt x="280" y="67"/>
                </a:lnTo>
                <a:lnTo>
                  <a:pt x="294" y="65"/>
                </a:lnTo>
                <a:lnTo>
                  <a:pt x="308" y="61"/>
                </a:lnTo>
                <a:lnTo>
                  <a:pt x="323" y="59"/>
                </a:lnTo>
                <a:lnTo>
                  <a:pt x="337" y="56"/>
                </a:lnTo>
                <a:lnTo>
                  <a:pt x="352" y="54"/>
                </a:lnTo>
                <a:lnTo>
                  <a:pt x="365" y="51"/>
                </a:lnTo>
                <a:lnTo>
                  <a:pt x="377" y="51"/>
                </a:lnTo>
                <a:lnTo>
                  <a:pt x="390" y="51"/>
                </a:lnTo>
                <a:lnTo>
                  <a:pt x="401" y="54"/>
                </a:lnTo>
                <a:lnTo>
                  <a:pt x="410" y="58"/>
                </a:lnTo>
                <a:lnTo>
                  <a:pt x="417" y="64"/>
                </a:lnTo>
                <a:lnTo>
                  <a:pt x="421" y="69"/>
                </a:lnTo>
                <a:lnTo>
                  <a:pt x="426" y="77"/>
                </a:lnTo>
                <a:lnTo>
                  <a:pt x="430" y="85"/>
                </a:lnTo>
                <a:lnTo>
                  <a:pt x="432" y="94"/>
                </a:lnTo>
                <a:lnTo>
                  <a:pt x="435" y="103"/>
                </a:lnTo>
                <a:lnTo>
                  <a:pt x="436" y="113"/>
                </a:lnTo>
                <a:lnTo>
                  <a:pt x="436" y="124"/>
                </a:lnTo>
                <a:lnTo>
                  <a:pt x="435" y="134"/>
                </a:lnTo>
                <a:lnTo>
                  <a:pt x="433" y="145"/>
                </a:lnTo>
                <a:lnTo>
                  <a:pt x="431" y="157"/>
                </a:lnTo>
                <a:lnTo>
                  <a:pt x="428" y="168"/>
                </a:lnTo>
                <a:lnTo>
                  <a:pt x="424" y="179"/>
                </a:lnTo>
                <a:lnTo>
                  <a:pt x="420" y="189"/>
                </a:lnTo>
                <a:lnTo>
                  <a:pt x="414"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4" name="Google Shape;1184;p29"/>
          <p:cNvSpPr/>
          <p:nvPr/>
        </p:nvSpPr>
        <p:spPr>
          <a:xfrm>
            <a:off x="3051574" y="2181226"/>
            <a:ext cx="97631" cy="45244"/>
          </a:xfrm>
          <a:custGeom>
            <a:avLst/>
            <a:gdLst/>
            <a:ahLst/>
            <a:cxnLst/>
            <a:rect l="l" t="t" r="r" b="b"/>
            <a:pathLst>
              <a:path w="327" h="153" extrusionOk="0">
                <a:moveTo>
                  <a:pt x="211" y="119"/>
                </a:moveTo>
                <a:lnTo>
                  <a:pt x="197" y="123"/>
                </a:lnTo>
                <a:lnTo>
                  <a:pt x="182" y="126"/>
                </a:lnTo>
                <a:lnTo>
                  <a:pt x="169" y="131"/>
                </a:lnTo>
                <a:lnTo>
                  <a:pt x="155" y="135"/>
                </a:lnTo>
                <a:lnTo>
                  <a:pt x="144" y="140"/>
                </a:lnTo>
                <a:lnTo>
                  <a:pt x="132" y="143"/>
                </a:lnTo>
                <a:lnTo>
                  <a:pt x="121" y="146"/>
                </a:lnTo>
                <a:lnTo>
                  <a:pt x="111" y="150"/>
                </a:lnTo>
                <a:lnTo>
                  <a:pt x="99" y="152"/>
                </a:lnTo>
                <a:lnTo>
                  <a:pt x="89" y="153"/>
                </a:lnTo>
                <a:lnTo>
                  <a:pt x="79" y="153"/>
                </a:lnTo>
                <a:lnTo>
                  <a:pt x="69" y="152"/>
                </a:lnTo>
                <a:lnTo>
                  <a:pt x="59" y="149"/>
                </a:lnTo>
                <a:lnTo>
                  <a:pt x="51" y="144"/>
                </a:lnTo>
                <a:lnTo>
                  <a:pt x="43" y="140"/>
                </a:lnTo>
                <a:lnTo>
                  <a:pt x="37" y="133"/>
                </a:lnTo>
                <a:lnTo>
                  <a:pt x="29" y="126"/>
                </a:lnTo>
                <a:lnTo>
                  <a:pt x="23" y="119"/>
                </a:lnTo>
                <a:lnTo>
                  <a:pt x="17" y="112"/>
                </a:lnTo>
                <a:lnTo>
                  <a:pt x="12" y="103"/>
                </a:lnTo>
                <a:lnTo>
                  <a:pt x="8" y="94"/>
                </a:lnTo>
                <a:lnTo>
                  <a:pt x="4" y="85"/>
                </a:lnTo>
                <a:lnTo>
                  <a:pt x="2" y="76"/>
                </a:lnTo>
                <a:lnTo>
                  <a:pt x="0" y="67"/>
                </a:lnTo>
                <a:lnTo>
                  <a:pt x="0" y="58"/>
                </a:lnTo>
                <a:lnTo>
                  <a:pt x="1" y="50"/>
                </a:lnTo>
                <a:lnTo>
                  <a:pt x="3" y="41"/>
                </a:lnTo>
                <a:lnTo>
                  <a:pt x="8" y="34"/>
                </a:lnTo>
                <a:lnTo>
                  <a:pt x="12" y="28"/>
                </a:lnTo>
                <a:lnTo>
                  <a:pt x="20" y="21"/>
                </a:lnTo>
                <a:lnTo>
                  <a:pt x="29" y="16"/>
                </a:lnTo>
                <a:lnTo>
                  <a:pt x="39" y="12"/>
                </a:lnTo>
                <a:lnTo>
                  <a:pt x="50" y="8"/>
                </a:lnTo>
                <a:lnTo>
                  <a:pt x="61" y="5"/>
                </a:lnTo>
                <a:lnTo>
                  <a:pt x="74" y="3"/>
                </a:lnTo>
                <a:lnTo>
                  <a:pt x="87" y="1"/>
                </a:lnTo>
                <a:lnTo>
                  <a:pt x="99" y="0"/>
                </a:lnTo>
                <a:lnTo>
                  <a:pt x="112" y="0"/>
                </a:lnTo>
                <a:lnTo>
                  <a:pt x="124" y="0"/>
                </a:lnTo>
                <a:lnTo>
                  <a:pt x="134" y="0"/>
                </a:lnTo>
                <a:lnTo>
                  <a:pt x="144" y="1"/>
                </a:lnTo>
                <a:lnTo>
                  <a:pt x="153" y="2"/>
                </a:lnTo>
                <a:lnTo>
                  <a:pt x="160" y="3"/>
                </a:lnTo>
                <a:lnTo>
                  <a:pt x="164" y="4"/>
                </a:lnTo>
                <a:lnTo>
                  <a:pt x="166" y="5"/>
                </a:lnTo>
                <a:lnTo>
                  <a:pt x="169" y="9"/>
                </a:lnTo>
                <a:lnTo>
                  <a:pt x="173" y="15"/>
                </a:lnTo>
                <a:lnTo>
                  <a:pt x="177" y="21"/>
                </a:lnTo>
                <a:lnTo>
                  <a:pt x="180" y="27"/>
                </a:lnTo>
                <a:lnTo>
                  <a:pt x="184" y="31"/>
                </a:lnTo>
                <a:lnTo>
                  <a:pt x="189" y="36"/>
                </a:lnTo>
                <a:lnTo>
                  <a:pt x="193" y="40"/>
                </a:lnTo>
                <a:lnTo>
                  <a:pt x="201" y="42"/>
                </a:lnTo>
                <a:lnTo>
                  <a:pt x="209" y="41"/>
                </a:lnTo>
                <a:lnTo>
                  <a:pt x="218" y="38"/>
                </a:lnTo>
                <a:lnTo>
                  <a:pt x="226" y="34"/>
                </a:lnTo>
                <a:lnTo>
                  <a:pt x="235" y="32"/>
                </a:lnTo>
                <a:lnTo>
                  <a:pt x="244" y="30"/>
                </a:lnTo>
                <a:lnTo>
                  <a:pt x="253" y="29"/>
                </a:lnTo>
                <a:lnTo>
                  <a:pt x="262" y="29"/>
                </a:lnTo>
                <a:lnTo>
                  <a:pt x="269" y="29"/>
                </a:lnTo>
                <a:lnTo>
                  <a:pt x="276" y="30"/>
                </a:lnTo>
                <a:lnTo>
                  <a:pt x="283" y="31"/>
                </a:lnTo>
                <a:lnTo>
                  <a:pt x="288" y="32"/>
                </a:lnTo>
                <a:lnTo>
                  <a:pt x="295" y="33"/>
                </a:lnTo>
                <a:lnTo>
                  <a:pt x="301" y="36"/>
                </a:lnTo>
                <a:lnTo>
                  <a:pt x="305" y="37"/>
                </a:lnTo>
                <a:lnTo>
                  <a:pt x="310" y="39"/>
                </a:lnTo>
                <a:lnTo>
                  <a:pt x="314" y="41"/>
                </a:lnTo>
                <a:lnTo>
                  <a:pt x="318" y="43"/>
                </a:lnTo>
                <a:lnTo>
                  <a:pt x="321" y="46"/>
                </a:lnTo>
                <a:lnTo>
                  <a:pt x="323" y="48"/>
                </a:lnTo>
                <a:lnTo>
                  <a:pt x="325" y="51"/>
                </a:lnTo>
                <a:lnTo>
                  <a:pt x="327" y="53"/>
                </a:lnTo>
                <a:lnTo>
                  <a:pt x="327" y="56"/>
                </a:lnTo>
                <a:lnTo>
                  <a:pt x="327" y="58"/>
                </a:lnTo>
                <a:lnTo>
                  <a:pt x="324" y="61"/>
                </a:lnTo>
                <a:lnTo>
                  <a:pt x="322" y="64"/>
                </a:lnTo>
                <a:lnTo>
                  <a:pt x="316" y="67"/>
                </a:lnTo>
                <a:lnTo>
                  <a:pt x="308" y="71"/>
                </a:lnTo>
                <a:lnTo>
                  <a:pt x="295" y="75"/>
                </a:lnTo>
                <a:lnTo>
                  <a:pt x="283" y="78"/>
                </a:lnTo>
                <a:lnTo>
                  <a:pt x="268" y="81"/>
                </a:lnTo>
                <a:lnTo>
                  <a:pt x="254" y="85"/>
                </a:lnTo>
                <a:lnTo>
                  <a:pt x="239" y="88"/>
                </a:lnTo>
                <a:lnTo>
                  <a:pt x="225" y="93"/>
                </a:lnTo>
                <a:lnTo>
                  <a:pt x="212" y="97"/>
                </a:lnTo>
                <a:lnTo>
                  <a:pt x="207" y="100"/>
                </a:lnTo>
                <a:lnTo>
                  <a:pt x="201" y="103"/>
                </a:lnTo>
                <a:lnTo>
                  <a:pt x="197" y="106"/>
                </a:lnTo>
                <a:lnTo>
                  <a:pt x="193" y="109"/>
                </a:lnTo>
                <a:lnTo>
                  <a:pt x="191" y="113"/>
                </a:lnTo>
                <a:lnTo>
                  <a:pt x="189" y="117"/>
                </a:lnTo>
                <a:lnTo>
                  <a:pt x="188" y="122"/>
                </a:lnTo>
                <a:lnTo>
                  <a:pt x="189" y="12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5" name="Google Shape;1185;p29"/>
          <p:cNvSpPr/>
          <p:nvPr/>
        </p:nvSpPr>
        <p:spPr>
          <a:xfrm>
            <a:off x="3221831" y="2237185"/>
            <a:ext cx="23813" cy="17859"/>
          </a:xfrm>
          <a:custGeom>
            <a:avLst/>
            <a:gdLst/>
            <a:ahLst/>
            <a:cxnLst/>
            <a:rect l="l" t="t" r="r" b="b"/>
            <a:pathLst>
              <a:path w="79" h="60" extrusionOk="0">
                <a:moveTo>
                  <a:pt x="28" y="22"/>
                </a:moveTo>
                <a:lnTo>
                  <a:pt x="36" y="24"/>
                </a:lnTo>
                <a:lnTo>
                  <a:pt x="43" y="25"/>
                </a:lnTo>
                <a:lnTo>
                  <a:pt x="49" y="28"/>
                </a:lnTo>
                <a:lnTo>
                  <a:pt x="55" y="29"/>
                </a:lnTo>
                <a:lnTo>
                  <a:pt x="60" y="31"/>
                </a:lnTo>
                <a:lnTo>
                  <a:pt x="65" y="32"/>
                </a:lnTo>
                <a:lnTo>
                  <a:pt x="68" y="34"/>
                </a:lnTo>
                <a:lnTo>
                  <a:pt x="71" y="35"/>
                </a:lnTo>
                <a:lnTo>
                  <a:pt x="74" y="38"/>
                </a:lnTo>
                <a:lnTo>
                  <a:pt x="76" y="39"/>
                </a:lnTo>
                <a:lnTo>
                  <a:pt x="77" y="41"/>
                </a:lnTo>
                <a:lnTo>
                  <a:pt x="78" y="42"/>
                </a:lnTo>
                <a:lnTo>
                  <a:pt x="79" y="44"/>
                </a:lnTo>
                <a:lnTo>
                  <a:pt x="79" y="46"/>
                </a:lnTo>
                <a:lnTo>
                  <a:pt x="79" y="47"/>
                </a:lnTo>
                <a:lnTo>
                  <a:pt x="78" y="49"/>
                </a:lnTo>
                <a:lnTo>
                  <a:pt x="77" y="50"/>
                </a:lnTo>
                <a:lnTo>
                  <a:pt x="76" y="51"/>
                </a:lnTo>
                <a:lnTo>
                  <a:pt x="74" y="52"/>
                </a:lnTo>
                <a:lnTo>
                  <a:pt x="68" y="56"/>
                </a:lnTo>
                <a:lnTo>
                  <a:pt x="60" y="58"/>
                </a:lnTo>
                <a:lnTo>
                  <a:pt x="51" y="59"/>
                </a:lnTo>
                <a:lnTo>
                  <a:pt x="42" y="60"/>
                </a:lnTo>
                <a:lnTo>
                  <a:pt x="33" y="60"/>
                </a:lnTo>
                <a:lnTo>
                  <a:pt x="23" y="59"/>
                </a:lnTo>
                <a:lnTo>
                  <a:pt x="15" y="57"/>
                </a:lnTo>
                <a:lnTo>
                  <a:pt x="11" y="54"/>
                </a:lnTo>
                <a:lnTo>
                  <a:pt x="8" y="52"/>
                </a:lnTo>
                <a:lnTo>
                  <a:pt x="4" y="49"/>
                </a:lnTo>
                <a:lnTo>
                  <a:pt x="2" y="46"/>
                </a:lnTo>
                <a:lnTo>
                  <a:pt x="1" y="42"/>
                </a:lnTo>
                <a:lnTo>
                  <a:pt x="0" y="38"/>
                </a:lnTo>
                <a:lnTo>
                  <a:pt x="1" y="33"/>
                </a:lnTo>
                <a:lnTo>
                  <a:pt x="2" y="28"/>
                </a:lnTo>
                <a:lnTo>
                  <a:pt x="5" y="21"/>
                </a:lnTo>
                <a:lnTo>
                  <a:pt x="9" y="14"/>
                </a:lnTo>
                <a:lnTo>
                  <a:pt x="14" y="7"/>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6" name="Google Shape;1186;p29"/>
          <p:cNvSpPr/>
          <p:nvPr/>
        </p:nvSpPr>
        <p:spPr>
          <a:xfrm>
            <a:off x="3207544" y="2205039"/>
            <a:ext cx="9525" cy="11906"/>
          </a:xfrm>
          <a:custGeom>
            <a:avLst/>
            <a:gdLst/>
            <a:ahLst/>
            <a:cxnLst/>
            <a:rect l="l" t="t" r="r" b="b"/>
            <a:pathLst>
              <a:path w="35" h="41" extrusionOk="0">
                <a:moveTo>
                  <a:pt x="35" y="34"/>
                </a:moveTo>
                <a:lnTo>
                  <a:pt x="31" y="37"/>
                </a:lnTo>
                <a:lnTo>
                  <a:pt x="27" y="40"/>
                </a:lnTo>
                <a:lnTo>
                  <a:pt x="23" y="41"/>
                </a:lnTo>
                <a:lnTo>
                  <a:pt x="19" y="41"/>
                </a:lnTo>
                <a:lnTo>
                  <a:pt x="16" y="41"/>
                </a:lnTo>
                <a:lnTo>
                  <a:pt x="14" y="40"/>
                </a:lnTo>
                <a:lnTo>
                  <a:pt x="9" y="36"/>
                </a:lnTo>
                <a:lnTo>
                  <a:pt x="6" y="33"/>
                </a:lnTo>
                <a:lnTo>
                  <a:pt x="4" y="28"/>
                </a:lnTo>
                <a:lnTo>
                  <a:pt x="1" y="24"/>
                </a:lnTo>
                <a:lnTo>
                  <a:pt x="0" y="19"/>
                </a:lnTo>
                <a:lnTo>
                  <a:pt x="0" y="14"/>
                </a:lnTo>
                <a:lnTo>
                  <a:pt x="1" y="10"/>
                </a:lnTo>
                <a:lnTo>
                  <a:pt x="3" y="6"/>
                </a:lnTo>
                <a:lnTo>
                  <a:pt x="5" y="4"/>
                </a:lnTo>
                <a:lnTo>
                  <a:pt x="8" y="2"/>
                </a:lnTo>
                <a:lnTo>
                  <a:pt x="11" y="0"/>
                </a:lnTo>
                <a:lnTo>
                  <a:pt x="15" y="0"/>
                </a:lnTo>
                <a:lnTo>
                  <a:pt x="19" y="0"/>
                </a:lnTo>
                <a:lnTo>
                  <a:pt x="23" y="2"/>
                </a:lnTo>
                <a:lnTo>
                  <a:pt x="26" y="4"/>
                </a:lnTo>
                <a:lnTo>
                  <a:pt x="28" y="7"/>
                </a:lnTo>
                <a:lnTo>
                  <a:pt x="29" y="9"/>
                </a:lnTo>
                <a:lnTo>
                  <a:pt x="29" y="13"/>
                </a:lnTo>
                <a:lnTo>
                  <a:pt x="29" y="16"/>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7" name="Google Shape;1187;p29"/>
          <p:cNvSpPr/>
          <p:nvPr/>
        </p:nvSpPr>
        <p:spPr>
          <a:xfrm>
            <a:off x="2969419" y="2066926"/>
            <a:ext cx="9525" cy="11906"/>
          </a:xfrm>
          <a:custGeom>
            <a:avLst/>
            <a:gdLst/>
            <a:ahLst/>
            <a:cxnLst/>
            <a:rect l="l" t="t" r="r" b="b"/>
            <a:pathLst>
              <a:path w="34" h="40" extrusionOk="0">
                <a:moveTo>
                  <a:pt x="34" y="34"/>
                </a:moveTo>
                <a:lnTo>
                  <a:pt x="30" y="37"/>
                </a:lnTo>
                <a:lnTo>
                  <a:pt x="26" y="39"/>
                </a:lnTo>
                <a:lnTo>
                  <a:pt x="22" y="40"/>
                </a:lnTo>
                <a:lnTo>
                  <a:pt x="19" y="40"/>
                </a:lnTo>
                <a:lnTo>
                  <a:pt x="16" y="40"/>
                </a:lnTo>
                <a:lnTo>
                  <a:pt x="12" y="39"/>
                </a:lnTo>
                <a:lnTo>
                  <a:pt x="9" y="36"/>
                </a:lnTo>
                <a:lnTo>
                  <a:pt x="6" y="32"/>
                </a:lnTo>
                <a:lnTo>
                  <a:pt x="3" y="28"/>
                </a:lnTo>
                <a:lnTo>
                  <a:pt x="1" y="23"/>
                </a:lnTo>
                <a:lnTo>
                  <a:pt x="0" y="19"/>
                </a:lnTo>
                <a:lnTo>
                  <a:pt x="0" y="14"/>
                </a:lnTo>
                <a:lnTo>
                  <a:pt x="0" y="10"/>
                </a:lnTo>
                <a:lnTo>
                  <a:pt x="2" y="5"/>
                </a:lnTo>
                <a:lnTo>
                  <a:pt x="4" y="3"/>
                </a:lnTo>
                <a:lnTo>
                  <a:pt x="8" y="1"/>
                </a:lnTo>
                <a:lnTo>
                  <a:pt x="11" y="0"/>
                </a:lnTo>
                <a:lnTo>
                  <a:pt x="15" y="0"/>
                </a:lnTo>
                <a:lnTo>
                  <a:pt x="19" y="0"/>
                </a:lnTo>
                <a:lnTo>
                  <a:pt x="22" y="2"/>
                </a:lnTo>
                <a:lnTo>
                  <a:pt x="25" y="4"/>
                </a:lnTo>
                <a:lnTo>
                  <a:pt x="28" y="6"/>
                </a:lnTo>
                <a:lnTo>
                  <a:pt x="29" y="10"/>
                </a:lnTo>
                <a:lnTo>
                  <a:pt x="29" y="12"/>
                </a:lnTo>
                <a:lnTo>
                  <a:pt x="29" y="15"/>
                </a:lnTo>
                <a:lnTo>
                  <a:pt x="28"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8" name="Google Shape;1188;p29"/>
          <p:cNvSpPr/>
          <p:nvPr/>
        </p:nvSpPr>
        <p:spPr>
          <a:xfrm>
            <a:off x="3068241" y="2039541"/>
            <a:ext cx="9525" cy="13097"/>
          </a:xfrm>
          <a:custGeom>
            <a:avLst/>
            <a:gdLst/>
            <a:ahLst/>
            <a:cxnLst/>
            <a:rect l="l" t="t" r="r" b="b"/>
            <a:pathLst>
              <a:path w="33" h="41" extrusionOk="0">
                <a:moveTo>
                  <a:pt x="33" y="35"/>
                </a:moveTo>
                <a:lnTo>
                  <a:pt x="29" y="38"/>
                </a:lnTo>
                <a:lnTo>
                  <a:pt x="25" y="39"/>
                </a:lnTo>
                <a:lnTo>
                  <a:pt x="22" y="40"/>
                </a:lnTo>
                <a:lnTo>
                  <a:pt x="19" y="41"/>
                </a:lnTo>
                <a:lnTo>
                  <a:pt x="15" y="40"/>
                </a:lnTo>
                <a:lnTo>
                  <a:pt x="12" y="39"/>
                </a:lnTo>
                <a:lnTo>
                  <a:pt x="9" y="37"/>
                </a:lnTo>
                <a:lnTo>
                  <a:pt x="5" y="34"/>
                </a:lnTo>
                <a:lnTo>
                  <a:pt x="3" y="29"/>
                </a:lnTo>
                <a:lnTo>
                  <a:pt x="1" y="25"/>
                </a:lnTo>
                <a:lnTo>
                  <a:pt x="0" y="19"/>
                </a:lnTo>
                <a:lnTo>
                  <a:pt x="0" y="15"/>
                </a:lnTo>
                <a:lnTo>
                  <a:pt x="0" y="10"/>
                </a:lnTo>
                <a:lnTo>
                  <a:pt x="1" y="7"/>
                </a:lnTo>
                <a:lnTo>
                  <a:pt x="3" y="3"/>
                </a:lnTo>
                <a:lnTo>
                  <a:pt x="6" y="1"/>
                </a:lnTo>
                <a:lnTo>
                  <a:pt x="10" y="1"/>
                </a:lnTo>
                <a:lnTo>
                  <a:pt x="14" y="0"/>
                </a:lnTo>
                <a:lnTo>
                  <a:pt x="17" y="1"/>
                </a:lnTo>
                <a:lnTo>
                  <a:pt x="21" y="2"/>
                </a:lnTo>
                <a:lnTo>
                  <a:pt x="24" y="5"/>
                </a:lnTo>
                <a:lnTo>
                  <a:pt x="26" y="7"/>
                </a:lnTo>
                <a:lnTo>
                  <a:pt x="28" y="10"/>
                </a:lnTo>
                <a:lnTo>
                  <a:pt x="29" y="13"/>
                </a:lnTo>
                <a:lnTo>
                  <a:pt x="28" y="17"/>
                </a:lnTo>
                <a:lnTo>
                  <a:pt x="26" y="20"/>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89" name="Google Shape;1189;p29"/>
          <p:cNvSpPr/>
          <p:nvPr/>
        </p:nvSpPr>
        <p:spPr>
          <a:xfrm>
            <a:off x="3031331" y="1902620"/>
            <a:ext cx="9525" cy="11906"/>
          </a:xfrm>
          <a:custGeom>
            <a:avLst/>
            <a:gdLst/>
            <a:ahLst/>
            <a:cxnLst/>
            <a:rect l="l" t="t" r="r" b="b"/>
            <a:pathLst>
              <a:path w="34" h="41" extrusionOk="0">
                <a:moveTo>
                  <a:pt x="34" y="34"/>
                </a:moveTo>
                <a:lnTo>
                  <a:pt x="30" y="38"/>
                </a:lnTo>
                <a:lnTo>
                  <a:pt x="26" y="39"/>
                </a:lnTo>
                <a:lnTo>
                  <a:pt x="23" y="40"/>
                </a:lnTo>
                <a:lnTo>
                  <a:pt x="19" y="41"/>
                </a:lnTo>
                <a:lnTo>
                  <a:pt x="16" y="40"/>
                </a:lnTo>
                <a:lnTo>
                  <a:pt x="13" y="39"/>
                </a:lnTo>
                <a:lnTo>
                  <a:pt x="9" y="37"/>
                </a:lnTo>
                <a:lnTo>
                  <a:pt x="6" y="33"/>
                </a:lnTo>
                <a:lnTo>
                  <a:pt x="4" y="29"/>
                </a:lnTo>
                <a:lnTo>
                  <a:pt x="1" y="24"/>
                </a:lnTo>
                <a:lnTo>
                  <a:pt x="0" y="19"/>
                </a:lnTo>
                <a:lnTo>
                  <a:pt x="0" y="14"/>
                </a:lnTo>
                <a:lnTo>
                  <a:pt x="0" y="10"/>
                </a:lnTo>
                <a:lnTo>
                  <a:pt x="2" y="6"/>
                </a:lnTo>
                <a:lnTo>
                  <a:pt x="5" y="3"/>
                </a:lnTo>
                <a:lnTo>
                  <a:pt x="7" y="1"/>
                </a:lnTo>
                <a:lnTo>
                  <a:pt x="11" y="0"/>
                </a:lnTo>
                <a:lnTo>
                  <a:pt x="15" y="0"/>
                </a:lnTo>
                <a:lnTo>
                  <a:pt x="18" y="1"/>
                </a:lnTo>
                <a:lnTo>
                  <a:pt x="23" y="2"/>
                </a:lnTo>
                <a:lnTo>
                  <a:pt x="25" y="4"/>
                </a:lnTo>
                <a:lnTo>
                  <a:pt x="28" y="6"/>
                </a:lnTo>
                <a:lnTo>
                  <a:pt x="29" y="10"/>
                </a:lnTo>
                <a:lnTo>
                  <a:pt x="29" y="13"/>
                </a:lnTo>
                <a:lnTo>
                  <a:pt x="29" y="17"/>
                </a:lnTo>
                <a:lnTo>
                  <a:pt x="28"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0" name="Google Shape;1190;p29"/>
          <p:cNvSpPr/>
          <p:nvPr/>
        </p:nvSpPr>
        <p:spPr>
          <a:xfrm>
            <a:off x="2934892" y="1928814"/>
            <a:ext cx="10715" cy="11906"/>
          </a:xfrm>
          <a:custGeom>
            <a:avLst/>
            <a:gdLst/>
            <a:ahLst/>
            <a:cxnLst/>
            <a:rect l="l" t="t" r="r" b="b"/>
            <a:pathLst>
              <a:path w="35" h="40" extrusionOk="0">
                <a:moveTo>
                  <a:pt x="35" y="35"/>
                </a:moveTo>
                <a:lnTo>
                  <a:pt x="30" y="37"/>
                </a:lnTo>
                <a:lnTo>
                  <a:pt x="27" y="39"/>
                </a:lnTo>
                <a:lnTo>
                  <a:pt x="22" y="40"/>
                </a:lnTo>
                <a:lnTo>
                  <a:pt x="19" y="40"/>
                </a:lnTo>
                <a:lnTo>
                  <a:pt x="16" y="40"/>
                </a:lnTo>
                <a:lnTo>
                  <a:pt x="13" y="39"/>
                </a:lnTo>
                <a:lnTo>
                  <a:pt x="9" y="37"/>
                </a:lnTo>
                <a:lnTo>
                  <a:pt x="7" y="33"/>
                </a:lnTo>
                <a:lnTo>
                  <a:pt x="3" y="29"/>
                </a:lnTo>
                <a:lnTo>
                  <a:pt x="2" y="24"/>
                </a:lnTo>
                <a:lnTo>
                  <a:pt x="1" y="19"/>
                </a:lnTo>
                <a:lnTo>
                  <a:pt x="0" y="15"/>
                </a:lnTo>
                <a:lnTo>
                  <a:pt x="1" y="10"/>
                </a:lnTo>
                <a:lnTo>
                  <a:pt x="2" y="7"/>
                </a:lnTo>
                <a:lnTo>
                  <a:pt x="4" y="3"/>
                </a:lnTo>
                <a:lnTo>
                  <a:pt x="8" y="1"/>
                </a:lnTo>
                <a:lnTo>
                  <a:pt x="11" y="0"/>
                </a:lnTo>
                <a:lnTo>
                  <a:pt x="14" y="0"/>
                </a:lnTo>
                <a:lnTo>
                  <a:pt x="19" y="1"/>
                </a:lnTo>
                <a:lnTo>
                  <a:pt x="22" y="2"/>
                </a:lnTo>
                <a:lnTo>
                  <a:pt x="26" y="5"/>
                </a:lnTo>
                <a:lnTo>
                  <a:pt x="28" y="7"/>
                </a:lnTo>
                <a:lnTo>
                  <a:pt x="29" y="10"/>
                </a:lnTo>
                <a:lnTo>
                  <a:pt x="29" y="13"/>
                </a:lnTo>
                <a:lnTo>
                  <a:pt x="29" y="17"/>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1" name="Google Shape;1191;p29"/>
          <p:cNvSpPr/>
          <p:nvPr/>
        </p:nvSpPr>
        <p:spPr>
          <a:xfrm>
            <a:off x="2999186" y="2215755"/>
            <a:ext cx="91678" cy="73819"/>
          </a:xfrm>
          <a:custGeom>
            <a:avLst/>
            <a:gdLst/>
            <a:ahLst/>
            <a:cxnLst/>
            <a:rect l="l" t="t" r="r" b="b"/>
            <a:pathLst>
              <a:path w="307" h="250" extrusionOk="0">
                <a:moveTo>
                  <a:pt x="140" y="0"/>
                </a:moveTo>
                <a:lnTo>
                  <a:pt x="147" y="0"/>
                </a:lnTo>
                <a:lnTo>
                  <a:pt x="154" y="2"/>
                </a:lnTo>
                <a:lnTo>
                  <a:pt x="163" y="4"/>
                </a:lnTo>
                <a:lnTo>
                  <a:pt x="172" y="8"/>
                </a:lnTo>
                <a:lnTo>
                  <a:pt x="181" y="12"/>
                </a:lnTo>
                <a:lnTo>
                  <a:pt x="191" y="17"/>
                </a:lnTo>
                <a:lnTo>
                  <a:pt x="201" y="24"/>
                </a:lnTo>
                <a:lnTo>
                  <a:pt x="213" y="30"/>
                </a:lnTo>
                <a:lnTo>
                  <a:pt x="224" y="38"/>
                </a:lnTo>
                <a:lnTo>
                  <a:pt x="236" y="47"/>
                </a:lnTo>
                <a:lnTo>
                  <a:pt x="247" y="57"/>
                </a:lnTo>
                <a:lnTo>
                  <a:pt x="257" y="67"/>
                </a:lnTo>
                <a:lnTo>
                  <a:pt x="269" y="77"/>
                </a:lnTo>
                <a:lnTo>
                  <a:pt x="278" y="88"/>
                </a:lnTo>
                <a:lnTo>
                  <a:pt x="285" y="100"/>
                </a:lnTo>
                <a:lnTo>
                  <a:pt x="293" y="112"/>
                </a:lnTo>
                <a:lnTo>
                  <a:pt x="299" y="123"/>
                </a:lnTo>
                <a:lnTo>
                  <a:pt x="303" y="135"/>
                </a:lnTo>
                <a:lnTo>
                  <a:pt x="306" y="144"/>
                </a:lnTo>
                <a:lnTo>
                  <a:pt x="307" y="154"/>
                </a:lnTo>
                <a:lnTo>
                  <a:pt x="307" y="165"/>
                </a:lnTo>
                <a:lnTo>
                  <a:pt x="304" y="174"/>
                </a:lnTo>
                <a:lnTo>
                  <a:pt x="301" y="184"/>
                </a:lnTo>
                <a:lnTo>
                  <a:pt x="297" y="193"/>
                </a:lnTo>
                <a:lnTo>
                  <a:pt x="290" y="200"/>
                </a:lnTo>
                <a:lnTo>
                  <a:pt x="282" y="209"/>
                </a:lnTo>
                <a:lnTo>
                  <a:pt x="273" y="217"/>
                </a:lnTo>
                <a:lnTo>
                  <a:pt x="263" y="224"/>
                </a:lnTo>
                <a:lnTo>
                  <a:pt x="253" y="231"/>
                </a:lnTo>
                <a:lnTo>
                  <a:pt x="243" y="236"/>
                </a:lnTo>
                <a:lnTo>
                  <a:pt x="232" y="241"/>
                </a:lnTo>
                <a:lnTo>
                  <a:pt x="220" y="244"/>
                </a:lnTo>
                <a:lnTo>
                  <a:pt x="209" y="247"/>
                </a:lnTo>
                <a:lnTo>
                  <a:pt x="199" y="250"/>
                </a:lnTo>
                <a:lnTo>
                  <a:pt x="187" y="250"/>
                </a:lnTo>
                <a:lnTo>
                  <a:pt x="175" y="249"/>
                </a:lnTo>
                <a:lnTo>
                  <a:pt x="162" y="246"/>
                </a:lnTo>
                <a:lnTo>
                  <a:pt x="151" y="242"/>
                </a:lnTo>
                <a:lnTo>
                  <a:pt x="140" y="236"/>
                </a:lnTo>
                <a:lnTo>
                  <a:pt x="130" y="229"/>
                </a:lnTo>
                <a:lnTo>
                  <a:pt x="119" y="222"/>
                </a:lnTo>
                <a:lnTo>
                  <a:pt x="109" y="214"/>
                </a:lnTo>
                <a:lnTo>
                  <a:pt x="98" y="205"/>
                </a:lnTo>
                <a:lnTo>
                  <a:pt x="87" y="195"/>
                </a:lnTo>
                <a:lnTo>
                  <a:pt x="77" y="185"/>
                </a:lnTo>
                <a:lnTo>
                  <a:pt x="66" y="175"/>
                </a:lnTo>
                <a:lnTo>
                  <a:pt x="56" y="163"/>
                </a:lnTo>
                <a:lnTo>
                  <a:pt x="46" y="152"/>
                </a:lnTo>
                <a:lnTo>
                  <a:pt x="39" y="143"/>
                </a:lnTo>
                <a:lnTo>
                  <a:pt x="31" y="134"/>
                </a:lnTo>
                <a:lnTo>
                  <a:pt x="25" y="125"/>
                </a:lnTo>
                <a:lnTo>
                  <a:pt x="19" y="116"/>
                </a:lnTo>
                <a:lnTo>
                  <a:pt x="13" y="107"/>
                </a:lnTo>
                <a:lnTo>
                  <a:pt x="9" y="100"/>
                </a:lnTo>
                <a:lnTo>
                  <a:pt x="6" y="91"/>
                </a:lnTo>
                <a:lnTo>
                  <a:pt x="2" y="83"/>
                </a:lnTo>
                <a:lnTo>
                  <a:pt x="1" y="75"/>
                </a:lnTo>
                <a:lnTo>
                  <a:pt x="0" y="67"/>
                </a:lnTo>
                <a:lnTo>
                  <a:pt x="0" y="59"/>
                </a:lnTo>
                <a:lnTo>
                  <a:pt x="2" y="53"/>
                </a:lnTo>
                <a:lnTo>
                  <a:pt x="4" y="47"/>
                </a:lnTo>
                <a:lnTo>
                  <a:pt x="9" y="41"/>
                </a:lnTo>
                <a:lnTo>
                  <a:pt x="13" y="37"/>
                </a:lnTo>
                <a:lnTo>
                  <a:pt x="19" y="32"/>
                </a:lnTo>
                <a:lnTo>
                  <a:pt x="26" y="29"/>
                </a:lnTo>
                <a:lnTo>
                  <a:pt x="34" y="26"/>
                </a:lnTo>
                <a:lnTo>
                  <a:pt x="44" y="24"/>
                </a:lnTo>
                <a:lnTo>
                  <a:pt x="54" y="21"/>
                </a:lnTo>
                <a:lnTo>
                  <a:pt x="66" y="20"/>
                </a:lnTo>
                <a:lnTo>
                  <a:pt x="78" y="19"/>
                </a:lnTo>
                <a:lnTo>
                  <a:pt x="94" y="19"/>
                </a:lnTo>
                <a:lnTo>
                  <a:pt x="110" y="19"/>
                </a:lnTo>
                <a:lnTo>
                  <a:pt x="128" y="20"/>
                </a:lnTo>
                <a:lnTo>
                  <a:pt x="147"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2" name="Google Shape;1192;p29"/>
          <p:cNvSpPr/>
          <p:nvPr/>
        </p:nvSpPr>
        <p:spPr>
          <a:xfrm>
            <a:off x="2896791" y="2080024"/>
            <a:ext cx="9525" cy="11906"/>
          </a:xfrm>
          <a:custGeom>
            <a:avLst/>
            <a:gdLst/>
            <a:ahLst/>
            <a:cxnLst/>
            <a:rect l="l" t="t" r="r" b="b"/>
            <a:pathLst>
              <a:path w="35" h="41" extrusionOk="0">
                <a:moveTo>
                  <a:pt x="35" y="35"/>
                </a:moveTo>
                <a:lnTo>
                  <a:pt x="30" y="37"/>
                </a:lnTo>
                <a:lnTo>
                  <a:pt x="27" y="39"/>
                </a:lnTo>
                <a:lnTo>
                  <a:pt x="23" y="41"/>
                </a:lnTo>
                <a:lnTo>
                  <a:pt x="19" y="41"/>
                </a:lnTo>
                <a:lnTo>
                  <a:pt x="17" y="41"/>
                </a:lnTo>
                <a:lnTo>
                  <a:pt x="14" y="39"/>
                </a:lnTo>
                <a:lnTo>
                  <a:pt x="10" y="37"/>
                </a:lnTo>
                <a:lnTo>
                  <a:pt x="7" y="33"/>
                </a:lnTo>
                <a:lnTo>
                  <a:pt x="3" y="29"/>
                </a:lnTo>
                <a:lnTo>
                  <a:pt x="2" y="24"/>
                </a:lnTo>
                <a:lnTo>
                  <a:pt x="1" y="19"/>
                </a:lnTo>
                <a:lnTo>
                  <a:pt x="0" y="15"/>
                </a:lnTo>
                <a:lnTo>
                  <a:pt x="1" y="10"/>
                </a:lnTo>
                <a:lnTo>
                  <a:pt x="2" y="7"/>
                </a:lnTo>
                <a:lnTo>
                  <a:pt x="5" y="4"/>
                </a:lnTo>
                <a:lnTo>
                  <a:pt x="8" y="1"/>
                </a:lnTo>
                <a:lnTo>
                  <a:pt x="11" y="0"/>
                </a:lnTo>
                <a:lnTo>
                  <a:pt x="16" y="0"/>
                </a:lnTo>
                <a:lnTo>
                  <a:pt x="19" y="1"/>
                </a:lnTo>
                <a:lnTo>
                  <a:pt x="23" y="3"/>
                </a:lnTo>
                <a:lnTo>
                  <a:pt x="26" y="5"/>
                </a:lnTo>
                <a:lnTo>
                  <a:pt x="28" y="7"/>
                </a:lnTo>
                <a:lnTo>
                  <a:pt x="29" y="10"/>
                </a:lnTo>
                <a:lnTo>
                  <a:pt x="30" y="13"/>
                </a:lnTo>
                <a:lnTo>
                  <a:pt x="29" y="17"/>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3" name="Google Shape;1193;p29"/>
          <p:cNvSpPr/>
          <p:nvPr/>
        </p:nvSpPr>
        <p:spPr>
          <a:xfrm>
            <a:off x="2919413" y="2164558"/>
            <a:ext cx="10716" cy="13097"/>
          </a:xfrm>
          <a:custGeom>
            <a:avLst/>
            <a:gdLst/>
            <a:ahLst/>
            <a:cxnLst/>
            <a:rect l="l" t="t" r="r" b="b"/>
            <a:pathLst>
              <a:path w="34" h="40" extrusionOk="0">
                <a:moveTo>
                  <a:pt x="34" y="35"/>
                </a:moveTo>
                <a:lnTo>
                  <a:pt x="31" y="37"/>
                </a:lnTo>
                <a:lnTo>
                  <a:pt x="26" y="39"/>
                </a:lnTo>
                <a:lnTo>
                  <a:pt x="23" y="40"/>
                </a:lnTo>
                <a:lnTo>
                  <a:pt x="20" y="40"/>
                </a:lnTo>
                <a:lnTo>
                  <a:pt x="16" y="40"/>
                </a:lnTo>
                <a:lnTo>
                  <a:pt x="13" y="39"/>
                </a:lnTo>
                <a:lnTo>
                  <a:pt x="9" y="36"/>
                </a:lnTo>
                <a:lnTo>
                  <a:pt x="6" y="32"/>
                </a:lnTo>
                <a:lnTo>
                  <a:pt x="4" y="28"/>
                </a:lnTo>
                <a:lnTo>
                  <a:pt x="2" y="23"/>
                </a:lnTo>
                <a:lnTo>
                  <a:pt x="0" y="19"/>
                </a:lnTo>
                <a:lnTo>
                  <a:pt x="0" y="15"/>
                </a:lnTo>
                <a:lnTo>
                  <a:pt x="0" y="10"/>
                </a:lnTo>
                <a:lnTo>
                  <a:pt x="3" y="6"/>
                </a:lnTo>
                <a:lnTo>
                  <a:pt x="5" y="3"/>
                </a:lnTo>
                <a:lnTo>
                  <a:pt x="7" y="1"/>
                </a:lnTo>
                <a:lnTo>
                  <a:pt x="12" y="0"/>
                </a:lnTo>
                <a:lnTo>
                  <a:pt x="15" y="0"/>
                </a:lnTo>
                <a:lnTo>
                  <a:pt x="18" y="0"/>
                </a:lnTo>
                <a:lnTo>
                  <a:pt x="23" y="2"/>
                </a:lnTo>
                <a:lnTo>
                  <a:pt x="25" y="4"/>
                </a:lnTo>
                <a:lnTo>
                  <a:pt x="28" y="7"/>
                </a:lnTo>
                <a:lnTo>
                  <a:pt x="30" y="10"/>
                </a:lnTo>
                <a:lnTo>
                  <a:pt x="30" y="12"/>
                </a:lnTo>
                <a:lnTo>
                  <a:pt x="30" y="16"/>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4" name="Google Shape;1194;p29"/>
          <p:cNvSpPr/>
          <p:nvPr/>
        </p:nvSpPr>
        <p:spPr>
          <a:xfrm>
            <a:off x="2824163" y="2190751"/>
            <a:ext cx="9525" cy="11906"/>
          </a:xfrm>
          <a:custGeom>
            <a:avLst/>
            <a:gdLst/>
            <a:ahLst/>
            <a:cxnLst/>
            <a:rect l="l" t="t" r="r" b="b"/>
            <a:pathLst>
              <a:path w="35" h="41" extrusionOk="0">
                <a:moveTo>
                  <a:pt x="35" y="34"/>
                </a:moveTo>
                <a:lnTo>
                  <a:pt x="30" y="37"/>
                </a:lnTo>
                <a:lnTo>
                  <a:pt x="27" y="39"/>
                </a:lnTo>
                <a:lnTo>
                  <a:pt x="23" y="41"/>
                </a:lnTo>
                <a:lnTo>
                  <a:pt x="19" y="41"/>
                </a:lnTo>
                <a:lnTo>
                  <a:pt x="17" y="41"/>
                </a:lnTo>
                <a:lnTo>
                  <a:pt x="14" y="39"/>
                </a:lnTo>
                <a:lnTo>
                  <a:pt x="9" y="36"/>
                </a:lnTo>
                <a:lnTo>
                  <a:pt x="7" y="33"/>
                </a:lnTo>
                <a:lnTo>
                  <a:pt x="3" y="28"/>
                </a:lnTo>
                <a:lnTo>
                  <a:pt x="2" y="24"/>
                </a:lnTo>
                <a:lnTo>
                  <a:pt x="1" y="19"/>
                </a:lnTo>
                <a:lnTo>
                  <a:pt x="0" y="14"/>
                </a:lnTo>
                <a:lnTo>
                  <a:pt x="1" y="10"/>
                </a:lnTo>
                <a:lnTo>
                  <a:pt x="2" y="6"/>
                </a:lnTo>
                <a:lnTo>
                  <a:pt x="5" y="4"/>
                </a:lnTo>
                <a:lnTo>
                  <a:pt x="8" y="1"/>
                </a:lnTo>
                <a:lnTo>
                  <a:pt x="11" y="0"/>
                </a:lnTo>
                <a:lnTo>
                  <a:pt x="15" y="0"/>
                </a:lnTo>
                <a:lnTo>
                  <a:pt x="19" y="0"/>
                </a:lnTo>
                <a:lnTo>
                  <a:pt x="23" y="1"/>
                </a:lnTo>
                <a:lnTo>
                  <a:pt x="26" y="4"/>
                </a:lnTo>
                <a:lnTo>
                  <a:pt x="28" y="7"/>
                </a:lnTo>
                <a:lnTo>
                  <a:pt x="29" y="9"/>
                </a:lnTo>
                <a:lnTo>
                  <a:pt x="29" y="13"/>
                </a:lnTo>
                <a:lnTo>
                  <a:pt x="29" y="16"/>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5" name="Google Shape;1195;p29"/>
          <p:cNvSpPr/>
          <p:nvPr/>
        </p:nvSpPr>
        <p:spPr>
          <a:xfrm>
            <a:off x="2759869" y="1741885"/>
            <a:ext cx="91679" cy="75009"/>
          </a:xfrm>
          <a:custGeom>
            <a:avLst/>
            <a:gdLst/>
            <a:ahLst/>
            <a:cxnLst/>
            <a:rect l="l" t="t" r="r" b="b"/>
            <a:pathLst>
              <a:path w="307" h="251" extrusionOk="0">
                <a:moveTo>
                  <a:pt x="140" y="0"/>
                </a:moveTo>
                <a:lnTo>
                  <a:pt x="147" y="2"/>
                </a:lnTo>
                <a:lnTo>
                  <a:pt x="155" y="3"/>
                </a:lnTo>
                <a:lnTo>
                  <a:pt x="163" y="5"/>
                </a:lnTo>
                <a:lnTo>
                  <a:pt x="172" y="8"/>
                </a:lnTo>
                <a:lnTo>
                  <a:pt x="182" y="13"/>
                </a:lnTo>
                <a:lnTo>
                  <a:pt x="192" y="18"/>
                </a:lnTo>
                <a:lnTo>
                  <a:pt x="202" y="24"/>
                </a:lnTo>
                <a:lnTo>
                  <a:pt x="212" y="31"/>
                </a:lnTo>
                <a:lnTo>
                  <a:pt x="224" y="38"/>
                </a:lnTo>
                <a:lnTo>
                  <a:pt x="235" y="47"/>
                </a:lnTo>
                <a:lnTo>
                  <a:pt x="247" y="58"/>
                </a:lnTo>
                <a:lnTo>
                  <a:pt x="258" y="68"/>
                </a:lnTo>
                <a:lnTo>
                  <a:pt x="268" y="79"/>
                </a:lnTo>
                <a:lnTo>
                  <a:pt x="277" y="90"/>
                </a:lnTo>
                <a:lnTo>
                  <a:pt x="286" y="101"/>
                </a:lnTo>
                <a:lnTo>
                  <a:pt x="292" y="112"/>
                </a:lnTo>
                <a:lnTo>
                  <a:pt x="299" y="125"/>
                </a:lnTo>
                <a:lnTo>
                  <a:pt x="304" y="136"/>
                </a:lnTo>
                <a:lnTo>
                  <a:pt x="306" y="146"/>
                </a:lnTo>
                <a:lnTo>
                  <a:pt x="307" y="156"/>
                </a:lnTo>
                <a:lnTo>
                  <a:pt x="306" y="165"/>
                </a:lnTo>
                <a:lnTo>
                  <a:pt x="305" y="175"/>
                </a:lnTo>
                <a:lnTo>
                  <a:pt x="301" y="184"/>
                </a:lnTo>
                <a:lnTo>
                  <a:pt x="296" y="193"/>
                </a:lnTo>
                <a:lnTo>
                  <a:pt x="289" y="202"/>
                </a:lnTo>
                <a:lnTo>
                  <a:pt x="281" y="210"/>
                </a:lnTo>
                <a:lnTo>
                  <a:pt x="272" y="218"/>
                </a:lnTo>
                <a:lnTo>
                  <a:pt x="263" y="224"/>
                </a:lnTo>
                <a:lnTo>
                  <a:pt x="253" y="231"/>
                </a:lnTo>
                <a:lnTo>
                  <a:pt x="242" y="237"/>
                </a:lnTo>
                <a:lnTo>
                  <a:pt x="231" y="241"/>
                </a:lnTo>
                <a:lnTo>
                  <a:pt x="221" y="246"/>
                </a:lnTo>
                <a:lnTo>
                  <a:pt x="210" y="248"/>
                </a:lnTo>
                <a:lnTo>
                  <a:pt x="200" y="250"/>
                </a:lnTo>
                <a:lnTo>
                  <a:pt x="186" y="251"/>
                </a:lnTo>
                <a:lnTo>
                  <a:pt x="174" y="250"/>
                </a:lnTo>
                <a:lnTo>
                  <a:pt x="163" y="247"/>
                </a:lnTo>
                <a:lnTo>
                  <a:pt x="150" y="243"/>
                </a:lnTo>
                <a:lnTo>
                  <a:pt x="140" y="238"/>
                </a:lnTo>
                <a:lnTo>
                  <a:pt x="129" y="231"/>
                </a:lnTo>
                <a:lnTo>
                  <a:pt x="119" y="223"/>
                </a:lnTo>
                <a:lnTo>
                  <a:pt x="109" y="214"/>
                </a:lnTo>
                <a:lnTo>
                  <a:pt x="98" y="205"/>
                </a:lnTo>
                <a:lnTo>
                  <a:pt x="88" y="196"/>
                </a:lnTo>
                <a:lnTo>
                  <a:pt x="76" y="186"/>
                </a:lnTo>
                <a:lnTo>
                  <a:pt x="66" y="175"/>
                </a:lnTo>
                <a:lnTo>
                  <a:pt x="56" y="165"/>
                </a:lnTo>
                <a:lnTo>
                  <a:pt x="46" y="154"/>
                </a:lnTo>
                <a:lnTo>
                  <a:pt x="38" y="145"/>
                </a:lnTo>
                <a:lnTo>
                  <a:pt x="32" y="136"/>
                </a:lnTo>
                <a:lnTo>
                  <a:pt x="25" y="127"/>
                </a:lnTo>
                <a:lnTo>
                  <a:pt x="19" y="118"/>
                </a:lnTo>
                <a:lnTo>
                  <a:pt x="14" y="109"/>
                </a:lnTo>
                <a:lnTo>
                  <a:pt x="9" y="100"/>
                </a:lnTo>
                <a:lnTo>
                  <a:pt x="5" y="92"/>
                </a:lnTo>
                <a:lnTo>
                  <a:pt x="3" y="83"/>
                </a:lnTo>
                <a:lnTo>
                  <a:pt x="0" y="75"/>
                </a:lnTo>
                <a:lnTo>
                  <a:pt x="0" y="68"/>
                </a:lnTo>
                <a:lnTo>
                  <a:pt x="0" y="61"/>
                </a:lnTo>
                <a:lnTo>
                  <a:pt x="1" y="54"/>
                </a:lnTo>
                <a:lnTo>
                  <a:pt x="5" y="47"/>
                </a:lnTo>
                <a:lnTo>
                  <a:pt x="8" y="42"/>
                </a:lnTo>
                <a:lnTo>
                  <a:pt x="13" y="37"/>
                </a:lnTo>
                <a:lnTo>
                  <a:pt x="19" y="33"/>
                </a:lnTo>
                <a:lnTo>
                  <a:pt x="26" y="30"/>
                </a:lnTo>
                <a:lnTo>
                  <a:pt x="34" y="27"/>
                </a:lnTo>
                <a:lnTo>
                  <a:pt x="43" y="24"/>
                </a:lnTo>
                <a:lnTo>
                  <a:pt x="54" y="23"/>
                </a:lnTo>
                <a:lnTo>
                  <a:pt x="65" y="21"/>
                </a:lnTo>
                <a:lnTo>
                  <a:pt x="79" y="21"/>
                </a:lnTo>
                <a:lnTo>
                  <a:pt x="93" y="19"/>
                </a:lnTo>
                <a:lnTo>
                  <a:pt x="109" y="21"/>
                </a:lnTo>
                <a:lnTo>
                  <a:pt x="127" y="22"/>
                </a:lnTo>
                <a:lnTo>
                  <a:pt x="14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6" name="Google Shape;1196;p29"/>
          <p:cNvSpPr/>
          <p:nvPr/>
        </p:nvSpPr>
        <p:spPr>
          <a:xfrm>
            <a:off x="2488407" y="1756172"/>
            <a:ext cx="130969" cy="80963"/>
          </a:xfrm>
          <a:custGeom>
            <a:avLst/>
            <a:gdLst/>
            <a:ahLst/>
            <a:cxnLst/>
            <a:rect l="l" t="t" r="r" b="b"/>
            <a:pathLst>
              <a:path w="442" h="272" extrusionOk="0">
                <a:moveTo>
                  <a:pt x="442" y="214"/>
                </a:moveTo>
                <a:lnTo>
                  <a:pt x="420" y="227"/>
                </a:lnTo>
                <a:lnTo>
                  <a:pt x="398" y="237"/>
                </a:lnTo>
                <a:lnTo>
                  <a:pt x="376" y="246"/>
                </a:lnTo>
                <a:lnTo>
                  <a:pt x="355" y="253"/>
                </a:lnTo>
                <a:lnTo>
                  <a:pt x="333" y="259"/>
                </a:lnTo>
                <a:lnTo>
                  <a:pt x="313" y="264"/>
                </a:lnTo>
                <a:lnTo>
                  <a:pt x="292" y="268"/>
                </a:lnTo>
                <a:lnTo>
                  <a:pt x="272" y="270"/>
                </a:lnTo>
                <a:lnTo>
                  <a:pt x="254" y="272"/>
                </a:lnTo>
                <a:lnTo>
                  <a:pt x="236" y="272"/>
                </a:lnTo>
                <a:lnTo>
                  <a:pt x="218" y="270"/>
                </a:lnTo>
                <a:lnTo>
                  <a:pt x="201" y="268"/>
                </a:lnTo>
                <a:lnTo>
                  <a:pt x="185" y="265"/>
                </a:lnTo>
                <a:lnTo>
                  <a:pt x="168" y="260"/>
                </a:lnTo>
                <a:lnTo>
                  <a:pt x="152" y="255"/>
                </a:lnTo>
                <a:lnTo>
                  <a:pt x="138" y="248"/>
                </a:lnTo>
                <a:lnTo>
                  <a:pt x="122" y="240"/>
                </a:lnTo>
                <a:lnTo>
                  <a:pt x="108" y="231"/>
                </a:lnTo>
                <a:lnTo>
                  <a:pt x="95" y="222"/>
                </a:lnTo>
                <a:lnTo>
                  <a:pt x="86" y="214"/>
                </a:lnTo>
                <a:lnTo>
                  <a:pt x="77" y="207"/>
                </a:lnTo>
                <a:lnTo>
                  <a:pt x="69" y="199"/>
                </a:lnTo>
                <a:lnTo>
                  <a:pt x="61" y="190"/>
                </a:lnTo>
                <a:lnTo>
                  <a:pt x="54" y="181"/>
                </a:lnTo>
                <a:lnTo>
                  <a:pt x="46" y="172"/>
                </a:lnTo>
                <a:lnTo>
                  <a:pt x="39" y="162"/>
                </a:lnTo>
                <a:lnTo>
                  <a:pt x="32" y="151"/>
                </a:lnTo>
                <a:lnTo>
                  <a:pt x="26" y="139"/>
                </a:lnTo>
                <a:lnTo>
                  <a:pt x="20" y="128"/>
                </a:lnTo>
                <a:lnTo>
                  <a:pt x="14" y="116"/>
                </a:lnTo>
                <a:lnTo>
                  <a:pt x="10" y="105"/>
                </a:lnTo>
                <a:lnTo>
                  <a:pt x="5" y="92"/>
                </a:lnTo>
                <a:lnTo>
                  <a:pt x="2" y="81"/>
                </a:lnTo>
                <a:lnTo>
                  <a:pt x="1" y="69"/>
                </a:lnTo>
                <a:lnTo>
                  <a:pt x="0" y="58"/>
                </a:lnTo>
                <a:lnTo>
                  <a:pt x="0" y="48"/>
                </a:lnTo>
                <a:lnTo>
                  <a:pt x="2" y="39"/>
                </a:lnTo>
                <a:lnTo>
                  <a:pt x="7" y="30"/>
                </a:lnTo>
                <a:lnTo>
                  <a:pt x="11" y="22"/>
                </a:lnTo>
                <a:lnTo>
                  <a:pt x="18" y="16"/>
                </a:lnTo>
                <a:lnTo>
                  <a:pt x="26" y="12"/>
                </a:lnTo>
                <a:lnTo>
                  <a:pt x="35" y="7"/>
                </a:lnTo>
                <a:lnTo>
                  <a:pt x="45" y="4"/>
                </a:lnTo>
                <a:lnTo>
                  <a:pt x="55" y="2"/>
                </a:lnTo>
                <a:lnTo>
                  <a:pt x="66" y="1"/>
                </a:lnTo>
                <a:lnTo>
                  <a:pt x="77" y="0"/>
                </a:lnTo>
                <a:lnTo>
                  <a:pt x="89" y="1"/>
                </a:lnTo>
                <a:lnTo>
                  <a:pt x="101" y="1"/>
                </a:lnTo>
                <a:lnTo>
                  <a:pt x="112" y="3"/>
                </a:lnTo>
                <a:lnTo>
                  <a:pt x="123" y="5"/>
                </a:lnTo>
                <a:lnTo>
                  <a:pt x="134" y="7"/>
                </a:lnTo>
                <a:lnTo>
                  <a:pt x="144" y="12"/>
                </a:lnTo>
                <a:lnTo>
                  <a:pt x="159" y="17"/>
                </a:lnTo>
                <a:lnTo>
                  <a:pt x="171" y="25"/>
                </a:lnTo>
                <a:lnTo>
                  <a:pt x="182" y="33"/>
                </a:lnTo>
                <a:lnTo>
                  <a:pt x="194" y="41"/>
                </a:lnTo>
                <a:lnTo>
                  <a:pt x="205" y="49"/>
                </a:lnTo>
                <a:lnTo>
                  <a:pt x="216" y="56"/>
                </a:lnTo>
                <a:lnTo>
                  <a:pt x="227" y="61"/>
                </a:lnTo>
                <a:lnTo>
                  <a:pt x="239" y="66"/>
                </a:lnTo>
                <a:lnTo>
                  <a:pt x="254" y="68"/>
                </a:lnTo>
                <a:lnTo>
                  <a:pt x="266" y="68"/>
                </a:lnTo>
                <a:lnTo>
                  <a:pt x="279" y="67"/>
                </a:lnTo>
                <a:lnTo>
                  <a:pt x="293" y="64"/>
                </a:lnTo>
                <a:lnTo>
                  <a:pt x="308" y="62"/>
                </a:lnTo>
                <a:lnTo>
                  <a:pt x="321" y="59"/>
                </a:lnTo>
                <a:lnTo>
                  <a:pt x="336" y="56"/>
                </a:lnTo>
                <a:lnTo>
                  <a:pt x="350" y="53"/>
                </a:lnTo>
                <a:lnTo>
                  <a:pt x="364" y="51"/>
                </a:lnTo>
                <a:lnTo>
                  <a:pt x="377" y="51"/>
                </a:lnTo>
                <a:lnTo>
                  <a:pt x="388" y="51"/>
                </a:lnTo>
                <a:lnTo>
                  <a:pt x="399" y="53"/>
                </a:lnTo>
                <a:lnTo>
                  <a:pt x="408" y="58"/>
                </a:lnTo>
                <a:lnTo>
                  <a:pt x="415" y="63"/>
                </a:lnTo>
                <a:lnTo>
                  <a:pt x="421" y="69"/>
                </a:lnTo>
                <a:lnTo>
                  <a:pt x="425" y="77"/>
                </a:lnTo>
                <a:lnTo>
                  <a:pt x="429" y="85"/>
                </a:lnTo>
                <a:lnTo>
                  <a:pt x="432" y="94"/>
                </a:lnTo>
                <a:lnTo>
                  <a:pt x="433" y="103"/>
                </a:lnTo>
                <a:lnTo>
                  <a:pt x="434" y="113"/>
                </a:lnTo>
                <a:lnTo>
                  <a:pt x="434" y="124"/>
                </a:lnTo>
                <a:lnTo>
                  <a:pt x="434" y="134"/>
                </a:lnTo>
                <a:lnTo>
                  <a:pt x="433" y="145"/>
                </a:lnTo>
                <a:lnTo>
                  <a:pt x="431" y="156"/>
                </a:lnTo>
                <a:lnTo>
                  <a:pt x="427" y="167"/>
                </a:lnTo>
                <a:lnTo>
                  <a:pt x="423" y="179"/>
                </a:lnTo>
                <a:lnTo>
                  <a:pt x="418" y="189"/>
                </a:lnTo>
                <a:lnTo>
                  <a:pt x="413" y="199"/>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7" name="Google Shape;1197;p29"/>
          <p:cNvSpPr/>
          <p:nvPr/>
        </p:nvSpPr>
        <p:spPr>
          <a:xfrm>
            <a:off x="2701530" y="1970485"/>
            <a:ext cx="97631" cy="46434"/>
          </a:xfrm>
          <a:custGeom>
            <a:avLst/>
            <a:gdLst/>
            <a:ahLst/>
            <a:cxnLst/>
            <a:rect l="l" t="t" r="r" b="b"/>
            <a:pathLst>
              <a:path w="327" h="154" extrusionOk="0">
                <a:moveTo>
                  <a:pt x="211" y="120"/>
                </a:moveTo>
                <a:lnTo>
                  <a:pt x="196" y="123"/>
                </a:lnTo>
                <a:lnTo>
                  <a:pt x="183" y="127"/>
                </a:lnTo>
                <a:lnTo>
                  <a:pt x="169" y="131"/>
                </a:lnTo>
                <a:lnTo>
                  <a:pt x="156" y="136"/>
                </a:lnTo>
                <a:lnTo>
                  <a:pt x="144" y="140"/>
                </a:lnTo>
                <a:lnTo>
                  <a:pt x="132" y="144"/>
                </a:lnTo>
                <a:lnTo>
                  <a:pt x="121" y="147"/>
                </a:lnTo>
                <a:lnTo>
                  <a:pt x="110" y="150"/>
                </a:lnTo>
                <a:lnTo>
                  <a:pt x="100" y="153"/>
                </a:lnTo>
                <a:lnTo>
                  <a:pt x="89" y="154"/>
                </a:lnTo>
                <a:lnTo>
                  <a:pt x="79" y="154"/>
                </a:lnTo>
                <a:lnTo>
                  <a:pt x="69" y="153"/>
                </a:lnTo>
                <a:lnTo>
                  <a:pt x="60" y="149"/>
                </a:lnTo>
                <a:lnTo>
                  <a:pt x="52" y="145"/>
                </a:lnTo>
                <a:lnTo>
                  <a:pt x="44" y="140"/>
                </a:lnTo>
                <a:lnTo>
                  <a:pt x="36" y="135"/>
                </a:lnTo>
                <a:lnTo>
                  <a:pt x="29" y="128"/>
                </a:lnTo>
                <a:lnTo>
                  <a:pt x="23" y="120"/>
                </a:lnTo>
                <a:lnTo>
                  <a:pt x="17" y="112"/>
                </a:lnTo>
                <a:lnTo>
                  <a:pt x="12" y="103"/>
                </a:lnTo>
                <a:lnTo>
                  <a:pt x="8" y="94"/>
                </a:lnTo>
                <a:lnTo>
                  <a:pt x="4" y="85"/>
                </a:lnTo>
                <a:lnTo>
                  <a:pt x="1" y="76"/>
                </a:lnTo>
                <a:lnTo>
                  <a:pt x="0" y="68"/>
                </a:lnTo>
                <a:lnTo>
                  <a:pt x="0" y="59"/>
                </a:lnTo>
                <a:lnTo>
                  <a:pt x="1" y="51"/>
                </a:lnTo>
                <a:lnTo>
                  <a:pt x="4" y="43"/>
                </a:lnTo>
                <a:lnTo>
                  <a:pt x="7" y="35"/>
                </a:lnTo>
                <a:lnTo>
                  <a:pt x="13" y="28"/>
                </a:lnTo>
                <a:lnTo>
                  <a:pt x="19" y="22"/>
                </a:lnTo>
                <a:lnTo>
                  <a:pt x="28" y="17"/>
                </a:lnTo>
                <a:lnTo>
                  <a:pt x="38" y="13"/>
                </a:lnTo>
                <a:lnTo>
                  <a:pt x="50" y="8"/>
                </a:lnTo>
                <a:lnTo>
                  <a:pt x="62" y="6"/>
                </a:lnTo>
                <a:lnTo>
                  <a:pt x="74" y="4"/>
                </a:lnTo>
                <a:lnTo>
                  <a:pt x="87" y="1"/>
                </a:lnTo>
                <a:lnTo>
                  <a:pt x="100" y="0"/>
                </a:lnTo>
                <a:lnTo>
                  <a:pt x="112" y="0"/>
                </a:lnTo>
                <a:lnTo>
                  <a:pt x="123" y="0"/>
                </a:lnTo>
                <a:lnTo>
                  <a:pt x="135" y="0"/>
                </a:lnTo>
                <a:lnTo>
                  <a:pt x="145" y="1"/>
                </a:lnTo>
                <a:lnTo>
                  <a:pt x="153" y="3"/>
                </a:lnTo>
                <a:lnTo>
                  <a:pt x="159" y="4"/>
                </a:lnTo>
                <a:lnTo>
                  <a:pt x="165" y="5"/>
                </a:lnTo>
                <a:lnTo>
                  <a:pt x="167" y="6"/>
                </a:lnTo>
                <a:lnTo>
                  <a:pt x="169" y="9"/>
                </a:lnTo>
                <a:lnTo>
                  <a:pt x="173" y="16"/>
                </a:lnTo>
                <a:lnTo>
                  <a:pt x="176" y="22"/>
                </a:lnTo>
                <a:lnTo>
                  <a:pt x="179" y="27"/>
                </a:lnTo>
                <a:lnTo>
                  <a:pt x="184" y="32"/>
                </a:lnTo>
                <a:lnTo>
                  <a:pt x="188" y="37"/>
                </a:lnTo>
                <a:lnTo>
                  <a:pt x="194" y="41"/>
                </a:lnTo>
                <a:lnTo>
                  <a:pt x="202" y="43"/>
                </a:lnTo>
                <a:lnTo>
                  <a:pt x="210" y="42"/>
                </a:lnTo>
                <a:lnTo>
                  <a:pt x="217" y="38"/>
                </a:lnTo>
                <a:lnTo>
                  <a:pt x="226" y="35"/>
                </a:lnTo>
                <a:lnTo>
                  <a:pt x="234" y="33"/>
                </a:lnTo>
                <a:lnTo>
                  <a:pt x="243" y="31"/>
                </a:lnTo>
                <a:lnTo>
                  <a:pt x="252" y="31"/>
                </a:lnTo>
                <a:lnTo>
                  <a:pt x="261" y="29"/>
                </a:lnTo>
                <a:lnTo>
                  <a:pt x="270" y="31"/>
                </a:lnTo>
                <a:lnTo>
                  <a:pt x="277" y="31"/>
                </a:lnTo>
                <a:lnTo>
                  <a:pt x="284" y="32"/>
                </a:lnTo>
                <a:lnTo>
                  <a:pt x="289" y="33"/>
                </a:lnTo>
                <a:lnTo>
                  <a:pt x="295" y="34"/>
                </a:lnTo>
                <a:lnTo>
                  <a:pt x="300" y="36"/>
                </a:lnTo>
                <a:lnTo>
                  <a:pt x="306" y="37"/>
                </a:lnTo>
                <a:lnTo>
                  <a:pt x="310" y="40"/>
                </a:lnTo>
                <a:lnTo>
                  <a:pt x="314" y="42"/>
                </a:lnTo>
                <a:lnTo>
                  <a:pt x="318" y="44"/>
                </a:lnTo>
                <a:lnTo>
                  <a:pt x="322" y="46"/>
                </a:lnTo>
                <a:lnTo>
                  <a:pt x="324" y="48"/>
                </a:lnTo>
                <a:lnTo>
                  <a:pt x="325" y="52"/>
                </a:lnTo>
                <a:lnTo>
                  <a:pt x="326" y="54"/>
                </a:lnTo>
                <a:lnTo>
                  <a:pt x="327" y="56"/>
                </a:lnTo>
                <a:lnTo>
                  <a:pt x="326" y="59"/>
                </a:lnTo>
                <a:lnTo>
                  <a:pt x="325" y="62"/>
                </a:lnTo>
                <a:lnTo>
                  <a:pt x="323" y="64"/>
                </a:lnTo>
                <a:lnTo>
                  <a:pt x="316" y="68"/>
                </a:lnTo>
                <a:lnTo>
                  <a:pt x="307" y="72"/>
                </a:lnTo>
                <a:lnTo>
                  <a:pt x="296" y="75"/>
                </a:lnTo>
                <a:lnTo>
                  <a:pt x="282" y="79"/>
                </a:lnTo>
                <a:lnTo>
                  <a:pt x="268" y="82"/>
                </a:lnTo>
                <a:lnTo>
                  <a:pt x="253" y="85"/>
                </a:lnTo>
                <a:lnTo>
                  <a:pt x="239" y="89"/>
                </a:lnTo>
                <a:lnTo>
                  <a:pt x="225" y="93"/>
                </a:lnTo>
                <a:lnTo>
                  <a:pt x="213" y="98"/>
                </a:lnTo>
                <a:lnTo>
                  <a:pt x="207" y="101"/>
                </a:lnTo>
                <a:lnTo>
                  <a:pt x="202" y="103"/>
                </a:lnTo>
                <a:lnTo>
                  <a:pt x="197" y="107"/>
                </a:lnTo>
                <a:lnTo>
                  <a:pt x="194" y="110"/>
                </a:lnTo>
                <a:lnTo>
                  <a:pt x="191" y="113"/>
                </a:lnTo>
                <a:lnTo>
                  <a:pt x="190" y="118"/>
                </a:lnTo>
                <a:lnTo>
                  <a:pt x="188" y="122"/>
                </a:lnTo>
                <a:lnTo>
                  <a:pt x="188" y="12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8" name="Google Shape;1198;p29"/>
          <p:cNvSpPr/>
          <p:nvPr/>
        </p:nvSpPr>
        <p:spPr>
          <a:xfrm>
            <a:off x="2871787" y="2026445"/>
            <a:ext cx="23813" cy="17860"/>
          </a:xfrm>
          <a:custGeom>
            <a:avLst/>
            <a:gdLst/>
            <a:ahLst/>
            <a:cxnLst/>
            <a:rect l="l" t="t" r="r" b="b"/>
            <a:pathLst>
              <a:path w="79" h="61" extrusionOk="0">
                <a:moveTo>
                  <a:pt x="28" y="23"/>
                </a:moveTo>
                <a:lnTo>
                  <a:pt x="36" y="25"/>
                </a:lnTo>
                <a:lnTo>
                  <a:pt x="43" y="26"/>
                </a:lnTo>
                <a:lnTo>
                  <a:pt x="50" y="28"/>
                </a:lnTo>
                <a:lnTo>
                  <a:pt x="55" y="29"/>
                </a:lnTo>
                <a:lnTo>
                  <a:pt x="60" y="32"/>
                </a:lnTo>
                <a:lnTo>
                  <a:pt x="64" y="33"/>
                </a:lnTo>
                <a:lnTo>
                  <a:pt x="68" y="35"/>
                </a:lnTo>
                <a:lnTo>
                  <a:pt x="71" y="36"/>
                </a:lnTo>
                <a:lnTo>
                  <a:pt x="74" y="38"/>
                </a:lnTo>
                <a:lnTo>
                  <a:pt x="75" y="41"/>
                </a:lnTo>
                <a:lnTo>
                  <a:pt x="78" y="42"/>
                </a:lnTo>
                <a:lnTo>
                  <a:pt x="79" y="43"/>
                </a:lnTo>
                <a:lnTo>
                  <a:pt x="79" y="45"/>
                </a:lnTo>
                <a:lnTo>
                  <a:pt x="79" y="46"/>
                </a:lnTo>
                <a:lnTo>
                  <a:pt x="79" y="48"/>
                </a:lnTo>
                <a:lnTo>
                  <a:pt x="78" y="50"/>
                </a:lnTo>
                <a:lnTo>
                  <a:pt x="78" y="51"/>
                </a:lnTo>
                <a:lnTo>
                  <a:pt x="75" y="52"/>
                </a:lnTo>
                <a:lnTo>
                  <a:pt x="74" y="53"/>
                </a:lnTo>
                <a:lnTo>
                  <a:pt x="69" y="56"/>
                </a:lnTo>
                <a:lnTo>
                  <a:pt x="61" y="58"/>
                </a:lnTo>
                <a:lnTo>
                  <a:pt x="52" y="61"/>
                </a:lnTo>
                <a:lnTo>
                  <a:pt x="43" y="61"/>
                </a:lnTo>
                <a:lnTo>
                  <a:pt x="33" y="61"/>
                </a:lnTo>
                <a:lnTo>
                  <a:pt x="24" y="60"/>
                </a:lnTo>
                <a:lnTo>
                  <a:pt x="15" y="57"/>
                </a:lnTo>
                <a:lnTo>
                  <a:pt x="12" y="55"/>
                </a:lnTo>
                <a:lnTo>
                  <a:pt x="7" y="53"/>
                </a:lnTo>
                <a:lnTo>
                  <a:pt x="5" y="51"/>
                </a:lnTo>
                <a:lnTo>
                  <a:pt x="2" y="47"/>
                </a:lnTo>
                <a:lnTo>
                  <a:pt x="0" y="43"/>
                </a:lnTo>
                <a:lnTo>
                  <a:pt x="0" y="38"/>
                </a:lnTo>
                <a:lnTo>
                  <a:pt x="0" y="34"/>
                </a:lnTo>
                <a:lnTo>
                  <a:pt x="3" y="28"/>
                </a:lnTo>
                <a:lnTo>
                  <a:pt x="5" y="23"/>
                </a:lnTo>
                <a:lnTo>
                  <a:pt x="9" y="16"/>
                </a:lnTo>
                <a:lnTo>
                  <a:pt x="15" y="8"/>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199" name="Google Shape;1199;p29"/>
          <p:cNvSpPr/>
          <p:nvPr/>
        </p:nvSpPr>
        <p:spPr>
          <a:xfrm>
            <a:off x="2856311" y="1995489"/>
            <a:ext cx="10715" cy="11906"/>
          </a:xfrm>
          <a:custGeom>
            <a:avLst/>
            <a:gdLst/>
            <a:ahLst/>
            <a:cxnLst/>
            <a:rect l="l" t="t" r="r" b="b"/>
            <a:pathLst>
              <a:path w="34" h="40" extrusionOk="0">
                <a:moveTo>
                  <a:pt x="34" y="35"/>
                </a:moveTo>
                <a:lnTo>
                  <a:pt x="29" y="37"/>
                </a:lnTo>
                <a:lnTo>
                  <a:pt x="26" y="39"/>
                </a:lnTo>
                <a:lnTo>
                  <a:pt x="22" y="40"/>
                </a:lnTo>
                <a:lnTo>
                  <a:pt x="19" y="40"/>
                </a:lnTo>
                <a:lnTo>
                  <a:pt x="16" y="40"/>
                </a:lnTo>
                <a:lnTo>
                  <a:pt x="12" y="39"/>
                </a:lnTo>
                <a:lnTo>
                  <a:pt x="9" y="36"/>
                </a:lnTo>
                <a:lnTo>
                  <a:pt x="6" y="33"/>
                </a:lnTo>
                <a:lnTo>
                  <a:pt x="3" y="28"/>
                </a:lnTo>
                <a:lnTo>
                  <a:pt x="1" y="24"/>
                </a:lnTo>
                <a:lnTo>
                  <a:pt x="0" y="19"/>
                </a:lnTo>
                <a:lnTo>
                  <a:pt x="0" y="15"/>
                </a:lnTo>
                <a:lnTo>
                  <a:pt x="0" y="10"/>
                </a:lnTo>
                <a:lnTo>
                  <a:pt x="1" y="6"/>
                </a:lnTo>
                <a:lnTo>
                  <a:pt x="4" y="3"/>
                </a:lnTo>
                <a:lnTo>
                  <a:pt x="7" y="1"/>
                </a:lnTo>
                <a:lnTo>
                  <a:pt x="10" y="0"/>
                </a:lnTo>
                <a:lnTo>
                  <a:pt x="14" y="0"/>
                </a:lnTo>
                <a:lnTo>
                  <a:pt x="18" y="0"/>
                </a:lnTo>
                <a:lnTo>
                  <a:pt x="22" y="2"/>
                </a:lnTo>
                <a:lnTo>
                  <a:pt x="25" y="3"/>
                </a:lnTo>
                <a:lnTo>
                  <a:pt x="27" y="7"/>
                </a:lnTo>
                <a:lnTo>
                  <a:pt x="28" y="9"/>
                </a:lnTo>
                <a:lnTo>
                  <a:pt x="29" y="12"/>
                </a:lnTo>
                <a:lnTo>
                  <a:pt x="29" y="16"/>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0" name="Google Shape;1200;p29"/>
          <p:cNvSpPr/>
          <p:nvPr/>
        </p:nvSpPr>
        <p:spPr>
          <a:xfrm>
            <a:off x="2618186" y="1856186"/>
            <a:ext cx="10715" cy="11906"/>
          </a:xfrm>
          <a:custGeom>
            <a:avLst/>
            <a:gdLst/>
            <a:ahLst/>
            <a:cxnLst/>
            <a:rect l="l" t="t" r="r" b="b"/>
            <a:pathLst>
              <a:path w="34" h="41" extrusionOk="0">
                <a:moveTo>
                  <a:pt x="34" y="35"/>
                </a:moveTo>
                <a:lnTo>
                  <a:pt x="30" y="37"/>
                </a:lnTo>
                <a:lnTo>
                  <a:pt x="26" y="40"/>
                </a:lnTo>
                <a:lnTo>
                  <a:pt x="23" y="41"/>
                </a:lnTo>
                <a:lnTo>
                  <a:pt x="19" y="41"/>
                </a:lnTo>
                <a:lnTo>
                  <a:pt x="16" y="41"/>
                </a:lnTo>
                <a:lnTo>
                  <a:pt x="13" y="40"/>
                </a:lnTo>
                <a:lnTo>
                  <a:pt x="10" y="36"/>
                </a:lnTo>
                <a:lnTo>
                  <a:pt x="6" y="33"/>
                </a:lnTo>
                <a:lnTo>
                  <a:pt x="3" y="28"/>
                </a:lnTo>
                <a:lnTo>
                  <a:pt x="2" y="24"/>
                </a:lnTo>
                <a:lnTo>
                  <a:pt x="1" y="19"/>
                </a:lnTo>
                <a:lnTo>
                  <a:pt x="0" y="15"/>
                </a:lnTo>
                <a:lnTo>
                  <a:pt x="1" y="10"/>
                </a:lnTo>
                <a:lnTo>
                  <a:pt x="2" y="7"/>
                </a:lnTo>
                <a:lnTo>
                  <a:pt x="4" y="4"/>
                </a:lnTo>
                <a:lnTo>
                  <a:pt x="7" y="1"/>
                </a:lnTo>
                <a:lnTo>
                  <a:pt x="11" y="0"/>
                </a:lnTo>
                <a:lnTo>
                  <a:pt x="15" y="0"/>
                </a:lnTo>
                <a:lnTo>
                  <a:pt x="19" y="1"/>
                </a:lnTo>
                <a:lnTo>
                  <a:pt x="22" y="3"/>
                </a:lnTo>
                <a:lnTo>
                  <a:pt x="25" y="5"/>
                </a:lnTo>
                <a:lnTo>
                  <a:pt x="28" y="7"/>
                </a:lnTo>
                <a:lnTo>
                  <a:pt x="29" y="10"/>
                </a:lnTo>
                <a:lnTo>
                  <a:pt x="30" y="13"/>
                </a:lnTo>
                <a:lnTo>
                  <a:pt x="29" y="17"/>
                </a:lnTo>
                <a:lnTo>
                  <a:pt x="28" y="21"/>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1" name="Google Shape;1201;p29"/>
          <p:cNvSpPr/>
          <p:nvPr/>
        </p:nvSpPr>
        <p:spPr>
          <a:xfrm>
            <a:off x="2718197" y="1829992"/>
            <a:ext cx="9525" cy="11906"/>
          </a:xfrm>
          <a:custGeom>
            <a:avLst/>
            <a:gdLst/>
            <a:ahLst/>
            <a:cxnLst/>
            <a:rect l="l" t="t" r="r" b="b"/>
            <a:pathLst>
              <a:path w="35" h="41" extrusionOk="0">
                <a:moveTo>
                  <a:pt x="35" y="34"/>
                </a:moveTo>
                <a:lnTo>
                  <a:pt x="30" y="38"/>
                </a:lnTo>
                <a:lnTo>
                  <a:pt x="27" y="40"/>
                </a:lnTo>
                <a:lnTo>
                  <a:pt x="22" y="40"/>
                </a:lnTo>
                <a:lnTo>
                  <a:pt x="19" y="41"/>
                </a:lnTo>
                <a:lnTo>
                  <a:pt x="16" y="40"/>
                </a:lnTo>
                <a:lnTo>
                  <a:pt x="14" y="39"/>
                </a:lnTo>
                <a:lnTo>
                  <a:pt x="9" y="37"/>
                </a:lnTo>
                <a:lnTo>
                  <a:pt x="6" y="33"/>
                </a:lnTo>
                <a:lnTo>
                  <a:pt x="3" y="29"/>
                </a:lnTo>
                <a:lnTo>
                  <a:pt x="1" y="24"/>
                </a:lnTo>
                <a:lnTo>
                  <a:pt x="0" y="19"/>
                </a:lnTo>
                <a:lnTo>
                  <a:pt x="0" y="14"/>
                </a:lnTo>
                <a:lnTo>
                  <a:pt x="1" y="10"/>
                </a:lnTo>
                <a:lnTo>
                  <a:pt x="2" y="6"/>
                </a:lnTo>
                <a:lnTo>
                  <a:pt x="5" y="3"/>
                </a:lnTo>
                <a:lnTo>
                  <a:pt x="8" y="2"/>
                </a:lnTo>
                <a:lnTo>
                  <a:pt x="11" y="1"/>
                </a:lnTo>
                <a:lnTo>
                  <a:pt x="15" y="0"/>
                </a:lnTo>
                <a:lnTo>
                  <a:pt x="19" y="1"/>
                </a:lnTo>
                <a:lnTo>
                  <a:pt x="22" y="2"/>
                </a:lnTo>
                <a:lnTo>
                  <a:pt x="26" y="4"/>
                </a:lnTo>
                <a:lnTo>
                  <a:pt x="28" y="8"/>
                </a:lnTo>
                <a:lnTo>
                  <a:pt x="29" y="10"/>
                </a:lnTo>
                <a:lnTo>
                  <a:pt x="29" y="13"/>
                </a:lnTo>
                <a:lnTo>
                  <a:pt x="29" y="16"/>
                </a:lnTo>
                <a:lnTo>
                  <a:pt x="28" y="21"/>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2" name="Google Shape;1202;p29"/>
          <p:cNvSpPr/>
          <p:nvPr/>
        </p:nvSpPr>
        <p:spPr>
          <a:xfrm>
            <a:off x="2680099" y="1691880"/>
            <a:ext cx="10715" cy="11906"/>
          </a:xfrm>
          <a:custGeom>
            <a:avLst/>
            <a:gdLst/>
            <a:ahLst/>
            <a:cxnLst/>
            <a:rect l="l" t="t" r="r" b="b"/>
            <a:pathLst>
              <a:path w="34" h="42" extrusionOk="0">
                <a:moveTo>
                  <a:pt x="34" y="35"/>
                </a:moveTo>
                <a:lnTo>
                  <a:pt x="30" y="38"/>
                </a:lnTo>
                <a:lnTo>
                  <a:pt x="27" y="40"/>
                </a:lnTo>
                <a:lnTo>
                  <a:pt x="22" y="41"/>
                </a:lnTo>
                <a:lnTo>
                  <a:pt x="19" y="42"/>
                </a:lnTo>
                <a:lnTo>
                  <a:pt x="17" y="41"/>
                </a:lnTo>
                <a:lnTo>
                  <a:pt x="13" y="40"/>
                </a:lnTo>
                <a:lnTo>
                  <a:pt x="10" y="37"/>
                </a:lnTo>
                <a:lnTo>
                  <a:pt x="6" y="34"/>
                </a:lnTo>
                <a:lnTo>
                  <a:pt x="3" y="29"/>
                </a:lnTo>
                <a:lnTo>
                  <a:pt x="2" y="25"/>
                </a:lnTo>
                <a:lnTo>
                  <a:pt x="1" y="19"/>
                </a:lnTo>
                <a:lnTo>
                  <a:pt x="0" y="15"/>
                </a:lnTo>
                <a:lnTo>
                  <a:pt x="1" y="10"/>
                </a:lnTo>
                <a:lnTo>
                  <a:pt x="2" y="7"/>
                </a:lnTo>
                <a:lnTo>
                  <a:pt x="4" y="4"/>
                </a:lnTo>
                <a:lnTo>
                  <a:pt x="8" y="3"/>
                </a:lnTo>
                <a:lnTo>
                  <a:pt x="11" y="2"/>
                </a:lnTo>
                <a:lnTo>
                  <a:pt x="15" y="0"/>
                </a:lnTo>
                <a:lnTo>
                  <a:pt x="19" y="2"/>
                </a:lnTo>
                <a:lnTo>
                  <a:pt x="22" y="3"/>
                </a:lnTo>
                <a:lnTo>
                  <a:pt x="25" y="5"/>
                </a:lnTo>
                <a:lnTo>
                  <a:pt x="28" y="8"/>
                </a:lnTo>
                <a:lnTo>
                  <a:pt x="29" y="10"/>
                </a:lnTo>
                <a:lnTo>
                  <a:pt x="30" y="14"/>
                </a:lnTo>
                <a:lnTo>
                  <a:pt x="29" y="17"/>
                </a:lnTo>
                <a:lnTo>
                  <a:pt x="28" y="22"/>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3" name="Google Shape;1203;p29"/>
          <p:cNvSpPr/>
          <p:nvPr/>
        </p:nvSpPr>
        <p:spPr>
          <a:xfrm>
            <a:off x="2584847" y="1718074"/>
            <a:ext cx="9525" cy="11906"/>
          </a:xfrm>
          <a:custGeom>
            <a:avLst/>
            <a:gdLst/>
            <a:ahLst/>
            <a:cxnLst/>
            <a:rect l="l" t="t" r="r" b="b"/>
            <a:pathLst>
              <a:path w="34" h="40" extrusionOk="0">
                <a:moveTo>
                  <a:pt x="34" y="34"/>
                </a:moveTo>
                <a:lnTo>
                  <a:pt x="31" y="38"/>
                </a:lnTo>
                <a:lnTo>
                  <a:pt x="26" y="39"/>
                </a:lnTo>
                <a:lnTo>
                  <a:pt x="23" y="40"/>
                </a:lnTo>
                <a:lnTo>
                  <a:pt x="20" y="40"/>
                </a:lnTo>
                <a:lnTo>
                  <a:pt x="16" y="40"/>
                </a:lnTo>
                <a:lnTo>
                  <a:pt x="13" y="39"/>
                </a:lnTo>
                <a:lnTo>
                  <a:pt x="9" y="37"/>
                </a:lnTo>
                <a:lnTo>
                  <a:pt x="6" y="33"/>
                </a:lnTo>
                <a:lnTo>
                  <a:pt x="4" y="29"/>
                </a:lnTo>
                <a:lnTo>
                  <a:pt x="2" y="24"/>
                </a:lnTo>
                <a:lnTo>
                  <a:pt x="0" y="19"/>
                </a:lnTo>
                <a:lnTo>
                  <a:pt x="0" y="14"/>
                </a:lnTo>
                <a:lnTo>
                  <a:pt x="0" y="10"/>
                </a:lnTo>
                <a:lnTo>
                  <a:pt x="3" y="6"/>
                </a:lnTo>
                <a:lnTo>
                  <a:pt x="5" y="3"/>
                </a:lnTo>
                <a:lnTo>
                  <a:pt x="7" y="1"/>
                </a:lnTo>
                <a:lnTo>
                  <a:pt x="12" y="0"/>
                </a:lnTo>
                <a:lnTo>
                  <a:pt x="15" y="0"/>
                </a:lnTo>
                <a:lnTo>
                  <a:pt x="18" y="1"/>
                </a:lnTo>
                <a:lnTo>
                  <a:pt x="23" y="2"/>
                </a:lnTo>
                <a:lnTo>
                  <a:pt x="25" y="4"/>
                </a:lnTo>
                <a:lnTo>
                  <a:pt x="27" y="6"/>
                </a:lnTo>
                <a:lnTo>
                  <a:pt x="30" y="10"/>
                </a:lnTo>
                <a:lnTo>
                  <a:pt x="30" y="13"/>
                </a:lnTo>
                <a:lnTo>
                  <a:pt x="30" y="16"/>
                </a:lnTo>
                <a:lnTo>
                  <a:pt x="27"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4" name="Google Shape;1204;p29"/>
          <p:cNvSpPr/>
          <p:nvPr/>
        </p:nvSpPr>
        <p:spPr>
          <a:xfrm>
            <a:off x="2649142" y="2005014"/>
            <a:ext cx="91678" cy="75010"/>
          </a:xfrm>
          <a:custGeom>
            <a:avLst/>
            <a:gdLst/>
            <a:ahLst/>
            <a:cxnLst/>
            <a:rect l="l" t="t" r="r" b="b"/>
            <a:pathLst>
              <a:path w="306" h="249" extrusionOk="0">
                <a:moveTo>
                  <a:pt x="140" y="0"/>
                </a:moveTo>
                <a:lnTo>
                  <a:pt x="146" y="0"/>
                </a:lnTo>
                <a:lnTo>
                  <a:pt x="154" y="2"/>
                </a:lnTo>
                <a:lnTo>
                  <a:pt x="162" y="4"/>
                </a:lnTo>
                <a:lnTo>
                  <a:pt x="171" y="7"/>
                </a:lnTo>
                <a:lnTo>
                  <a:pt x="181" y="12"/>
                </a:lnTo>
                <a:lnTo>
                  <a:pt x="191" y="18"/>
                </a:lnTo>
                <a:lnTo>
                  <a:pt x="201" y="23"/>
                </a:lnTo>
                <a:lnTo>
                  <a:pt x="211" y="30"/>
                </a:lnTo>
                <a:lnTo>
                  <a:pt x="223" y="38"/>
                </a:lnTo>
                <a:lnTo>
                  <a:pt x="235" y="47"/>
                </a:lnTo>
                <a:lnTo>
                  <a:pt x="246" y="57"/>
                </a:lnTo>
                <a:lnTo>
                  <a:pt x="257" y="67"/>
                </a:lnTo>
                <a:lnTo>
                  <a:pt x="267" y="77"/>
                </a:lnTo>
                <a:lnTo>
                  <a:pt x="276" y="88"/>
                </a:lnTo>
                <a:lnTo>
                  <a:pt x="285" y="99"/>
                </a:lnTo>
                <a:lnTo>
                  <a:pt x="292" y="112"/>
                </a:lnTo>
                <a:lnTo>
                  <a:pt x="298" y="123"/>
                </a:lnTo>
                <a:lnTo>
                  <a:pt x="303" y="135"/>
                </a:lnTo>
                <a:lnTo>
                  <a:pt x="305" y="145"/>
                </a:lnTo>
                <a:lnTo>
                  <a:pt x="306" y="154"/>
                </a:lnTo>
                <a:lnTo>
                  <a:pt x="305" y="164"/>
                </a:lnTo>
                <a:lnTo>
                  <a:pt x="304" y="173"/>
                </a:lnTo>
                <a:lnTo>
                  <a:pt x="301" y="183"/>
                </a:lnTo>
                <a:lnTo>
                  <a:pt x="295" y="192"/>
                </a:lnTo>
                <a:lnTo>
                  <a:pt x="288" y="200"/>
                </a:lnTo>
                <a:lnTo>
                  <a:pt x="281" y="209"/>
                </a:lnTo>
                <a:lnTo>
                  <a:pt x="273" y="217"/>
                </a:lnTo>
                <a:lnTo>
                  <a:pt x="263" y="224"/>
                </a:lnTo>
                <a:lnTo>
                  <a:pt x="253" y="230"/>
                </a:lnTo>
                <a:lnTo>
                  <a:pt x="241" y="236"/>
                </a:lnTo>
                <a:lnTo>
                  <a:pt x="230" y="240"/>
                </a:lnTo>
                <a:lnTo>
                  <a:pt x="220" y="245"/>
                </a:lnTo>
                <a:lnTo>
                  <a:pt x="209" y="247"/>
                </a:lnTo>
                <a:lnTo>
                  <a:pt x="199" y="249"/>
                </a:lnTo>
                <a:lnTo>
                  <a:pt x="185" y="249"/>
                </a:lnTo>
                <a:lnTo>
                  <a:pt x="173" y="248"/>
                </a:lnTo>
                <a:lnTo>
                  <a:pt x="162" y="246"/>
                </a:lnTo>
                <a:lnTo>
                  <a:pt x="151" y="241"/>
                </a:lnTo>
                <a:lnTo>
                  <a:pt x="140" y="236"/>
                </a:lnTo>
                <a:lnTo>
                  <a:pt x="128" y="229"/>
                </a:lnTo>
                <a:lnTo>
                  <a:pt x="118" y="221"/>
                </a:lnTo>
                <a:lnTo>
                  <a:pt x="108" y="213"/>
                </a:lnTo>
                <a:lnTo>
                  <a:pt x="97" y="204"/>
                </a:lnTo>
                <a:lnTo>
                  <a:pt x="87" y="194"/>
                </a:lnTo>
                <a:lnTo>
                  <a:pt x="76" y="184"/>
                </a:lnTo>
                <a:lnTo>
                  <a:pt x="66" y="174"/>
                </a:lnTo>
                <a:lnTo>
                  <a:pt x="56" y="163"/>
                </a:lnTo>
                <a:lnTo>
                  <a:pt x="46" y="152"/>
                </a:lnTo>
                <a:lnTo>
                  <a:pt x="38" y="143"/>
                </a:lnTo>
                <a:lnTo>
                  <a:pt x="31" y="134"/>
                </a:lnTo>
                <a:lnTo>
                  <a:pt x="24" y="125"/>
                </a:lnTo>
                <a:lnTo>
                  <a:pt x="19" y="116"/>
                </a:lnTo>
                <a:lnTo>
                  <a:pt x="13" y="107"/>
                </a:lnTo>
                <a:lnTo>
                  <a:pt x="9" y="99"/>
                </a:lnTo>
                <a:lnTo>
                  <a:pt x="5" y="90"/>
                </a:lnTo>
                <a:lnTo>
                  <a:pt x="2" y="82"/>
                </a:lnTo>
                <a:lnTo>
                  <a:pt x="0" y="75"/>
                </a:lnTo>
                <a:lnTo>
                  <a:pt x="0" y="67"/>
                </a:lnTo>
                <a:lnTo>
                  <a:pt x="0" y="59"/>
                </a:lnTo>
                <a:lnTo>
                  <a:pt x="1" y="52"/>
                </a:lnTo>
                <a:lnTo>
                  <a:pt x="4" y="47"/>
                </a:lnTo>
                <a:lnTo>
                  <a:pt x="7" y="41"/>
                </a:lnTo>
                <a:lnTo>
                  <a:pt x="13" y="37"/>
                </a:lnTo>
                <a:lnTo>
                  <a:pt x="19" y="32"/>
                </a:lnTo>
                <a:lnTo>
                  <a:pt x="25" y="29"/>
                </a:lnTo>
                <a:lnTo>
                  <a:pt x="33" y="25"/>
                </a:lnTo>
                <a:lnTo>
                  <a:pt x="42" y="23"/>
                </a:lnTo>
                <a:lnTo>
                  <a:pt x="53" y="21"/>
                </a:lnTo>
                <a:lnTo>
                  <a:pt x="65" y="20"/>
                </a:lnTo>
                <a:lnTo>
                  <a:pt x="78" y="19"/>
                </a:lnTo>
                <a:lnTo>
                  <a:pt x="93" y="19"/>
                </a:lnTo>
                <a:lnTo>
                  <a:pt x="108" y="19"/>
                </a:lnTo>
                <a:lnTo>
                  <a:pt x="126" y="21"/>
                </a:lnTo>
                <a:lnTo>
                  <a:pt x="145"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5" name="Google Shape;1205;p29"/>
          <p:cNvSpPr/>
          <p:nvPr/>
        </p:nvSpPr>
        <p:spPr>
          <a:xfrm>
            <a:off x="2546747" y="1869283"/>
            <a:ext cx="9525" cy="11906"/>
          </a:xfrm>
          <a:custGeom>
            <a:avLst/>
            <a:gdLst/>
            <a:ahLst/>
            <a:cxnLst/>
            <a:rect l="l" t="t" r="r" b="b"/>
            <a:pathLst>
              <a:path w="33" h="40" extrusionOk="0">
                <a:moveTo>
                  <a:pt x="33" y="35"/>
                </a:moveTo>
                <a:lnTo>
                  <a:pt x="30" y="38"/>
                </a:lnTo>
                <a:lnTo>
                  <a:pt x="26" y="39"/>
                </a:lnTo>
                <a:lnTo>
                  <a:pt x="22" y="40"/>
                </a:lnTo>
                <a:lnTo>
                  <a:pt x="19" y="40"/>
                </a:lnTo>
                <a:lnTo>
                  <a:pt x="15" y="40"/>
                </a:lnTo>
                <a:lnTo>
                  <a:pt x="12" y="39"/>
                </a:lnTo>
                <a:lnTo>
                  <a:pt x="9" y="37"/>
                </a:lnTo>
                <a:lnTo>
                  <a:pt x="5" y="32"/>
                </a:lnTo>
                <a:lnTo>
                  <a:pt x="3" y="29"/>
                </a:lnTo>
                <a:lnTo>
                  <a:pt x="1" y="23"/>
                </a:lnTo>
                <a:lnTo>
                  <a:pt x="0" y="19"/>
                </a:lnTo>
                <a:lnTo>
                  <a:pt x="0" y="14"/>
                </a:lnTo>
                <a:lnTo>
                  <a:pt x="0" y="10"/>
                </a:lnTo>
                <a:lnTo>
                  <a:pt x="2" y="7"/>
                </a:lnTo>
                <a:lnTo>
                  <a:pt x="4" y="3"/>
                </a:lnTo>
                <a:lnTo>
                  <a:pt x="6" y="1"/>
                </a:lnTo>
                <a:lnTo>
                  <a:pt x="11" y="0"/>
                </a:lnTo>
                <a:lnTo>
                  <a:pt x="14" y="0"/>
                </a:lnTo>
                <a:lnTo>
                  <a:pt x="18" y="1"/>
                </a:lnTo>
                <a:lnTo>
                  <a:pt x="22" y="2"/>
                </a:lnTo>
                <a:lnTo>
                  <a:pt x="24" y="4"/>
                </a:lnTo>
                <a:lnTo>
                  <a:pt x="28" y="7"/>
                </a:lnTo>
                <a:lnTo>
                  <a:pt x="29" y="10"/>
                </a:lnTo>
                <a:lnTo>
                  <a:pt x="29" y="13"/>
                </a:lnTo>
                <a:lnTo>
                  <a:pt x="29" y="17"/>
                </a:lnTo>
                <a:lnTo>
                  <a:pt x="28" y="20"/>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6" name="Google Shape;1206;p29"/>
          <p:cNvSpPr/>
          <p:nvPr/>
        </p:nvSpPr>
        <p:spPr>
          <a:xfrm>
            <a:off x="2569369" y="1955008"/>
            <a:ext cx="10716" cy="11906"/>
          </a:xfrm>
          <a:custGeom>
            <a:avLst/>
            <a:gdLst/>
            <a:ahLst/>
            <a:cxnLst/>
            <a:rect l="l" t="t" r="r" b="b"/>
            <a:pathLst>
              <a:path w="35" h="40" extrusionOk="0">
                <a:moveTo>
                  <a:pt x="35" y="34"/>
                </a:moveTo>
                <a:lnTo>
                  <a:pt x="30" y="37"/>
                </a:lnTo>
                <a:lnTo>
                  <a:pt x="27" y="39"/>
                </a:lnTo>
                <a:lnTo>
                  <a:pt x="23" y="40"/>
                </a:lnTo>
                <a:lnTo>
                  <a:pt x="19" y="40"/>
                </a:lnTo>
                <a:lnTo>
                  <a:pt x="17" y="40"/>
                </a:lnTo>
                <a:lnTo>
                  <a:pt x="13" y="39"/>
                </a:lnTo>
                <a:lnTo>
                  <a:pt x="10" y="35"/>
                </a:lnTo>
                <a:lnTo>
                  <a:pt x="7" y="32"/>
                </a:lnTo>
                <a:lnTo>
                  <a:pt x="3" y="28"/>
                </a:lnTo>
                <a:lnTo>
                  <a:pt x="2" y="23"/>
                </a:lnTo>
                <a:lnTo>
                  <a:pt x="1" y="19"/>
                </a:lnTo>
                <a:lnTo>
                  <a:pt x="0" y="14"/>
                </a:lnTo>
                <a:lnTo>
                  <a:pt x="1" y="10"/>
                </a:lnTo>
                <a:lnTo>
                  <a:pt x="2" y="5"/>
                </a:lnTo>
                <a:lnTo>
                  <a:pt x="4" y="3"/>
                </a:lnTo>
                <a:lnTo>
                  <a:pt x="8" y="1"/>
                </a:lnTo>
                <a:lnTo>
                  <a:pt x="11" y="0"/>
                </a:lnTo>
                <a:lnTo>
                  <a:pt x="16" y="0"/>
                </a:lnTo>
                <a:lnTo>
                  <a:pt x="19" y="1"/>
                </a:lnTo>
                <a:lnTo>
                  <a:pt x="22" y="2"/>
                </a:lnTo>
                <a:lnTo>
                  <a:pt x="26" y="4"/>
                </a:lnTo>
                <a:lnTo>
                  <a:pt x="28" y="6"/>
                </a:lnTo>
                <a:lnTo>
                  <a:pt x="29" y="10"/>
                </a:lnTo>
                <a:lnTo>
                  <a:pt x="30" y="12"/>
                </a:lnTo>
                <a:lnTo>
                  <a:pt x="29" y="16"/>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7" name="Google Shape;1207;p29"/>
          <p:cNvSpPr/>
          <p:nvPr/>
        </p:nvSpPr>
        <p:spPr>
          <a:xfrm>
            <a:off x="2474119" y="1981201"/>
            <a:ext cx="9525" cy="11906"/>
          </a:xfrm>
          <a:custGeom>
            <a:avLst/>
            <a:gdLst/>
            <a:ahLst/>
            <a:cxnLst/>
            <a:rect l="l" t="t" r="r" b="b"/>
            <a:pathLst>
              <a:path w="33" h="40" extrusionOk="0">
                <a:moveTo>
                  <a:pt x="33" y="35"/>
                </a:moveTo>
                <a:lnTo>
                  <a:pt x="30" y="37"/>
                </a:lnTo>
                <a:lnTo>
                  <a:pt x="26" y="39"/>
                </a:lnTo>
                <a:lnTo>
                  <a:pt x="22" y="40"/>
                </a:lnTo>
                <a:lnTo>
                  <a:pt x="19" y="40"/>
                </a:lnTo>
                <a:lnTo>
                  <a:pt x="15" y="40"/>
                </a:lnTo>
                <a:lnTo>
                  <a:pt x="12" y="39"/>
                </a:lnTo>
                <a:lnTo>
                  <a:pt x="9" y="36"/>
                </a:lnTo>
                <a:lnTo>
                  <a:pt x="5" y="32"/>
                </a:lnTo>
                <a:lnTo>
                  <a:pt x="3" y="28"/>
                </a:lnTo>
                <a:lnTo>
                  <a:pt x="1" y="23"/>
                </a:lnTo>
                <a:lnTo>
                  <a:pt x="0" y="19"/>
                </a:lnTo>
                <a:lnTo>
                  <a:pt x="0" y="14"/>
                </a:lnTo>
                <a:lnTo>
                  <a:pt x="0" y="10"/>
                </a:lnTo>
                <a:lnTo>
                  <a:pt x="2" y="6"/>
                </a:lnTo>
                <a:lnTo>
                  <a:pt x="4" y="3"/>
                </a:lnTo>
                <a:lnTo>
                  <a:pt x="6" y="1"/>
                </a:lnTo>
                <a:lnTo>
                  <a:pt x="11" y="0"/>
                </a:lnTo>
                <a:lnTo>
                  <a:pt x="14" y="0"/>
                </a:lnTo>
                <a:lnTo>
                  <a:pt x="18" y="0"/>
                </a:lnTo>
                <a:lnTo>
                  <a:pt x="22" y="2"/>
                </a:lnTo>
                <a:lnTo>
                  <a:pt x="24" y="3"/>
                </a:lnTo>
                <a:lnTo>
                  <a:pt x="28" y="7"/>
                </a:lnTo>
                <a:lnTo>
                  <a:pt x="29" y="9"/>
                </a:lnTo>
                <a:lnTo>
                  <a:pt x="29" y="12"/>
                </a:lnTo>
                <a:lnTo>
                  <a:pt x="29" y="16"/>
                </a:lnTo>
                <a:lnTo>
                  <a:pt x="28" y="20"/>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8" name="Google Shape;1208;p29"/>
          <p:cNvSpPr/>
          <p:nvPr/>
        </p:nvSpPr>
        <p:spPr>
          <a:xfrm>
            <a:off x="5142311" y="1759745"/>
            <a:ext cx="91678" cy="75010"/>
          </a:xfrm>
          <a:custGeom>
            <a:avLst/>
            <a:gdLst/>
            <a:ahLst/>
            <a:cxnLst/>
            <a:rect l="l" t="t" r="r" b="b"/>
            <a:pathLst>
              <a:path w="307" h="249" extrusionOk="0">
                <a:moveTo>
                  <a:pt x="140" y="0"/>
                </a:moveTo>
                <a:lnTo>
                  <a:pt x="147" y="0"/>
                </a:lnTo>
                <a:lnTo>
                  <a:pt x="155" y="2"/>
                </a:lnTo>
                <a:lnTo>
                  <a:pt x="163" y="4"/>
                </a:lnTo>
                <a:lnTo>
                  <a:pt x="171" y="8"/>
                </a:lnTo>
                <a:lnTo>
                  <a:pt x="182" y="12"/>
                </a:lnTo>
                <a:lnTo>
                  <a:pt x="192" y="18"/>
                </a:lnTo>
                <a:lnTo>
                  <a:pt x="202" y="23"/>
                </a:lnTo>
                <a:lnTo>
                  <a:pt x="212" y="30"/>
                </a:lnTo>
                <a:lnTo>
                  <a:pt x="224" y="38"/>
                </a:lnTo>
                <a:lnTo>
                  <a:pt x="235" y="47"/>
                </a:lnTo>
                <a:lnTo>
                  <a:pt x="246" y="57"/>
                </a:lnTo>
                <a:lnTo>
                  <a:pt x="258" y="67"/>
                </a:lnTo>
                <a:lnTo>
                  <a:pt x="268" y="77"/>
                </a:lnTo>
                <a:lnTo>
                  <a:pt x="277" y="88"/>
                </a:lnTo>
                <a:lnTo>
                  <a:pt x="286" y="99"/>
                </a:lnTo>
                <a:lnTo>
                  <a:pt x="292" y="112"/>
                </a:lnTo>
                <a:lnTo>
                  <a:pt x="299" y="123"/>
                </a:lnTo>
                <a:lnTo>
                  <a:pt x="304" y="135"/>
                </a:lnTo>
                <a:lnTo>
                  <a:pt x="306" y="145"/>
                </a:lnTo>
                <a:lnTo>
                  <a:pt x="307" y="154"/>
                </a:lnTo>
                <a:lnTo>
                  <a:pt x="306" y="164"/>
                </a:lnTo>
                <a:lnTo>
                  <a:pt x="305" y="173"/>
                </a:lnTo>
                <a:lnTo>
                  <a:pt x="301" y="183"/>
                </a:lnTo>
                <a:lnTo>
                  <a:pt x="296" y="192"/>
                </a:lnTo>
                <a:lnTo>
                  <a:pt x="289" y="200"/>
                </a:lnTo>
                <a:lnTo>
                  <a:pt x="281" y="209"/>
                </a:lnTo>
                <a:lnTo>
                  <a:pt x="272" y="217"/>
                </a:lnTo>
                <a:lnTo>
                  <a:pt x="263" y="224"/>
                </a:lnTo>
                <a:lnTo>
                  <a:pt x="253" y="230"/>
                </a:lnTo>
                <a:lnTo>
                  <a:pt x="242" y="236"/>
                </a:lnTo>
                <a:lnTo>
                  <a:pt x="231" y="240"/>
                </a:lnTo>
                <a:lnTo>
                  <a:pt x="221" y="244"/>
                </a:lnTo>
                <a:lnTo>
                  <a:pt x="210" y="247"/>
                </a:lnTo>
                <a:lnTo>
                  <a:pt x="199" y="249"/>
                </a:lnTo>
                <a:lnTo>
                  <a:pt x="186" y="249"/>
                </a:lnTo>
                <a:lnTo>
                  <a:pt x="174" y="248"/>
                </a:lnTo>
                <a:lnTo>
                  <a:pt x="163" y="246"/>
                </a:lnTo>
                <a:lnTo>
                  <a:pt x="150" y="242"/>
                </a:lnTo>
                <a:lnTo>
                  <a:pt x="140" y="236"/>
                </a:lnTo>
                <a:lnTo>
                  <a:pt x="129" y="229"/>
                </a:lnTo>
                <a:lnTo>
                  <a:pt x="119" y="221"/>
                </a:lnTo>
                <a:lnTo>
                  <a:pt x="109" y="214"/>
                </a:lnTo>
                <a:lnTo>
                  <a:pt x="98" y="205"/>
                </a:lnTo>
                <a:lnTo>
                  <a:pt x="88" y="195"/>
                </a:lnTo>
                <a:lnTo>
                  <a:pt x="76" y="184"/>
                </a:lnTo>
                <a:lnTo>
                  <a:pt x="66" y="174"/>
                </a:lnTo>
                <a:lnTo>
                  <a:pt x="56" y="163"/>
                </a:lnTo>
                <a:lnTo>
                  <a:pt x="46" y="152"/>
                </a:lnTo>
                <a:lnTo>
                  <a:pt x="38" y="143"/>
                </a:lnTo>
                <a:lnTo>
                  <a:pt x="32" y="134"/>
                </a:lnTo>
                <a:lnTo>
                  <a:pt x="25" y="125"/>
                </a:lnTo>
                <a:lnTo>
                  <a:pt x="19" y="116"/>
                </a:lnTo>
                <a:lnTo>
                  <a:pt x="14" y="107"/>
                </a:lnTo>
                <a:lnTo>
                  <a:pt x="9" y="99"/>
                </a:lnTo>
                <a:lnTo>
                  <a:pt x="5" y="90"/>
                </a:lnTo>
                <a:lnTo>
                  <a:pt x="2" y="83"/>
                </a:lnTo>
                <a:lnTo>
                  <a:pt x="0" y="75"/>
                </a:lnTo>
                <a:lnTo>
                  <a:pt x="0" y="67"/>
                </a:lnTo>
                <a:lnTo>
                  <a:pt x="0" y="59"/>
                </a:lnTo>
                <a:lnTo>
                  <a:pt x="1" y="52"/>
                </a:lnTo>
                <a:lnTo>
                  <a:pt x="5" y="47"/>
                </a:lnTo>
                <a:lnTo>
                  <a:pt x="8" y="41"/>
                </a:lnTo>
                <a:lnTo>
                  <a:pt x="13" y="37"/>
                </a:lnTo>
                <a:lnTo>
                  <a:pt x="19" y="32"/>
                </a:lnTo>
                <a:lnTo>
                  <a:pt x="26" y="29"/>
                </a:lnTo>
                <a:lnTo>
                  <a:pt x="34" y="25"/>
                </a:lnTo>
                <a:lnTo>
                  <a:pt x="43" y="23"/>
                </a:lnTo>
                <a:lnTo>
                  <a:pt x="54" y="21"/>
                </a:lnTo>
                <a:lnTo>
                  <a:pt x="65" y="20"/>
                </a:lnTo>
                <a:lnTo>
                  <a:pt x="79" y="19"/>
                </a:lnTo>
                <a:lnTo>
                  <a:pt x="93" y="19"/>
                </a:lnTo>
                <a:lnTo>
                  <a:pt x="109" y="19"/>
                </a:lnTo>
                <a:lnTo>
                  <a:pt x="127" y="21"/>
                </a:lnTo>
                <a:lnTo>
                  <a:pt x="146"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09" name="Google Shape;1209;p29"/>
          <p:cNvSpPr/>
          <p:nvPr/>
        </p:nvSpPr>
        <p:spPr>
          <a:xfrm>
            <a:off x="4869657" y="1774031"/>
            <a:ext cx="132160" cy="80963"/>
          </a:xfrm>
          <a:custGeom>
            <a:avLst/>
            <a:gdLst/>
            <a:ahLst/>
            <a:cxnLst/>
            <a:rect l="l" t="t" r="r" b="b"/>
            <a:pathLst>
              <a:path w="442" h="271" extrusionOk="0">
                <a:moveTo>
                  <a:pt x="442" y="215"/>
                </a:moveTo>
                <a:lnTo>
                  <a:pt x="419" y="226"/>
                </a:lnTo>
                <a:lnTo>
                  <a:pt x="398" y="236"/>
                </a:lnTo>
                <a:lnTo>
                  <a:pt x="376" y="245"/>
                </a:lnTo>
                <a:lnTo>
                  <a:pt x="355" y="253"/>
                </a:lnTo>
                <a:lnTo>
                  <a:pt x="333" y="258"/>
                </a:lnTo>
                <a:lnTo>
                  <a:pt x="313" y="264"/>
                </a:lnTo>
                <a:lnTo>
                  <a:pt x="292" y="267"/>
                </a:lnTo>
                <a:lnTo>
                  <a:pt x="272" y="270"/>
                </a:lnTo>
                <a:lnTo>
                  <a:pt x="254" y="271"/>
                </a:lnTo>
                <a:lnTo>
                  <a:pt x="236" y="271"/>
                </a:lnTo>
                <a:lnTo>
                  <a:pt x="218" y="270"/>
                </a:lnTo>
                <a:lnTo>
                  <a:pt x="201" y="267"/>
                </a:lnTo>
                <a:lnTo>
                  <a:pt x="184" y="264"/>
                </a:lnTo>
                <a:lnTo>
                  <a:pt x="168" y="260"/>
                </a:lnTo>
                <a:lnTo>
                  <a:pt x="152" y="254"/>
                </a:lnTo>
                <a:lnTo>
                  <a:pt x="137" y="248"/>
                </a:lnTo>
                <a:lnTo>
                  <a:pt x="122" y="241"/>
                </a:lnTo>
                <a:lnTo>
                  <a:pt x="108" y="232"/>
                </a:lnTo>
                <a:lnTo>
                  <a:pt x="95" y="222"/>
                </a:lnTo>
                <a:lnTo>
                  <a:pt x="86" y="215"/>
                </a:lnTo>
                <a:lnTo>
                  <a:pt x="77" y="207"/>
                </a:lnTo>
                <a:lnTo>
                  <a:pt x="69" y="199"/>
                </a:lnTo>
                <a:lnTo>
                  <a:pt x="61" y="190"/>
                </a:lnTo>
                <a:lnTo>
                  <a:pt x="53" y="181"/>
                </a:lnTo>
                <a:lnTo>
                  <a:pt x="46" y="171"/>
                </a:lnTo>
                <a:lnTo>
                  <a:pt x="39" y="161"/>
                </a:lnTo>
                <a:lnTo>
                  <a:pt x="32" y="151"/>
                </a:lnTo>
                <a:lnTo>
                  <a:pt x="26" y="140"/>
                </a:lnTo>
                <a:lnTo>
                  <a:pt x="20" y="127"/>
                </a:lnTo>
                <a:lnTo>
                  <a:pt x="14" y="116"/>
                </a:lnTo>
                <a:lnTo>
                  <a:pt x="10" y="104"/>
                </a:lnTo>
                <a:lnTo>
                  <a:pt x="5" y="93"/>
                </a:lnTo>
                <a:lnTo>
                  <a:pt x="2" y="80"/>
                </a:lnTo>
                <a:lnTo>
                  <a:pt x="1" y="69"/>
                </a:lnTo>
                <a:lnTo>
                  <a:pt x="0" y="58"/>
                </a:lnTo>
                <a:lnTo>
                  <a:pt x="0" y="48"/>
                </a:lnTo>
                <a:lnTo>
                  <a:pt x="2" y="38"/>
                </a:lnTo>
                <a:lnTo>
                  <a:pt x="6" y="30"/>
                </a:lnTo>
                <a:lnTo>
                  <a:pt x="11" y="22"/>
                </a:lnTo>
                <a:lnTo>
                  <a:pt x="18" y="17"/>
                </a:lnTo>
                <a:lnTo>
                  <a:pt x="26" y="11"/>
                </a:lnTo>
                <a:lnTo>
                  <a:pt x="34" y="8"/>
                </a:lnTo>
                <a:lnTo>
                  <a:pt x="45" y="4"/>
                </a:lnTo>
                <a:lnTo>
                  <a:pt x="55" y="2"/>
                </a:lnTo>
                <a:lnTo>
                  <a:pt x="66" y="1"/>
                </a:lnTo>
                <a:lnTo>
                  <a:pt x="77" y="0"/>
                </a:lnTo>
                <a:lnTo>
                  <a:pt x="89" y="0"/>
                </a:lnTo>
                <a:lnTo>
                  <a:pt x="100" y="1"/>
                </a:lnTo>
                <a:lnTo>
                  <a:pt x="112" y="2"/>
                </a:lnTo>
                <a:lnTo>
                  <a:pt x="123" y="4"/>
                </a:lnTo>
                <a:lnTo>
                  <a:pt x="134" y="8"/>
                </a:lnTo>
                <a:lnTo>
                  <a:pt x="144" y="11"/>
                </a:lnTo>
                <a:lnTo>
                  <a:pt x="159" y="18"/>
                </a:lnTo>
                <a:lnTo>
                  <a:pt x="171" y="26"/>
                </a:lnTo>
                <a:lnTo>
                  <a:pt x="182" y="33"/>
                </a:lnTo>
                <a:lnTo>
                  <a:pt x="193" y="41"/>
                </a:lnTo>
                <a:lnTo>
                  <a:pt x="205" y="49"/>
                </a:lnTo>
                <a:lnTo>
                  <a:pt x="216" y="56"/>
                </a:lnTo>
                <a:lnTo>
                  <a:pt x="227" y="61"/>
                </a:lnTo>
                <a:lnTo>
                  <a:pt x="239" y="66"/>
                </a:lnTo>
                <a:lnTo>
                  <a:pt x="254" y="67"/>
                </a:lnTo>
                <a:lnTo>
                  <a:pt x="266" y="68"/>
                </a:lnTo>
                <a:lnTo>
                  <a:pt x="278" y="67"/>
                </a:lnTo>
                <a:lnTo>
                  <a:pt x="293" y="65"/>
                </a:lnTo>
                <a:lnTo>
                  <a:pt x="308" y="61"/>
                </a:lnTo>
                <a:lnTo>
                  <a:pt x="321" y="58"/>
                </a:lnTo>
                <a:lnTo>
                  <a:pt x="336" y="56"/>
                </a:lnTo>
                <a:lnTo>
                  <a:pt x="350" y="54"/>
                </a:lnTo>
                <a:lnTo>
                  <a:pt x="364" y="51"/>
                </a:lnTo>
                <a:lnTo>
                  <a:pt x="377" y="50"/>
                </a:lnTo>
                <a:lnTo>
                  <a:pt x="388" y="51"/>
                </a:lnTo>
                <a:lnTo>
                  <a:pt x="399" y="54"/>
                </a:lnTo>
                <a:lnTo>
                  <a:pt x="408" y="58"/>
                </a:lnTo>
                <a:lnTo>
                  <a:pt x="415" y="63"/>
                </a:lnTo>
                <a:lnTo>
                  <a:pt x="421" y="69"/>
                </a:lnTo>
                <a:lnTo>
                  <a:pt x="425" y="76"/>
                </a:lnTo>
                <a:lnTo>
                  <a:pt x="428" y="85"/>
                </a:lnTo>
                <a:lnTo>
                  <a:pt x="432" y="94"/>
                </a:lnTo>
                <a:lnTo>
                  <a:pt x="433" y="103"/>
                </a:lnTo>
                <a:lnTo>
                  <a:pt x="434" y="113"/>
                </a:lnTo>
                <a:lnTo>
                  <a:pt x="434" y="123"/>
                </a:lnTo>
                <a:lnTo>
                  <a:pt x="434" y="134"/>
                </a:lnTo>
                <a:lnTo>
                  <a:pt x="433" y="144"/>
                </a:lnTo>
                <a:lnTo>
                  <a:pt x="431" y="157"/>
                </a:lnTo>
                <a:lnTo>
                  <a:pt x="427" y="168"/>
                </a:lnTo>
                <a:lnTo>
                  <a:pt x="423" y="178"/>
                </a:lnTo>
                <a:lnTo>
                  <a:pt x="418" y="189"/>
                </a:lnTo>
                <a:lnTo>
                  <a:pt x="413"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0" name="Google Shape;1210;p29"/>
          <p:cNvSpPr/>
          <p:nvPr/>
        </p:nvSpPr>
        <p:spPr>
          <a:xfrm>
            <a:off x="5083970" y="1988345"/>
            <a:ext cx="97631" cy="46435"/>
          </a:xfrm>
          <a:custGeom>
            <a:avLst/>
            <a:gdLst/>
            <a:ahLst/>
            <a:cxnLst/>
            <a:rect l="l" t="t" r="r" b="b"/>
            <a:pathLst>
              <a:path w="327" h="154" extrusionOk="0">
                <a:moveTo>
                  <a:pt x="211" y="120"/>
                </a:moveTo>
                <a:lnTo>
                  <a:pt x="196" y="123"/>
                </a:lnTo>
                <a:lnTo>
                  <a:pt x="183" y="127"/>
                </a:lnTo>
                <a:lnTo>
                  <a:pt x="169" y="132"/>
                </a:lnTo>
                <a:lnTo>
                  <a:pt x="156" y="136"/>
                </a:lnTo>
                <a:lnTo>
                  <a:pt x="143" y="139"/>
                </a:lnTo>
                <a:lnTo>
                  <a:pt x="132" y="144"/>
                </a:lnTo>
                <a:lnTo>
                  <a:pt x="121" y="147"/>
                </a:lnTo>
                <a:lnTo>
                  <a:pt x="110" y="151"/>
                </a:lnTo>
                <a:lnTo>
                  <a:pt x="100" y="153"/>
                </a:lnTo>
                <a:lnTo>
                  <a:pt x="89" y="154"/>
                </a:lnTo>
                <a:lnTo>
                  <a:pt x="79" y="154"/>
                </a:lnTo>
                <a:lnTo>
                  <a:pt x="68" y="152"/>
                </a:lnTo>
                <a:lnTo>
                  <a:pt x="60" y="148"/>
                </a:lnTo>
                <a:lnTo>
                  <a:pt x="52" y="145"/>
                </a:lnTo>
                <a:lnTo>
                  <a:pt x="44" y="139"/>
                </a:lnTo>
                <a:lnTo>
                  <a:pt x="36" y="134"/>
                </a:lnTo>
                <a:lnTo>
                  <a:pt x="29" y="127"/>
                </a:lnTo>
                <a:lnTo>
                  <a:pt x="23" y="119"/>
                </a:lnTo>
                <a:lnTo>
                  <a:pt x="17" y="111"/>
                </a:lnTo>
                <a:lnTo>
                  <a:pt x="11" y="104"/>
                </a:lnTo>
                <a:lnTo>
                  <a:pt x="8" y="95"/>
                </a:lnTo>
                <a:lnTo>
                  <a:pt x="4" y="86"/>
                </a:lnTo>
                <a:lnTo>
                  <a:pt x="1" y="77"/>
                </a:lnTo>
                <a:lnTo>
                  <a:pt x="0" y="68"/>
                </a:lnTo>
                <a:lnTo>
                  <a:pt x="0" y="59"/>
                </a:lnTo>
                <a:lnTo>
                  <a:pt x="1" y="50"/>
                </a:lnTo>
                <a:lnTo>
                  <a:pt x="4" y="42"/>
                </a:lnTo>
                <a:lnTo>
                  <a:pt x="7" y="35"/>
                </a:lnTo>
                <a:lnTo>
                  <a:pt x="13" y="28"/>
                </a:lnTo>
                <a:lnTo>
                  <a:pt x="19" y="22"/>
                </a:lnTo>
                <a:lnTo>
                  <a:pt x="28" y="16"/>
                </a:lnTo>
                <a:lnTo>
                  <a:pt x="38" y="12"/>
                </a:lnTo>
                <a:lnTo>
                  <a:pt x="49" y="9"/>
                </a:lnTo>
                <a:lnTo>
                  <a:pt x="62" y="5"/>
                </a:lnTo>
                <a:lnTo>
                  <a:pt x="74" y="3"/>
                </a:lnTo>
                <a:lnTo>
                  <a:pt x="86" y="2"/>
                </a:lnTo>
                <a:lnTo>
                  <a:pt x="100" y="1"/>
                </a:lnTo>
                <a:lnTo>
                  <a:pt x="112" y="1"/>
                </a:lnTo>
                <a:lnTo>
                  <a:pt x="123" y="0"/>
                </a:lnTo>
                <a:lnTo>
                  <a:pt x="135" y="1"/>
                </a:lnTo>
                <a:lnTo>
                  <a:pt x="145" y="1"/>
                </a:lnTo>
                <a:lnTo>
                  <a:pt x="152" y="2"/>
                </a:lnTo>
                <a:lnTo>
                  <a:pt x="159" y="3"/>
                </a:lnTo>
                <a:lnTo>
                  <a:pt x="165" y="4"/>
                </a:lnTo>
                <a:lnTo>
                  <a:pt x="167" y="6"/>
                </a:lnTo>
                <a:lnTo>
                  <a:pt x="169" y="10"/>
                </a:lnTo>
                <a:lnTo>
                  <a:pt x="173" y="16"/>
                </a:lnTo>
                <a:lnTo>
                  <a:pt x="176" y="21"/>
                </a:lnTo>
                <a:lnTo>
                  <a:pt x="179" y="26"/>
                </a:lnTo>
                <a:lnTo>
                  <a:pt x="184" y="32"/>
                </a:lnTo>
                <a:lnTo>
                  <a:pt x="188" y="36"/>
                </a:lnTo>
                <a:lnTo>
                  <a:pt x="194" y="40"/>
                </a:lnTo>
                <a:lnTo>
                  <a:pt x="202" y="43"/>
                </a:lnTo>
                <a:lnTo>
                  <a:pt x="210" y="42"/>
                </a:lnTo>
                <a:lnTo>
                  <a:pt x="217" y="39"/>
                </a:lnTo>
                <a:lnTo>
                  <a:pt x="226" y="35"/>
                </a:lnTo>
                <a:lnTo>
                  <a:pt x="234" y="33"/>
                </a:lnTo>
                <a:lnTo>
                  <a:pt x="243" y="31"/>
                </a:lnTo>
                <a:lnTo>
                  <a:pt x="252" y="30"/>
                </a:lnTo>
                <a:lnTo>
                  <a:pt x="261" y="30"/>
                </a:lnTo>
                <a:lnTo>
                  <a:pt x="270" y="30"/>
                </a:lnTo>
                <a:lnTo>
                  <a:pt x="277" y="31"/>
                </a:lnTo>
                <a:lnTo>
                  <a:pt x="282" y="31"/>
                </a:lnTo>
                <a:lnTo>
                  <a:pt x="289" y="32"/>
                </a:lnTo>
                <a:lnTo>
                  <a:pt x="295" y="34"/>
                </a:lnTo>
                <a:lnTo>
                  <a:pt x="300" y="35"/>
                </a:lnTo>
                <a:lnTo>
                  <a:pt x="306" y="38"/>
                </a:lnTo>
                <a:lnTo>
                  <a:pt x="310" y="40"/>
                </a:lnTo>
                <a:lnTo>
                  <a:pt x="314" y="42"/>
                </a:lnTo>
                <a:lnTo>
                  <a:pt x="318" y="44"/>
                </a:lnTo>
                <a:lnTo>
                  <a:pt x="321" y="47"/>
                </a:lnTo>
                <a:lnTo>
                  <a:pt x="324" y="49"/>
                </a:lnTo>
                <a:lnTo>
                  <a:pt x="325" y="51"/>
                </a:lnTo>
                <a:lnTo>
                  <a:pt x="326" y="54"/>
                </a:lnTo>
                <a:lnTo>
                  <a:pt x="327" y="57"/>
                </a:lnTo>
                <a:lnTo>
                  <a:pt x="326" y="59"/>
                </a:lnTo>
                <a:lnTo>
                  <a:pt x="325" y="61"/>
                </a:lnTo>
                <a:lnTo>
                  <a:pt x="323" y="63"/>
                </a:lnTo>
                <a:lnTo>
                  <a:pt x="316" y="68"/>
                </a:lnTo>
                <a:lnTo>
                  <a:pt x="307" y="71"/>
                </a:lnTo>
                <a:lnTo>
                  <a:pt x="296" y="75"/>
                </a:lnTo>
                <a:lnTo>
                  <a:pt x="282" y="78"/>
                </a:lnTo>
                <a:lnTo>
                  <a:pt x="268" y="81"/>
                </a:lnTo>
                <a:lnTo>
                  <a:pt x="253" y="85"/>
                </a:lnTo>
                <a:lnTo>
                  <a:pt x="239" y="89"/>
                </a:lnTo>
                <a:lnTo>
                  <a:pt x="225" y="94"/>
                </a:lnTo>
                <a:lnTo>
                  <a:pt x="213" y="98"/>
                </a:lnTo>
                <a:lnTo>
                  <a:pt x="207" y="100"/>
                </a:lnTo>
                <a:lnTo>
                  <a:pt x="202" y="104"/>
                </a:lnTo>
                <a:lnTo>
                  <a:pt x="197" y="107"/>
                </a:lnTo>
                <a:lnTo>
                  <a:pt x="194" y="110"/>
                </a:lnTo>
                <a:lnTo>
                  <a:pt x="190" y="114"/>
                </a:lnTo>
                <a:lnTo>
                  <a:pt x="188" y="118"/>
                </a:lnTo>
                <a:lnTo>
                  <a:pt x="188" y="122"/>
                </a:lnTo>
                <a:lnTo>
                  <a:pt x="188" y="12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1" name="Google Shape;1211;p29"/>
          <p:cNvSpPr/>
          <p:nvPr/>
        </p:nvSpPr>
        <p:spPr>
          <a:xfrm>
            <a:off x="5254228" y="2044304"/>
            <a:ext cx="23813" cy="17859"/>
          </a:xfrm>
          <a:custGeom>
            <a:avLst/>
            <a:gdLst/>
            <a:ahLst/>
            <a:cxnLst/>
            <a:rect l="l" t="t" r="r" b="b"/>
            <a:pathLst>
              <a:path w="79" h="60" extrusionOk="0">
                <a:moveTo>
                  <a:pt x="28" y="22"/>
                </a:moveTo>
                <a:lnTo>
                  <a:pt x="36" y="23"/>
                </a:lnTo>
                <a:lnTo>
                  <a:pt x="43" y="25"/>
                </a:lnTo>
                <a:lnTo>
                  <a:pt x="50" y="26"/>
                </a:lnTo>
                <a:lnTo>
                  <a:pt x="55" y="29"/>
                </a:lnTo>
                <a:lnTo>
                  <a:pt x="60" y="30"/>
                </a:lnTo>
                <a:lnTo>
                  <a:pt x="64" y="32"/>
                </a:lnTo>
                <a:lnTo>
                  <a:pt x="67" y="34"/>
                </a:lnTo>
                <a:lnTo>
                  <a:pt x="71" y="35"/>
                </a:lnTo>
                <a:lnTo>
                  <a:pt x="74" y="38"/>
                </a:lnTo>
                <a:lnTo>
                  <a:pt x="75" y="39"/>
                </a:lnTo>
                <a:lnTo>
                  <a:pt x="78" y="41"/>
                </a:lnTo>
                <a:lnTo>
                  <a:pt x="79" y="42"/>
                </a:lnTo>
                <a:lnTo>
                  <a:pt x="79" y="43"/>
                </a:lnTo>
                <a:lnTo>
                  <a:pt x="79" y="46"/>
                </a:lnTo>
                <a:lnTo>
                  <a:pt x="79" y="47"/>
                </a:lnTo>
                <a:lnTo>
                  <a:pt x="78" y="48"/>
                </a:lnTo>
                <a:lnTo>
                  <a:pt x="78" y="50"/>
                </a:lnTo>
                <a:lnTo>
                  <a:pt x="75" y="51"/>
                </a:lnTo>
                <a:lnTo>
                  <a:pt x="74" y="52"/>
                </a:lnTo>
                <a:lnTo>
                  <a:pt x="69" y="56"/>
                </a:lnTo>
                <a:lnTo>
                  <a:pt x="61" y="58"/>
                </a:lnTo>
                <a:lnTo>
                  <a:pt x="52" y="59"/>
                </a:lnTo>
                <a:lnTo>
                  <a:pt x="43" y="60"/>
                </a:lnTo>
                <a:lnTo>
                  <a:pt x="33" y="60"/>
                </a:lnTo>
                <a:lnTo>
                  <a:pt x="24" y="59"/>
                </a:lnTo>
                <a:lnTo>
                  <a:pt x="15" y="57"/>
                </a:lnTo>
                <a:lnTo>
                  <a:pt x="11" y="54"/>
                </a:lnTo>
                <a:lnTo>
                  <a:pt x="7" y="52"/>
                </a:lnTo>
                <a:lnTo>
                  <a:pt x="5" y="49"/>
                </a:lnTo>
                <a:lnTo>
                  <a:pt x="1" y="46"/>
                </a:lnTo>
                <a:lnTo>
                  <a:pt x="0" y="42"/>
                </a:lnTo>
                <a:lnTo>
                  <a:pt x="0" y="38"/>
                </a:lnTo>
                <a:lnTo>
                  <a:pt x="0" y="32"/>
                </a:lnTo>
                <a:lnTo>
                  <a:pt x="3" y="28"/>
                </a:lnTo>
                <a:lnTo>
                  <a:pt x="5" y="21"/>
                </a:lnTo>
                <a:lnTo>
                  <a:pt x="9" y="14"/>
                </a:lnTo>
                <a:lnTo>
                  <a:pt x="15" y="7"/>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2" name="Google Shape;1212;p29"/>
          <p:cNvSpPr/>
          <p:nvPr/>
        </p:nvSpPr>
        <p:spPr>
          <a:xfrm>
            <a:off x="5238750" y="2012158"/>
            <a:ext cx="10716" cy="13097"/>
          </a:xfrm>
          <a:custGeom>
            <a:avLst/>
            <a:gdLst/>
            <a:ahLst/>
            <a:cxnLst/>
            <a:rect l="l" t="t" r="r" b="b"/>
            <a:pathLst>
              <a:path w="33" h="42" extrusionOk="0">
                <a:moveTo>
                  <a:pt x="33" y="35"/>
                </a:moveTo>
                <a:lnTo>
                  <a:pt x="29" y="38"/>
                </a:lnTo>
                <a:lnTo>
                  <a:pt x="26" y="39"/>
                </a:lnTo>
                <a:lnTo>
                  <a:pt x="22" y="41"/>
                </a:lnTo>
                <a:lnTo>
                  <a:pt x="19" y="42"/>
                </a:lnTo>
                <a:lnTo>
                  <a:pt x="15" y="41"/>
                </a:lnTo>
                <a:lnTo>
                  <a:pt x="12" y="39"/>
                </a:lnTo>
                <a:lnTo>
                  <a:pt x="9" y="37"/>
                </a:lnTo>
                <a:lnTo>
                  <a:pt x="5" y="34"/>
                </a:lnTo>
                <a:lnTo>
                  <a:pt x="3" y="29"/>
                </a:lnTo>
                <a:lnTo>
                  <a:pt x="1" y="25"/>
                </a:lnTo>
                <a:lnTo>
                  <a:pt x="0" y="19"/>
                </a:lnTo>
                <a:lnTo>
                  <a:pt x="0" y="15"/>
                </a:lnTo>
                <a:lnTo>
                  <a:pt x="0" y="10"/>
                </a:lnTo>
                <a:lnTo>
                  <a:pt x="1" y="7"/>
                </a:lnTo>
                <a:lnTo>
                  <a:pt x="4" y="4"/>
                </a:lnTo>
                <a:lnTo>
                  <a:pt x="7" y="3"/>
                </a:lnTo>
                <a:lnTo>
                  <a:pt x="10" y="1"/>
                </a:lnTo>
                <a:lnTo>
                  <a:pt x="14" y="0"/>
                </a:lnTo>
                <a:lnTo>
                  <a:pt x="18" y="1"/>
                </a:lnTo>
                <a:lnTo>
                  <a:pt x="21" y="3"/>
                </a:lnTo>
                <a:lnTo>
                  <a:pt x="24" y="5"/>
                </a:lnTo>
                <a:lnTo>
                  <a:pt x="27" y="8"/>
                </a:lnTo>
                <a:lnTo>
                  <a:pt x="28" y="10"/>
                </a:lnTo>
                <a:lnTo>
                  <a:pt x="29" y="14"/>
                </a:lnTo>
                <a:lnTo>
                  <a:pt x="29" y="17"/>
                </a:lnTo>
                <a:lnTo>
                  <a:pt x="27" y="22"/>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3" name="Google Shape;1213;p29"/>
          <p:cNvSpPr/>
          <p:nvPr/>
        </p:nvSpPr>
        <p:spPr>
          <a:xfrm>
            <a:off x="5000625" y="1874045"/>
            <a:ext cx="10716" cy="11906"/>
          </a:xfrm>
          <a:custGeom>
            <a:avLst/>
            <a:gdLst/>
            <a:ahLst/>
            <a:cxnLst/>
            <a:rect l="l" t="t" r="r" b="b"/>
            <a:pathLst>
              <a:path w="35" h="40" extrusionOk="0">
                <a:moveTo>
                  <a:pt x="35" y="33"/>
                </a:moveTo>
                <a:lnTo>
                  <a:pt x="31" y="37"/>
                </a:lnTo>
                <a:lnTo>
                  <a:pt x="27" y="39"/>
                </a:lnTo>
                <a:lnTo>
                  <a:pt x="24" y="40"/>
                </a:lnTo>
                <a:lnTo>
                  <a:pt x="19" y="40"/>
                </a:lnTo>
                <a:lnTo>
                  <a:pt x="17" y="39"/>
                </a:lnTo>
                <a:lnTo>
                  <a:pt x="14" y="38"/>
                </a:lnTo>
                <a:lnTo>
                  <a:pt x="10" y="36"/>
                </a:lnTo>
                <a:lnTo>
                  <a:pt x="7" y="32"/>
                </a:lnTo>
                <a:lnTo>
                  <a:pt x="4" y="28"/>
                </a:lnTo>
                <a:lnTo>
                  <a:pt x="3" y="23"/>
                </a:lnTo>
                <a:lnTo>
                  <a:pt x="2" y="19"/>
                </a:lnTo>
                <a:lnTo>
                  <a:pt x="0" y="13"/>
                </a:lnTo>
                <a:lnTo>
                  <a:pt x="2" y="9"/>
                </a:lnTo>
                <a:lnTo>
                  <a:pt x="3" y="5"/>
                </a:lnTo>
                <a:lnTo>
                  <a:pt x="5" y="3"/>
                </a:lnTo>
                <a:lnTo>
                  <a:pt x="8" y="1"/>
                </a:lnTo>
                <a:lnTo>
                  <a:pt x="12" y="0"/>
                </a:lnTo>
                <a:lnTo>
                  <a:pt x="16" y="0"/>
                </a:lnTo>
                <a:lnTo>
                  <a:pt x="19" y="0"/>
                </a:lnTo>
                <a:lnTo>
                  <a:pt x="23" y="1"/>
                </a:lnTo>
                <a:lnTo>
                  <a:pt x="26" y="3"/>
                </a:lnTo>
                <a:lnTo>
                  <a:pt x="28" y="6"/>
                </a:lnTo>
                <a:lnTo>
                  <a:pt x="29" y="9"/>
                </a:lnTo>
                <a:lnTo>
                  <a:pt x="31" y="12"/>
                </a:lnTo>
                <a:lnTo>
                  <a:pt x="29" y="15"/>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4" name="Google Shape;1214;p29"/>
          <p:cNvSpPr/>
          <p:nvPr/>
        </p:nvSpPr>
        <p:spPr>
          <a:xfrm>
            <a:off x="5099449" y="1847851"/>
            <a:ext cx="10715" cy="11906"/>
          </a:xfrm>
          <a:custGeom>
            <a:avLst/>
            <a:gdLst/>
            <a:ahLst/>
            <a:cxnLst/>
            <a:rect l="l" t="t" r="r" b="b"/>
            <a:pathLst>
              <a:path w="35" h="40" extrusionOk="0">
                <a:moveTo>
                  <a:pt x="35" y="35"/>
                </a:moveTo>
                <a:lnTo>
                  <a:pt x="30" y="37"/>
                </a:lnTo>
                <a:lnTo>
                  <a:pt x="26" y="39"/>
                </a:lnTo>
                <a:lnTo>
                  <a:pt x="22" y="40"/>
                </a:lnTo>
                <a:lnTo>
                  <a:pt x="19" y="40"/>
                </a:lnTo>
                <a:lnTo>
                  <a:pt x="16" y="40"/>
                </a:lnTo>
                <a:lnTo>
                  <a:pt x="13" y="39"/>
                </a:lnTo>
                <a:lnTo>
                  <a:pt x="9" y="36"/>
                </a:lnTo>
                <a:lnTo>
                  <a:pt x="6" y="32"/>
                </a:lnTo>
                <a:lnTo>
                  <a:pt x="3" y="28"/>
                </a:lnTo>
                <a:lnTo>
                  <a:pt x="1" y="24"/>
                </a:lnTo>
                <a:lnTo>
                  <a:pt x="0" y="19"/>
                </a:lnTo>
                <a:lnTo>
                  <a:pt x="0" y="15"/>
                </a:lnTo>
                <a:lnTo>
                  <a:pt x="1" y="10"/>
                </a:lnTo>
                <a:lnTo>
                  <a:pt x="2" y="7"/>
                </a:lnTo>
                <a:lnTo>
                  <a:pt x="4" y="3"/>
                </a:lnTo>
                <a:lnTo>
                  <a:pt x="8" y="1"/>
                </a:lnTo>
                <a:lnTo>
                  <a:pt x="11" y="0"/>
                </a:lnTo>
                <a:lnTo>
                  <a:pt x="14" y="0"/>
                </a:lnTo>
                <a:lnTo>
                  <a:pt x="19" y="1"/>
                </a:lnTo>
                <a:lnTo>
                  <a:pt x="22" y="2"/>
                </a:lnTo>
                <a:lnTo>
                  <a:pt x="26" y="5"/>
                </a:lnTo>
                <a:lnTo>
                  <a:pt x="28" y="7"/>
                </a:lnTo>
                <a:lnTo>
                  <a:pt x="29" y="10"/>
                </a:lnTo>
                <a:lnTo>
                  <a:pt x="29" y="12"/>
                </a:lnTo>
                <a:lnTo>
                  <a:pt x="29" y="17"/>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5" name="Google Shape;1215;p29"/>
          <p:cNvSpPr/>
          <p:nvPr/>
        </p:nvSpPr>
        <p:spPr>
          <a:xfrm>
            <a:off x="5062538" y="1709739"/>
            <a:ext cx="10716" cy="11906"/>
          </a:xfrm>
          <a:custGeom>
            <a:avLst/>
            <a:gdLst/>
            <a:ahLst/>
            <a:cxnLst/>
            <a:rect l="l" t="t" r="r" b="b"/>
            <a:pathLst>
              <a:path w="34" h="40" extrusionOk="0">
                <a:moveTo>
                  <a:pt x="34" y="34"/>
                </a:moveTo>
                <a:lnTo>
                  <a:pt x="30" y="37"/>
                </a:lnTo>
                <a:lnTo>
                  <a:pt x="26" y="39"/>
                </a:lnTo>
                <a:lnTo>
                  <a:pt x="22" y="40"/>
                </a:lnTo>
                <a:lnTo>
                  <a:pt x="19" y="40"/>
                </a:lnTo>
                <a:lnTo>
                  <a:pt x="16" y="40"/>
                </a:lnTo>
                <a:lnTo>
                  <a:pt x="13" y="39"/>
                </a:lnTo>
                <a:lnTo>
                  <a:pt x="9" y="36"/>
                </a:lnTo>
                <a:lnTo>
                  <a:pt x="6" y="32"/>
                </a:lnTo>
                <a:lnTo>
                  <a:pt x="3" y="28"/>
                </a:lnTo>
                <a:lnTo>
                  <a:pt x="2" y="23"/>
                </a:lnTo>
                <a:lnTo>
                  <a:pt x="1" y="19"/>
                </a:lnTo>
                <a:lnTo>
                  <a:pt x="0" y="14"/>
                </a:lnTo>
                <a:lnTo>
                  <a:pt x="1" y="10"/>
                </a:lnTo>
                <a:lnTo>
                  <a:pt x="2" y="5"/>
                </a:lnTo>
                <a:lnTo>
                  <a:pt x="4" y="3"/>
                </a:lnTo>
                <a:lnTo>
                  <a:pt x="7" y="1"/>
                </a:lnTo>
                <a:lnTo>
                  <a:pt x="11" y="0"/>
                </a:lnTo>
                <a:lnTo>
                  <a:pt x="15" y="0"/>
                </a:lnTo>
                <a:lnTo>
                  <a:pt x="19" y="0"/>
                </a:lnTo>
                <a:lnTo>
                  <a:pt x="22" y="2"/>
                </a:lnTo>
                <a:lnTo>
                  <a:pt x="25" y="4"/>
                </a:lnTo>
                <a:lnTo>
                  <a:pt x="28" y="6"/>
                </a:lnTo>
                <a:lnTo>
                  <a:pt x="29" y="10"/>
                </a:lnTo>
                <a:lnTo>
                  <a:pt x="30" y="12"/>
                </a:lnTo>
                <a:lnTo>
                  <a:pt x="29" y="17"/>
                </a:lnTo>
                <a:lnTo>
                  <a:pt x="28"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6" name="Google Shape;1216;p29"/>
          <p:cNvSpPr/>
          <p:nvPr/>
        </p:nvSpPr>
        <p:spPr>
          <a:xfrm>
            <a:off x="4967288" y="1735933"/>
            <a:ext cx="9525" cy="11906"/>
          </a:xfrm>
          <a:custGeom>
            <a:avLst/>
            <a:gdLst/>
            <a:ahLst/>
            <a:cxnLst/>
            <a:rect l="l" t="t" r="r" b="b"/>
            <a:pathLst>
              <a:path w="34" h="40" extrusionOk="0">
                <a:moveTo>
                  <a:pt x="34" y="35"/>
                </a:moveTo>
                <a:lnTo>
                  <a:pt x="31" y="37"/>
                </a:lnTo>
                <a:lnTo>
                  <a:pt x="26" y="39"/>
                </a:lnTo>
                <a:lnTo>
                  <a:pt x="23" y="40"/>
                </a:lnTo>
                <a:lnTo>
                  <a:pt x="19" y="40"/>
                </a:lnTo>
                <a:lnTo>
                  <a:pt x="16" y="40"/>
                </a:lnTo>
                <a:lnTo>
                  <a:pt x="13" y="39"/>
                </a:lnTo>
                <a:lnTo>
                  <a:pt x="9" y="36"/>
                </a:lnTo>
                <a:lnTo>
                  <a:pt x="6" y="32"/>
                </a:lnTo>
                <a:lnTo>
                  <a:pt x="4" y="28"/>
                </a:lnTo>
                <a:lnTo>
                  <a:pt x="1" y="24"/>
                </a:lnTo>
                <a:lnTo>
                  <a:pt x="0" y="19"/>
                </a:lnTo>
                <a:lnTo>
                  <a:pt x="0" y="15"/>
                </a:lnTo>
                <a:lnTo>
                  <a:pt x="0" y="10"/>
                </a:lnTo>
                <a:lnTo>
                  <a:pt x="3" y="6"/>
                </a:lnTo>
                <a:lnTo>
                  <a:pt x="5" y="3"/>
                </a:lnTo>
                <a:lnTo>
                  <a:pt x="7" y="1"/>
                </a:lnTo>
                <a:lnTo>
                  <a:pt x="12" y="0"/>
                </a:lnTo>
                <a:lnTo>
                  <a:pt x="15" y="0"/>
                </a:lnTo>
                <a:lnTo>
                  <a:pt x="18" y="0"/>
                </a:lnTo>
                <a:lnTo>
                  <a:pt x="23" y="2"/>
                </a:lnTo>
                <a:lnTo>
                  <a:pt x="25" y="3"/>
                </a:lnTo>
                <a:lnTo>
                  <a:pt x="27" y="7"/>
                </a:lnTo>
                <a:lnTo>
                  <a:pt x="29" y="9"/>
                </a:lnTo>
                <a:lnTo>
                  <a:pt x="29" y="12"/>
                </a:lnTo>
                <a:lnTo>
                  <a:pt x="29" y="16"/>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7" name="Google Shape;1217;p29"/>
          <p:cNvSpPr/>
          <p:nvPr/>
        </p:nvSpPr>
        <p:spPr>
          <a:xfrm>
            <a:off x="5031581" y="2022873"/>
            <a:ext cx="91679" cy="73819"/>
          </a:xfrm>
          <a:custGeom>
            <a:avLst/>
            <a:gdLst/>
            <a:ahLst/>
            <a:cxnLst/>
            <a:rect l="l" t="t" r="r" b="b"/>
            <a:pathLst>
              <a:path w="307" h="250" extrusionOk="0">
                <a:moveTo>
                  <a:pt x="140" y="0"/>
                </a:moveTo>
                <a:lnTo>
                  <a:pt x="147" y="0"/>
                </a:lnTo>
                <a:lnTo>
                  <a:pt x="155" y="1"/>
                </a:lnTo>
                <a:lnTo>
                  <a:pt x="163" y="4"/>
                </a:lnTo>
                <a:lnTo>
                  <a:pt x="172" y="8"/>
                </a:lnTo>
                <a:lnTo>
                  <a:pt x="182" y="12"/>
                </a:lnTo>
                <a:lnTo>
                  <a:pt x="192" y="17"/>
                </a:lnTo>
                <a:lnTo>
                  <a:pt x="202" y="22"/>
                </a:lnTo>
                <a:lnTo>
                  <a:pt x="212" y="29"/>
                </a:lnTo>
                <a:lnTo>
                  <a:pt x="224" y="38"/>
                </a:lnTo>
                <a:lnTo>
                  <a:pt x="236" y="47"/>
                </a:lnTo>
                <a:lnTo>
                  <a:pt x="247" y="56"/>
                </a:lnTo>
                <a:lnTo>
                  <a:pt x="258" y="66"/>
                </a:lnTo>
                <a:lnTo>
                  <a:pt x="268" y="77"/>
                </a:lnTo>
                <a:lnTo>
                  <a:pt x="277" y="88"/>
                </a:lnTo>
                <a:lnTo>
                  <a:pt x="286" y="100"/>
                </a:lnTo>
                <a:lnTo>
                  <a:pt x="293" y="111"/>
                </a:lnTo>
                <a:lnTo>
                  <a:pt x="299" y="123"/>
                </a:lnTo>
                <a:lnTo>
                  <a:pt x="304" y="134"/>
                </a:lnTo>
                <a:lnTo>
                  <a:pt x="306" y="144"/>
                </a:lnTo>
                <a:lnTo>
                  <a:pt x="307" y="154"/>
                </a:lnTo>
                <a:lnTo>
                  <a:pt x="306" y="165"/>
                </a:lnTo>
                <a:lnTo>
                  <a:pt x="305" y="173"/>
                </a:lnTo>
                <a:lnTo>
                  <a:pt x="302" y="182"/>
                </a:lnTo>
                <a:lnTo>
                  <a:pt x="296" y="191"/>
                </a:lnTo>
                <a:lnTo>
                  <a:pt x="289" y="200"/>
                </a:lnTo>
                <a:lnTo>
                  <a:pt x="281" y="208"/>
                </a:lnTo>
                <a:lnTo>
                  <a:pt x="274" y="216"/>
                </a:lnTo>
                <a:lnTo>
                  <a:pt x="264" y="224"/>
                </a:lnTo>
                <a:lnTo>
                  <a:pt x="253" y="229"/>
                </a:lnTo>
                <a:lnTo>
                  <a:pt x="242" y="235"/>
                </a:lnTo>
                <a:lnTo>
                  <a:pt x="231" y="241"/>
                </a:lnTo>
                <a:lnTo>
                  <a:pt x="221" y="244"/>
                </a:lnTo>
                <a:lnTo>
                  <a:pt x="210" y="247"/>
                </a:lnTo>
                <a:lnTo>
                  <a:pt x="200" y="248"/>
                </a:lnTo>
                <a:lnTo>
                  <a:pt x="186" y="250"/>
                </a:lnTo>
                <a:lnTo>
                  <a:pt x="174" y="248"/>
                </a:lnTo>
                <a:lnTo>
                  <a:pt x="163" y="245"/>
                </a:lnTo>
                <a:lnTo>
                  <a:pt x="152" y="242"/>
                </a:lnTo>
                <a:lnTo>
                  <a:pt x="140" y="236"/>
                </a:lnTo>
                <a:lnTo>
                  <a:pt x="129" y="229"/>
                </a:lnTo>
                <a:lnTo>
                  <a:pt x="119" y="222"/>
                </a:lnTo>
                <a:lnTo>
                  <a:pt x="109" y="214"/>
                </a:lnTo>
                <a:lnTo>
                  <a:pt x="98" y="204"/>
                </a:lnTo>
                <a:lnTo>
                  <a:pt x="88" y="195"/>
                </a:lnTo>
                <a:lnTo>
                  <a:pt x="77" y="185"/>
                </a:lnTo>
                <a:lnTo>
                  <a:pt x="67" y="173"/>
                </a:lnTo>
                <a:lnTo>
                  <a:pt x="56" y="163"/>
                </a:lnTo>
                <a:lnTo>
                  <a:pt x="46" y="152"/>
                </a:lnTo>
                <a:lnTo>
                  <a:pt x="39" y="143"/>
                </a:lnTo>
                <a:lnTo>
                  <a:pt x="32" y="134"/>
                </a:lnTo>
                <a:lnTo>
                  <a:pt x="25" y="125"/>
                </a:lnTo>
                <a:lnTo>
                  <a:pt x="20" y="116"/>
                </a:lnTo>
                <a:lnTo>
                  <a:pt x="14" y="107"/>
                </a:lnTo>
                <a:lnTo>
                  <a:pt x="9" y="98"/>
                </a:lnTo>
                <a:lnTo>
                  <a:pt x="5" y="91"/>
                </a:lnTo>
                <a:lnTo>
                  <a:pt x="3" y="82"/>
                </a:lnTo>
                <a:lnTo>
                  <a:pt x="0" y="74"/>
                </a:lnTo>
                <a:lnTo>
                  <a:pt x="0" y="66"/>
                </a:lnTo>
                <a:lnTo>
                  <a:pt x="0" y="59"/>
                </a:lnTo>
                <a:lnTo>
                  <a:pt x="2" y="53"/>
                </a:lnTo>
                <a:lnTo>
                  <a:pt x="5" y="46"/>
                </a:lnTo>
                <a:lnTo>
                  <a:pt x="8" y="40"/>
                </a:lnTo>
                <a:lnTo>
                  <a:pt x="13" y="36"/>
                </a:lnTo>
                <a:lnTo>
                  <a:pt x="20" y="32"/>
                </a:lnTo>
                <a:lnTo>
                  <a:pt x="26" y="28"/>
                </a:lnTo>
                <a:lnTo>
                  <a:pt x="34" y="26"/>
                </a:lnTo>
                <a:lnTo>
                  <a:pt x="43" y="22"/>
                </a:lnTo>
                <a:lnTo>
                  <a:pt x="54" y="21"/>
                </a:lnTo>
                <a:lnTo>
                  <a:pt x="65" y="19"/>
                </a:lnTo>
                <a:lnTo>
                  <a:pt x="79" y="19"/>
                </a:lnTo>
                <a:lnTo>
                  <a:pt x="93" y="19"/>
                </a:lnTo>
                <a:lnTo>
                  <a:pt x="109" y="19"/>
                </a:lnTo>
                <a:lnTo>
                  <a:pt x="127" y="20"/>
                </a:lnTo>
                <a:lnTo>
                  <a:pt x="146"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8" name="Google Shape;1218;p29"/>
          <p:cNvSpPr/>
          <p:nvPr/>
        </p:nvSpPr>
        <p:spPr>
          <a:xfrm>
            <a:off x="4927999" y="1887142"/>
            <a:ext cx="10715" cy="11906"/>
          </a:xfrm>
          <a:custGeom>
            <a:avLst/>
            <a:gdLst/>
            <a:ahLst/>
            <a:cxnLst/>
            <a:rect l="l" t="t" r="r" b="b"/>
            <a:pathLst>
              <a:path w="33" h="41" extrusionOk="0">
                <a:moveTo>
                  <a:pt x="33" y="34"/>
                </a:moveTo>
                <a:lnTo>
                  <a:pt x="30" y="37"/>
                </a:lnTo>
                <a:lnTo>
                  <a:pt x="25" y="39"/>
                </a:lnTo>
                <a:lnTo>
                  <a:pt x="22" y="41"/>
                </a:lnTo>
                <a:lnTo>
                  <a:pt x="19" y="41"/>
                </a:lnTo>
                <a:lnTo>
                  <a:pt x="15" y="41"/>
                </a:lnTo>
                <a:lnTo>
                  <a:pt x="12" y="39"/>
                </a:lnTo>
                <a:lnTo>
                  <a:pt x="9" y="36"/>
                </a:lnTo>
                <a:lnTo>
                  <a:pt x="5" y="33"/>
                </a:lnTo>
                <a:lnTo>
                  <a:pt x="3" y="28"/>
                </a:lnTo>
                <a:lnTo>
                  <a:pt x="1" y="24"/>
                </a:lnTo>
                <a:lnTo>
                  <a:pt x="0" y="19"/>
                </a:lnTo>
                <a:lnTo>
                  <a:pt x="0" y="14"/>
                </a:lnTo>
                <a:lnTo>
                  <a:pt x="0" y="10"/>
                </a:lnTo>
                <a:lnTo>
                  <a:pt x="2" y="6"/>
                </a:lnTo>
                <a:lnTo>
                  <a:pt x="4" y="4"/>
                </a:lnTo>
                <a:lnTo>
                  <a:pt x="6" y="1"/>
                </a:lnTo>
                <a:lnTo>
                  <a:pt x="11" y="0"/>
                </a:lnTo>
                <a:lnTo>
                  <a:pt x="14" y="0"/>
                </a:lnTo>
                <a:lnTo>
                  <a:pt x="18" y="0"/>
                </a:lnTo>
                <a:lnTo>
                  <a:pt x="22" y="1"/>
                </a:lnTo>
                <a:lnTo>
                  <a:pt x="24" y="4"/>
                </a:lnTo>
                <a:lnTo>
                  <a:pt x="28" y="7"/>
                </a:lnTo>
                <a:lnTo>
                  <a:pt x="29" y="9"/>
                </a:lnTo>
                <a:lnTo>
                  <a:pt x="29" y="13"/>
                </a:lnTo>
                <a:lnTo>
                  <a:pt x="29" y="16"/>
                </a:lnTo>
                <a:lnTo>
                  <a:pt x="28" y="20"/>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19" name="Google Shape;1219;p29"/>
          <p:cNvSpPr/>
          <p:nvPr/>
        </p:nvSpPr>
        <p:spPr>
          <a:xfrm>
            <a:off x="4951810" y="1972867"/>
            <a:ext cx="9525" cy="11906"/>
          </a:xfrm>
          <a:custGeom>
            <a:avLst/>
            <a:gdLst/>
            <a:ahLst/>
            <a:cxnLst/>
            <a:rect l="l" t="t" r="r" b="b"/>
            <a:pathLst>
              <a:path w="35" h="40" extrusionOk="0">
                <a:moveTo>
                  <a:pt x="35" y="34"/>
                </a:moveTo>
                <a:lnTo>
                  <a:pt x="30" y="37"/>
                </a:lnTo>
                <a:lnTo>
                  <a:pt x="27" y="39"/>
                </a:lnTo>
                <a:lnTo>
                  <a:pt x="22" y="40"/>
                </a:lnTo>
                <a:lnTo>
                  <a:pt x="19" y="40"/>
                </a:lnTo>
                <a:lnTo>
                  <a:pt x="17" y="39"/>
                </a:lnTo>
                <a:lnTo>
                  <a:pt x="13" y="38"/>
                </a:lnTo>
                <a:lnTo>
                  <a:pt x="10" y="36"/>
                </a:lnTo>
                <a:lnTo>
                  <a:pt x="7" y="32"/>
                </a:lnTo>
                <a:lnTo>
                  <a:pt x="3" y="28"/>
                </a:lnTo>
                <a:lnTo>
                  <a:pt x="2" y="23"/>
                </a:lnTo>
                <a:lnTo>
                  <a:pt x="1" y="19"/>
                </a:lnTo>
                <a:lnTo>
                  <a:pt x="0" y="13"/>
                </a:lnTo>
                <a:lnTo>
                  <a:pt x="1" y="9"/>
                </a:lnTo>
                <a:lnTo>
                  <a:pt x="2" y="6"/>
                </a:lnTo>
                <a:lnTo>
                  <a:pt x="4" y="3"/>
                </a:lnTo>
                <a:lnTo>
                  <a:pt x="8" y="1"/>
                </a:lnTo>
                <a:lnTo>
                  <a:pt x="11" y="0"/>
                </a:lnTo>
                <a:lnTo>
                  <a:pt x="16" y="0"/>
                </a:lnTo>
                <a:lnTo>
                  <a:pt x="19" y="0"/>
                </a:lnTo>
                <a:lnTo>
                  <a:pt x="22" y="1"/>
                </a:lnTo>
                <a:lnTo>
                  <a:pt x="26" y="3"/>
                </a:lnTo>
                <a:lnTo>
                  <a:pt x="28" y="7"/>
                </a:lnTo>
                <a:lnTo>
                  <a:pt x="29" y="9"/>
                </a:lnTo>
                <a:lnTo>
                  <a:pt x="30" y="12"/>
                </a:lnTo>
                <a:lnTo>
                  <a:pt x="29" y="16"/>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0" name="Google Shape;1220;p29"/>
          <p:cNvSpPr/>
          <p:nvPr/>
        </p:nvSpPr>
        <p:spPr>
          <a:xfrm>
            <a:off x="4855369" y="1997870"/>
            <a:ext cx="10716" cy="13097"/>
          </a:xfrm>
          <a:custGeom>
            <a:avLst/>
            <a:gdLst/>
            <a:ahLst/>
            <a:cxnLst/>
            <a:rect l="l" t="t" r="r" b="b"/>
            <a:pathLst>
              <a:path w="33" h="42" extrusionOk="0">
                <a:moveTo>
                  <a:pt x="33" y="35"/>
                </a:moveTo>
                <a:lnTo>
                  <a:pt x="30" y="38"/>
                </a:lnTo>
                <a:lnTo>
                  <a:pt x="25" y="39"/>
                </a:lnTo>
                <a:lnTo>
                  <a:pt x="22" y="40"/>
                </a:lnTo>
                <a:lnTo>
                  <a:pt x="19" y="42"/>
                </a:lnTo>
                <a:lnTo>
                  <a:pt x="15" y="40"/>
                </a:lnTo>
                <a:lnTo>
                  <a:pt x="12" y="39"/>
                </a:lnTo>
                <a:lnTo>
                  <a:pt x="9" y="37"/>
                </a:lnTo>
                <a:lnTo>
                  <a:pt x="5" y="34"/>
                </a:lnTo>
                <a:lnTo>
                  <a:pt x="3" y="29"/>
                </a:lnTo>
                <a:lnTo>
                  <a:pt x="1" y="25"/>
                </a:lnTo>
                <a:lnTo>
                  <a:pt x="0" y="19"/>
                </a:lnTo>
                <a:lnTo>
                  <a:pt x="0" y="15"/>
                </a:lnTo>
                <a:lnTo>
                  <a:pt x="0" y="10"/>
                </a:lnTo>
                <a:lnTo>
                  <a:pt x="2" y="7"/>
                </a:lnTo>
                <a:lnTo>
                  <a:pt x="4" y="3"/>
                </a:lnTo>
                <a:lnTo>
                  <a:pt x="6" y="2"/>
                </a:lnTo>
                <a:lnTo>
                  <a:pt x="11" y="1"/>
                </a:lnTo>
                <a:lnTo>
                  <a:pt x="14" y="0"/>
                </a:lnTo>
                <a:lnTo>
                  <a:pt x="18" y="1"/>
                </a:lnTo>
                <a:lnTo>
                  <a:pt x="22" y="2"/>
                </a:lnTo>
                <a:lnTo>
                  <a:pt x="24" y="5"/>
                </a:lnTo>
                <a:lnTo>
                  <a:pt x="28" y="8"/>
                </a:lnTo>
                <a:lnTo>
                  <a:pt x="29" y="10"/>
                </a:lnTo>
                <a:lnTo>
                  <a:pt x="29" y="14"/>
                </a:lnTo>
                <a:lnTo>
                  <a:pt x="29" y="17"/>
                </a:lnTo>
                <a:lnTo>
                  <a:pt x="28" y="21"/>
                </a:lnTo>
                <a:lnTo>
                  <a:pt x="24"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1" name="Google Shape;1221;p29"/>
          <p:cNvSpPr/>
          <p:nvPr/>
        </p:nvSpPr>
        <p:spPr>
          <a:xfrm>
            <a:off x="5556648" y="1713311"/>
            <a:ext cx="91678" cy="73819"/>
          </a:xfrm>
          <a:custGeom>
            <a:avLst/>
            <a:gdLst/>
            <a:ahLst/>
            <a:cxnLst/>
            <a:rect l="l" t="t" r="r" b="b"/>
            <a:pathLst>
              <a:path w="306" h="250" extrusionOk="0">
                <a:moveTo>
                  <a:pt x="140" y="0"/>
                </a:moveTo>
                <a:lnTo>
                  <a:pt x="146" y="0"/>
                </a:lnTo>
                <a:lnTo>
                  <a:pt x="154" y="2"/>
                </a:lnTo>
                <a:lnTo>
                  <a:pt x="162" y="5"/>
                </a:lnTo>
                <a:lnTo>
                  <a:pt x="171" y="8"/>
                </a:lnTo>
                <a:lnTo>
                  <a:pt x="181" y="12"/>
                </a:lnTo>
                <a:lnTo>
                  <a:pt x="191" y="17"/>
                </a:lnTo>
                <a:lnTo>
                  <a:pt x="201" y="24"/>
                </a:lnTo>
                <a:lnTo>
                  <a:pt x="211" y="29"/>
                </a:lnTo>
                <a:lnTo>
                  <a:pt x="223" y="38"/>
                </a:lnTo>
                <a:lnTo>
                  <a:pt x="235" y="47"/>
                </a:lnTo>
                <a:lnTo>
                  <a:pt x="246" y="56"/>
                </a:lnTo>
                <a:lnTo>
                  <a:pt x="257" y="67"/>
                </a:lnTo>
                <a:lnTo>
                  <a:pt x="267" y="77"/>
                </a:lnTo>
                <a:lnTo>
                  <a:pt x="277" y="88"/>
                </a:lnTo>
                <a:lnTo>
                  <a:pt x="285" y="100"/>
                </a:lnTo>
                <a:lnTo>
                  <a:pt x="293" y="111"/>
                </a:lnTo>
                <a:lnTo>
                  <a:pt x="298" y="123"/>
                </a:lnTo>
                <a:lnTo>
                  <a:pt x="303" y="134"/>
                </a:lnTo>
                <a:lnTo>
                  <a:pt x="305" y="144"/>
                </a:lnTo>
                <a:lnTo>
                  <a:pt x="306" y="155"/>
                </a:lnTo>
                <a:lnTo>
                  <a:pt x="306" y="165"/>
                </a:lnTo>
                <a:lnTo>
                  <a:pt x="304" y="174"/>
                </a:lnTo>
                <a:lnTo>
                  <a:pt x="301" y="184"/>
                </a:lnTo>
                <a:lnTo>
                  <a:pt x="295" y="193"/>
                </a:lnTo>
                <a:lnTo>
                  <a:pt x="289" y="200"/>
                </a:lnTo>
                <a:lnTo>
                  <a:pt x="282" y="209"/>
                </a:lnTo>
                <a:lnTo>
                  <a:pt x="273" y="216"/>
                </a:lnTo>
                <a:lnTo>
                  <a:pt x="263" y="224"/>
                </a:lnTo>
                <a:lnTo>
                  <a:pt x="253" y="231"/>
                </a:lnTo>
                <a:lnTo>
                  <a:pt x="241" y="236"/>
                </a:lnTo>
                <a:lnTo>
                  <a:pt x="231" y="241"/>
                </a:lnTo>
                <a:lnTo>
                  <a:pt x="220" y="244"/>
                </a:lnTo>
                <a:lnTo>
                  <a:pt x="209" y="247"/>
                </a:lnTo>
                <a:lnTo>
                  <a:pt x="199" y="249"/>
                </a:lnTo>
                <a:lnTo>
                  <a:pt x="185" y="250"/>
                </a:lnTo>
                <a:lnTo>
                  <a:pt x="173" y="249"/>
                </a:lnTo>
                <a:lnTo>
                  <a:pt x="162" y="246"/>
                </a:lnTo>
                <a:lnTo>
                  <a:pt x="151" y="242"/>
                </a:lnTo>
                <a:lnTo>
                  <a:pt x="140" y="236"/>
                </a:lnTo>
                <a:lnTo>
                  <a:pt x="129" y="230"/>
                </a:lnTo>
                <a:lnTo>
                  <a:pt x="118" y="222"/>
                </a:lnTo>
                <a:lnTo>
                  <a:pt x="108" y="214"/>
                </a:lnTo>
                <a:lnTo>
                  <a:pt x="97" y="205"/>
                </a:lnTo>
                <a:lnTo>
                  <a:pt x="87" y="195"/>
                </a:lnTo>
                <a:lnTo>
                  <a:pt x="76" y="185"/>
                </a:lnTo>
                <a:lnTo>
                  <a:pt x="66" y="175"/>
                </a:lnTo>
                <a:lnTo>
                  <a:pt x="56" y="163"/>
                </a:lnTo>
                <a:lnTo>
                  <a:pt x="45" y="152"/>
                </a:lnTo>
                <a:lnTo>
                  <a:pt x="38" y="143"/>
                </a:lnTo>
                <a:lnTo>
                  <a:pt x="31" y="134"/>
                </a:lnTo>
                <a:lnTo>
                  <a:pt x="24" y="125"/>
                </a:lnTo>
                <a:lnTo>
                  <a:pt x="19" y="116"/>
                </a:lnTo>
                <a:lnTo>
                  <a:pt x="13" y="107"/>
                </a:lnTo>
                <a:lnTo>
                  <a:pt x="9" y="99"/>
                </a:lnTo>
                <a:lnTo>
                  <a:pt x="5" y="91"/>
                </a:lnTo>
                <a:lnTo>
                  <a:pt x="2" y="83"/>
                </a:lnTo>
                <a:lnTo>
                  <a:pt x="0" y="74"/>
                </a:lnTo>
                <a:lnTo>
                  <a:pt x="0" y="67"/>
                </a:lnTo>
                <a:lnTo>
                  <a:pt x="0" y="59"/>
                </a:lnTo>
                <a:lnTo>
                  <a:pt x="1" y="53"/>
                </a:lnTo>
                <a:lnTo>
                  <a:pt x="4" y="47"/>
                </a:lnTo>
                <a:lnTo>
                  <a:pt x="9" y="40"/>
                </a:lnTo>
                <a:lnTo>
                  <a:pt x="13" y="36"/>
                </a:lnTo>
                <a:lnTo>
                  <a:pt x="19" y="32"/>
                </a:lnTo>
                <a:lnTo>
                  <a:pt x="25" y="29"/>
                </a:lnTo>
                <a:lnTo>
                  <a:pt x="33" y="26"/>
                </a:lnTo>
                <a:lnTo>
                  <a:pt x="42" y="24"/>
                </a:lnTo>
                <a:lnTo>
                  <a:pt x="53" y="21"/>
                </a:lnTo>
                <a:lnTo>
                  <a:pt x="65" y="20"/>
                </a:lnTo>
                <a:lnTo>
                  <a:pt x="78" y="19"/>
                </a:lnTo>
                <a:lnTo>
                  <a:pt x="92" y="19"/>
                </a:lnTo>
                <a:lnTo>
                  <a:pt x="109" y="19"/>
                </a:lnTo>
                <a:lnTo>
                  <a:pt x="126" y="20"/>
                </a:lnTo>
                <a:lnTo>
                  <a:pt x="145"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2" name="Google Shape;1222;p29"/>
          <p:cNvSpPr/>
          <p:nvPr/>
        </p:nvSpPr>
        <p:spPr>
          <a:xfrm>
            <a:off x="5285186" y="1727597"/>
            <a:ext cx="130969" cy="80963"/>
          </a:xfrm>
          <a:custGeom>
            <a:avLst/>
            <a:gdLst/>
            <a:ahLst/>
            <a:cxnLst/>
            <a:rect l="l" t="t" r="r" b="b"/>
            <a:pathLst>
              <a:path w="442" h="271" extrusionOk="0">
                <a:moveTo>
                  <a:pt x="442" y="215"/>
                </a:moveTo>
                <a:lnTo>
                  <a:pt x="421" y="226"/>
                </a:lnTo>
                <a:lnTo>
                  <a:pt x="399" y="236"/>
                </a:lnTo>
                <a:lnTo>
                  <a:pt x="376" y="245"/>
                </a:lnTo>
                <a:lnTo>
                  <a:pt x="355" y="253"/>
                </a:lnTo>
                <a:lnTo>
                  <a:pt x="334" y="259"/>
                </a:lnTo>
                <a:lnTo>
                  <a:pt x="314" y="264"/>
                </a:lnTo>
                <a:lnTo>
                  <a:pt x="293" y="268"/>
                </a:lnTo>
                <a:lnTo>
                  <a:pt x="273" y="270"/>
                </a:lnTo>
                <a:lnTo>
                  <a:pt x="254" y="271"/>
                </a:lnTo>
                <a:lnTo>
                  <a:pt x="236" y="271"/>
                </a:lnTo>
                <a:lnTo>
                  <a:pt x="218" y="270"/>
                </a:lnTo>
                <a:lnTo>
                  <a:pt x="202" y="268"/>
                </a:lnTo>
                <a:lnTo>
                  <a:pt x="185" y="264"/>
                </a:lnTo>
                <a:lnTo>
                  <a:pt x="168" y="260"/>
                </a:lnTo>
                <a:lnTo>
                  <a:pt x="152" y="254"/>
                </a:lnTo>
                <a:lnTo>
                  <a:pt x="138" y="248"/>
                </a:lnTo>
                <a:lnTo>
                  <a:pt x="123" y="241"/>
                </a:lnTo>
                <a:lnTo>
                  <a:pt x="109" y="232"/>
                </a:lnTo>
                <a:lnTo>
                  <a:pt x="95" y="222"/>
                </a:lnTo>
                <a:lnTo>
                  <a:pt x="86" y="215"/>
                </a:lnTo>
                <a:lnTo>
                  <a:pt x="77" y="207"/>
                </a:lnTo>
                <a:lnTo>
                  <a:pt x="70" y="198"/>
                </a:lnTo>
                <a:lnTo>
                  <a:pt x="62" y="190"/>
                </a:lnTo>
                <a:lnTo>
                  <a:pt x="54" y="182"/>
                </a:lnTo>
                <a:lnTo>
                  <a:pt x="46" y="171"/>
                </a:lnTo>
                <a:lnTo>
                  <a:pt x="39" y="161"/>
                </a:lnTo>
                <a:lnTo>
                  <a:pt x="33" y="150"/>
                </a:lnTo>
                <a:lnTo>
                  <a:pt x="26" y="140"/>
                </a:lnTo>
                <a:lnTo>
                  <a:pt x="20" y="128"/>
                </a:lnTo>
                <a:lnTo>
                  <a:pt x="15" y="117"/>
                </a:lnTo>
                <a:lnTo>
                  <a:pt x="10" y="104"/>
                </a:lnTo>
                <a:lnTo>
                  <a:pt x="6" y="92"/>
                </a:lnTo>
                <a:lnTo>
                  <a:pt x="4" y="81"/>
                </a:lnTo>
                <a:lnTo>
                  <a:pt x="1" y="70"/>
                </a:lnTo>
                <a:lnTo>
                  <a:pt x="0" y="58"/>
                </a:lnTo>
                <a:lnTo>
                  <a:pt x="1" y="48"/>
                </a:lnTo>
                <a:lnTo>
                  <a:pt x="4" y="38"/>
                </a:lnTo>
                <a:lnTo>
                  <a:pt x="7" y="29"/>
                </a:lnTo>
                <a:lnTo>
                  <a:pt x="12" y="23"/>
                </a:lnTo>
                <a:lnTo>
                  <a:pt x="18" y="16"/>
                </a:lnTo>
                <a:lnTo>
                  <a:pt x="26" y="11"/>
                </a:lnTo>
                <a:lnTo>
                  <a:pt x="35" y="7"/>
                </a:lnTo>
                <a:lnTo>
                  <a:pt x="45" y="5"/>
                </a:lnTo>
                <a:lnTo>
                  <a:pt x="55" y="2"/>
                </a:lnTo>
                <a:lnTo>
                  <a:pt x="66" y="0"/>
                </a:lnTo>
                <a:lnTo>
                  <a:pt x="77" y="0"/>
                </a:lnTo>
                <a:lnTo>
                  <a:pt x="90" y="0"/>
                </a:lnTo>
                <a:lnTo>
                  <a:pt x="101" y="1"/>
                </a:lnTo>
                <a:lnTo>
                  <a:pt x="113" y="2"/>
                </a:lnTo>
                <a:lnTo>
                  <a:pt x="124" y="5"/>
                </a:lnTo>
                <a:lnTo>
                  <a:pt x="134" y="8"/>
                </a:lnTo>
                <a:lnTo>
                  <a:pt x="145" y="11"/>
                </a:lnTo>
                <a:lnTo>
                  <a:pt x="159" y="18"/>
                </a:lnTo>
                <a:lnTo>
                  <a:pt x="171" y="25"/>
                </a:lnTo>
                <a:lnTo>
                  <a:pt x="183" y="33"/>
                </a:lnTo>
                <a:lnTo>
                  <a:pt x="194" y="42"/>
                </a:lnTo>
                <a:lnTo>
                  <a:pt x="205" y="48"/>
                </a:lnTo>
                <a:lnTo>
                  <a:pt x="216" y="55"/>
                </a:lnTo>
                <a:lnTo>
                  <a:pt x="227" y="62"/>
                </a:lnTo>
                <a:lnTo>
                  <a:pt x="241" y="65"/>
                </a:lnTo>
                <a:lnTo>
                  <a:pt x="254" y="67"/>
                </a:lnTo>
                <a:lnTo>
                  <a:pt x="267" y="67"/>
                </a:lnTo>
                <a:lnTo>
                  <a:pt x="280" y="66"/>
                </a:lnTo>
                <a:lnTo>
                  <a:pt x="293" y="64"/>
                </a:lnTo>
                <a:lnTo>
                  <a:pt x="308" y="62"/>
                </a:lnTo>
                <a:lnTo>
                  <a:pt x="322" y="58"/>
                </a:lnTo>
                <a:lnTo>
                  <a:pt x="337" y="56"/>
                </a:lnTo>
                <a:lnTo>
                  <a:pt x="350" y="53"/>
                </a:lnTo>
                <a:lnTo>
                  <a:pt x="364" y="52"/>
                </a:lnTo>
                <a:lnTo>
                  <a:pt x="377" y="51"/>
                </a:lnTo>
                <a:lnTo>
                  <a:pt x="390" y="52"/>
                </a:lnTo>
                <a:lnTo>
                  <a:pt x="400" y="54"/>
                </a:lnTo>
                <a:lnTo>
                  <a:pt x="410" y="58"/>
                </a:lnTo>
                <a:lnTo>
                  <a:pt x="415" y="63"/>
                </a:lnTo>
                <a:lnTo>
                  <a:pt x="421" y="70"/>
                </a:lnTo>
                <a:lnTo>
                  <a:pt x="425" y="76"/>
                </a:lnTo>
                <a:lnTo>
                  <a:pt x="429" y="84"/>
                </a:lnTo>
                <a:lnTo>
                  <a:pt x="432" y="93"/>
                </a:lnTo>
                <a:lnTo>
                  <a:pt x="433" y="103"/>
                </a:lnTo>
                <a:lnTo>
                  <a:pt x="434" y="113"/>
                </a:lnTo>
                <a:lnTo>
                  <a:pt x="436" y="123"/>
                </a:lnTo>
                <a:lnTo>
                  <a:pt x="434" y="134"/>
                </a:lnTo>
                <a:lnTo>
                  <a:pt x="433" y="145"/>
                </a:lnTo>
                <a:lnTo>
                  <a:pt x="431" y="156"/>
                </a:lnTo>
                <a:lnTo>
                  <a:pt x="428" y="168"/>
                </a:lnTo>
                <a:lnTo>
                  <a:pt x="424" y="178"/>
                </a:lnTo>
                <a:lnTo>
                  <a:pt x="420" y="188"/>
                </a:lnTo>
                <a:lnTo>
                  <a:pt x="414"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3" name="Google Shape;1223;p29"/>
          <p:cNvSpPr/>
          <p:nvPr/>
        </p:nvSpPr>
        <p:spPr>
          <a:xfrm>
            <a:off x="5498308" y="1941911"/>
            <a:ext cx="97631" cy="45244"/>
          </a:xfrm>
          <a:custGeom>
            <a:avLst/>
            <a:gdLst/>
            <a:ahLst/>
            <a:cxnLst/>
            <a:rect l="l" t="t" r="r" b="b"/>
            <a:pathLst>
              <a:path w="326" h="153" extrusionOk="0">
                <a:moveTo>
                  <a:pt x="211" y="121"/>
                </a:moveTo>
                <a:lnTo>
                  <a:pt x="197" y="123"/>
                </a:lnTo>
                <a:lnTo>
                  <a:pt x="182" y="127"/>
                </a:lnTo>
                <a:lnTo>
                  <a:pt x="169" y="131"/>
                </a:lnTo>
                <a:lnTo>
                  <a:pt x="155" y="135"/>
                </a:lnTo>
                <a:lnTo>
                  <a:pt x="143" y="140"/>
                </a:lnTo>
                <a:lnTo>
                  <a:pt x="132" y="144"/>
                </a:lnTo>
                <a:lnTo>
                  <a:pt x="120" y="148"/>
                </a:lnTo>
                <a:lnTo>
                  <a:pt x="109" y="150"/>
                </a:lnTo>
                <a:lnTo>
                  <a:pt x="99" y="152"/>
                </a:lnTo>
                <a:lnTo>
                  <a:pt x="89" y="153"/>
                </a:lnTo>
                <a:lnTo>
                  <a:pt x="79" y="153"/>
                </a:lnTo>
                <a:lnTo>
                  <a:pt x="69" y="152"/>
                </a:lnTo>
                <a:lnTo>
                  <a:pt x="59" y="149"/>
                </a:lnTo>
                <a:lnTo>
                  <a:pt x="51" y="145"/>
                </a:lnTo>
                <a:lnTo>
                  <a:pt x="43" y="140"/>
                </a:lnTo>
                <a:lnTo>
                  <a:pt x="35" y="134"/>
                </a:lnTo>
                <a:lnTo>
                  <a:pt x="29" y="127"/>
                </a:lnTo>
                <a:lnTo>
                  <a:pt x="22" y="120"/>
                </a:lnTo>
                <a:lnTo>
                  <a:pt x="16" y="112"/>
                </a:lnTo>
                <a:lnTo>
                  <a:pt x="12" y="104"/>
                </a:lnTo>
                <a:lnTo>
                  <a:pt x="7" y="95"/>
                </a:lnTo>
                <a:lnTo>
                  <a:pt x="4" y="86"/>
                </a:lnTo>
                <a:lnTo>
                  <a:pt x="1" y="77"/>
                </a:lnTo>
                <a:lnTo>
                  <a:pt x="0" y="68"/>
                </a:lnTo>
                <a:lnTo>
                  <a:pt x="0" y="59"/>
                </a:lnTo>
                <a:lnTo>
                  <a:pt x="1" y="50"/>
                </a:lnTo>
                <a:lnTo>
                  <a:pt x="3" y="42"/>
                </a:lnTo>
                <a:lnTo>
                  <a:pt x="6" y="35"/>
                </a:lnTo>
                <a:lnTo>
                  <a:pt x="12" y="28"/>
                </a:lnTo>
                <a:lnTo>
                  <a:pt x="19" y="22"/>
                </a:lnTo>
                <a:lnTo>
                  <a:pt x="28" y="17"/>
                </a:lnTo>
                <a:lnTo>
                  <a:pt x="38" y="12"/>
                </a:lnTo>
                <a:lnTo>
                  <a:pt x="49" y="9"/>
                </a:lnTo>
                <a:lnTo>
                  <a:pt x="61" y="5"/>
                </a:lnTo>
                <a:lnTo>
                  <a:pt x="73" y="3"/>
                </a:lnTo>
                <a:lnTo>
                  <a:pt x="87" y="2"/>
                </a:lnTo>
                <a:lnTo>
                  <a:pt x="99" y="1"/>
                </a:lnTo>
                <a:lnTo>
                  <a:pt x="112" y="0"/>
                </a:lnTo>
                <a:lnTo>
                  <a:pt x="123" y="0"/>
                </a:lnTo>
                <a:lnTo>
                  <a:pt x="134" y="1"/>
                </a:lnTo>
                <a:lnTo>
                  <a:pt x="144" y="1"/>
                </a:lnTo>
                <a:lnTo>
                  <a:pt x="153" y="2"/>
                </a:lnTo>
                <a:lnTo>
                  <a:pt x="160" y="3"/>
                </a:lnTo>
                <a:lnTo>
                  <a:pt x="164" y="4"/>
                </a:lnTo>
                <a:lnTo>
                  <a:pt x="166" y="7"/>
                </a:lnTo>
                <a:lnTo>
                  <a:pt x="169" y="10"/>
                </a:lnTo>
                <a:lnTo>
                  <a:pt x="172" y="17"/>
                </a:lnTo>
                <a:lnTo>
                  <a:pt x="175" y="21"/>
                </a:lnTo>
                <a:lnTo>
                  <a:pt x="180" y="27"/>
                </a:lnTo>
                <a:lnTo>
                  <a:pt x="184" y="32"/>
                </a:lnTo>
                <a:lnTo>
                  <a:pt x="189" y="37"/>
                </a:lnTo>
                <a:lnTo>
                  <a:pt x="193" y="40"/>
                </a:lnTo>
                <a:lnTo>
                  <a:pt x="201" y="43"/>
                </a:lnTo>
                <a:lnTo>
                  <a:pt x="209" y="41"/>
                </a:lnTo>
                <a:lnTo>
                  <a:pt x="217" y="38"/>
                </a:lnTo>
                <a:lnTo>
                  <a:pt x="226" y="36"/>
                </a:lnTo>
                <a:lnTo>
                  <a:pt x="235" y="32"/>
                </a:lnTo>
                <a:lnTo>
                  <a:pt x="244" y="31"/>
                </a:lnTo>
                <a:lnTo>
                  <a:pt x="253" y="30"/>
                </a:lnTo>
                <a:lnTo>
                  <a:pt x="260" y="30"/>
                </a:lnTo>
                <a:lnTo>
                  <a:pt x="269" y="30"/>
                </a:lnTo>
                <a:lnTo>
                  <a:pt x="276" y="30"/>
                </a:lnTo>
                <a:lnTo>
                  <a:pt x="283" y="31"/>
                </a:lnTo>
                <a:lnTo>
                  <a:pt x="288" y="32"/>
                </a:lnTo>
                <a:lnTo>
                  <a:pt x="294" y="35"/>
                </a:lnTo>
                <a:lnTo>
                  <a:pt x="300" y="36"/>
                </a:lnTo>
                <a:lnTo>
                  <a:pt x="305" y="38"/>
                </a:lnTo>
                <a:lnTo>
                  <a:pt x="310" y="39"/>
                </a:lnTo>
                <a:lnTo>
                  <a:pt x="314" y="41"/>
                </a:lnTo>
                <a:lnTo>
                  <a:pt x="317" y="43"/>
                </a:lnTo>
                <a:lnTo>
                  <a:pt x="321" y="47"/>
                </a:lnTo>
                <a:lnTo>
                  <a:pt x="323" y="49"/>
                </a:lnTo>
                <a:lnTo>
                  <a:pt x="325" y="51"/>
                </a:lnTo>
                <a:lnTo>
                  <a:pt x="326" y="54"/>
                </a:lnTo>
                <a:lnTo>
                  <a:pt x="326" y="57"/>
                </a:lnTo>
                <a:lnTo>
                  <a:pt x="325" y="59"/>
                </a:lnTo>
                <a:lnTo>
                  <a:pt x="324" y="61"/>
                </a:lnTo>
                <a:lnTo>
                  <a:pt x="322" y="64"/>
                </a:lnTo>
                <a:lnTo>
                  <a:pt x="316" y="68"/>
                </a:lnTo>
                <a:lnTo>
                  <a:pt x="306" y="71"/>
                </a:lnTo>
                <a:lnTo>
                  <a:pt x="295" y="75"/>
                </a:lnTo>
                <a:lnTo>
                  <a:pt x="282" y="78"/>
                </a:lnTo>
                <a:lnTo>
                  <a:pt x="268" y="82"/>
                </a:lnTo>
                <a:lnTo>
                  <a:pt x="254" y="85"/>
                </a:lnTo>
                <a:lnTo>
                  <a:pt x="239" y="89"/>
                </a:lnTo>
                <a:lnTo>
                  <a:pt x="225" y="93"/>
                </a:lnTo>
                <a:lnTo>
                  <a:pt x="212" y="98"/>
                </a:lnTo>
                <a:lnTo>
                  <a:pt x="207" y="101"/>
                </a:lnTo>
                <a:lnTo>
                  <a:pt x="201" y="104"/>
                </a:lnTo>
                <a:lnTo>
                  <a:pt x="197" y="107"/>
                </a:lnTo>
                <a:lnTo>
                  <a:pt x="193" y="111"/>
                </a:lnTo>
                <a:lnTo>
                  <a:pt x="190" y="114"/>
                </a:lnTo>
                <a:lnTo>
                  <a:pt x="189" y="117"/>
                </a:lnTo>
                <a:lnTo>
                  <a:pt x="188" y="122"/>
                </a:lnTo>
                <a:lnTo>
                  <a:pt x="188" y="126"/>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4" name="Google Shape;1224;p29"/>
          <p:cNvSpPr/>
          <p:nvPr/>
        </p:nvSpPr>
        <p:spPr>
          <a:xfrm>
            <a:off x="5668566" y="1996679"/>
            <a:ext cx="23813" cy="19050"/>
          </a:xfrm>
          <a:custGeom>
            <a:avLst/>
            <a:gdLst/>
            <a:ahLst/>
            <a:cxnLst/>
            <a:rect l="l" t="t" r="r" b="b"/>
            <a:pathLst>
              <a:path w="79" h="61" extrusionOk="0">
                <a:moveTo>
                  <a:pt x="28" y="23"/>
                </a:moveTo>
                <a:lnTo>
                  <a:pt x="35" y="24"/>
                </a:lnTo>
                <a:lnTo>
                  <a:pt x="42" y="27"/>
                </a:lnTo>
                <a:lnTo>
                  <a:pt x="49" y="28"/>
                </a:lnTo>
                <a:lnTo>
                  <a:pt x="55" y="30"/>
                </a:lnTo>
                <a:lnTo>
                  <a:pt x="59" y="31"/>
                </a:lnTo>
                <a:lnTo>
                  <a:pt x="63" y="33"/>
                </a:lnTo>
                <a:lnTo>
                  <a:pt x="68" y="34"/>
                </a:lnTo>
                <a:lnTo>
                  <a:pt x="70" y="37"/>
                </a:lnTo>
                <a:lnTo>
                  <a:pt x="74" y="38"/>
                </a:lnTo>
                <a:lnTo>
                  <a:pt x="76" y="40"/>
                </a:lnTo>
                <a:lnTo>
                  <a:pt x="77" y="41"/>
                </a:lnTo>
                <a:lnTo>
                  <a:pt x="78" y="43"/>
                </a:lnTo>
                <a:lnTo>
                  <a:pt x="78" y="45"/>
                </a:lnTo>
                <a:lnTo>
                  <a:pt x="79" y="47"/>
                </a:lnTo>
                <a:lnTo>
                  <a:pt x="78" y="48"/>
                </a:lnTo>
                <a:lnTo>
                  <a:pt x="78" y="49"/>
                </a:lnTo>
                <a:lnTo>
                  <a:pt x="77" y="50"/>
                </a:lnTo>
                <a:lnTo>
                  <a:pt x="76" y="52"/>
                </a:lnTo>
                <a:lnTo>
                  <a:pt x="74" y="54"/>
                </a:lnTo>
                <a:lnTo>
                  <a:pt x="68" y="56"/>
                </a:lnTo>
                <a:lnTo>
                  <a:pt x="60" y="59"/>
                </a:lnTo>
                <a:lnTo>
                  <a:pt x="51" y="60"/>
                </a:lnTo>
                <a:lnTo>
                  <a:pt x="42" y="61"/>
                </a:lnTo>
                <a:lnTo>
                  <a:pt x="32" y="61"/>
                </a:lnTo>
                <a:lnTo>
                  <a:pt x="23" y="59"/>
                </a:lnTo>
                <a:lnTo>
                  <a:pt x="15" y="57"/>
                </a:lnTo>
                <a:lnTo>
                  <a:pt x="11" y="56"/>
                </a:lnTo>
                <a:lnTo>
                  <a:pt x="8" y="54"/>
                </a:lnTo>
                <a:lnTo>
                  <a:pt x="4" y="50"/>
                </a:lnTo>
                <a:lnTo>
                  <a:pt x="2" y="47"/>
                </a:lnTo>
                <a:lnTo>
                  <a:pt x="0" y="43"/>
                </a:lnTo>
                <a:lnTo>
                  <a:pt x="0" y="39"/>
                </a:lnTo>
                <a:lnTo>
                  <a:pt x="0" y="33"/>
                </a:lnTo>
                <a:lnTo>
                  <a:pt x="2" y="28"/>
                </a:lnTo>
                <a:lnTo>
                  <a:pt x="4" y="22"/>
                </a:lnTo>
                <a:lnTo>
                  <a:pt x="9" y="15"/>
                </a:lnTo>
                <a:lnTo>
                  <a:pt x="14" y="8"/>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5" name="Google Shape;1225;p29"/>
          <p:cNvSpPr/>
          <p:nvPr/>
        </p:nvSpPr>
        <p:spPr>
          <a:xfrm>
            <a:off x="5653088" y="1965724"/>
            <a:ext cx="10716" cy="11906"/>
          </a:xfrm>
          <a:custGeom>
            <a:avLst/>
            <a:gdLst/>
            <a:ahLst/>
            <a:cxnLst/>
            <a:rect l="l" t="t" r="r" b="b"/>
            <a:pathLst>
              <a:path w="34" h="40" extrusionOk="0">
                <a:moveTo>
                  <a:pt x="34" y="34"/>
                </a:moveTo>
                <a:lnTo>
                  <a:pt x="30" y="38"/>
                </a:lnTo>
                <a:lnTo>
                  <a:pt x="26" y="39"/>
                </a:lnTo>
                <a:lnTo>
                  <a:pt x="23" y="40"/>
                </a:lnTo>
                <a:lnTo>
                  <a:pt x="19" y="40"/>
                </a:lnTo>
                <a:lnTo>
                  <a:pt x="16" y="40"/>
                </a:lnTo>
                <a:lnTo>
                  <a:pt x="14" y="39"/>
                </a:lnTo>
                <a:lnTo>
                  <a:pt x="9" y="36"/>
                </a:lnTo>
                <a:lnTo>
                  <a:pt x="6" y="32"/>
                </a:lnTo>
                <a:lnTo>
                  <a:pt x="4" y="29"/>
                </a:lnTo>
                <a:lnTo>
                  <a:pt x="1" y="23"/>
                </a:lnTo>
                <a:lnTo>
                  <a:pt x="0" y="19"/>
                </a:lnTo>
                <a:lnTo>
                  <a:pt x="0" y="14"/>
                </a:lnTo>
                <a:lnTo>
                  <a:pt x="0" y="10"/>
                </a:lnTo>
                <a:lnTo>
                  <a:pt x="2" y="6"/>
                </a:lnTo>
                <a:lnTo>
                  <a:pt x="5" y="3"/>
                </a:lnTo>
                <a:lnTo>
                  <a:pt x="8" y="1"/>
                </a:lnTo>
                <a:lnTo>
                  <a:pt x="11" y="0"/>
                </a:lnTo>
                <a:lnTo>
                  <a:pt x="15" y="0"/>
                </a:lnTo>
                <a:lnTo>
                  <a:pt x="19" y="1"/>
                </a:lnTo>
                <a:lnTo>
                  <a:pt x="23" y="2"/>
                </a:lnTo>
                <a:lnTo>
                  <a:pt x="26" y="4"/>
                </a:lnTo>
                <a:lnTo>
                  <a:pt x="28" y="6"/>
                </a:lnTo>
                <a:lnTo>
                  <a:pt x="29" y="10"/>
                </a:lnTo>
                <a:lnTo>
                  <a:pt x="29" y="13"/>
                </a:lnTo>
                <a:lnTo>
                  <a:pt x="29" y="16"/>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6" name="Google Shape;1226;p29"/>
          <p:cNvSpPr/>
          <p:nvPr/>
        </p:nvSpPr>
        <p:spPr>
          <a:xfrm>
            <a:off x="5414963" y="1827611"/>
            <a:ext cx="10716" cy="11906"/>
          </a:xfrm>
          <a:custGeom>
            <a:avLst/>
            <a:gdLst/>
            <a:ahLst/>
            <a:cxnLst/>
            <a:rect l="l" t="t" r="r" b="b"/>
            <a:pathLst>
              <a:path w="33" h="41" extrusionOk="0">
                <a:moveTo>
                  <a:pt x="33" y="35"/>
                </a:moveTo>
                <a:lnTo>
                  <a:pt x="29" y="38"/>
                </a:lnTo>
                <a:lnTo>
                  <a:pt x="26" y="39"/>
                </a:lnTo>
                <a:lnTo>
                  <a:pt x="22" y="40"/>
                </a:lnTo>
                <a:lnTo>
                  <a:pt x="19" y="41"/>
                </a:lnTo>
                <a:lnTo>
                  <a:pt x="16" y="40"/>
                </a:lnTo>
                <a:lnTo>
                  <a:pt x="12" y="39"/>
                </a:lnTo>
                <a:lnTo>
                  <a:pt x="9" y="37"/>
                </a:lnTo>
                <a:lnTo>
                  <a:pt x="6" y="33"/>
                </a:lnTo>
                <a:lnTo>
                  <a:pt x="3" y="29"/>
                </a:lnTo>
                <a:lnTo>
                  <a:pt x="1" y="24"/>
                </a:lnTo>
                <a:lnTo>
                  <a:pt x="0" y="19"/>
                </a:lnTo>
                <a:lnTo>
                  <a:pt x="0" y="14"/>
                </a:lnTo>
                <a:lnTo>
                  <a:pt x="0" y="10"/>
                </a:lnTo>
                <a:lnTo>
                  <a:pt x="1" y="7"/>
                </a:lnTo>
                <a:lnTo>
                  <a:pt x="4" y="3"/>
                </a:lnTo>
                <a:lnTo>
                  <a:pt x="7" y="2"/>
                </a:lnTo>
                <a:lnTo>
                  <a:pt x="10" y="1"/>
                </a:lnTo>
                <a:lnTo>
                  <a:pt x="14" y="0"/>
                </a:lnTo>
                <a:lnTo>
                  <a:pt x="18" y="1"/>
                </a:lnTo>
                <a:lnTo>
                  <a:pt x="21" y="2"/>
                </a:lnTo>
                <a:lnTo>
                  <a:pt x="25" y="4"/>
                </a:lnTo>
                <a:lnTo>
                  <a:pt x="27" y="8"/>
                </a:lnTo>
                <a:lnTo>
                  <a:pt x="28" y="10"/>
                </a:lnTo>
                <a:lnTo>
                  <a:pt x="29" y="13"/>
                </a:lnTo>
                <a:lnTo>
                  <a:pt x="29" y="17"/>
                </a:lnTo>
                <a:lnTo>
                  <a:pt x="27" y="21"/>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7" name="Google Shape;1227;p29"/>
          <p:cNvSpPr/>
          <p:nvPr/>
        </p:nvSpPr>
        <p:spPr>
          <a:xfrm>
            <a:off x="5513786" y="1800226"/>
            <a:ext cx="10715" cy="11906"/>
          </a:xfrm>
          <a:custGeom>
            <a:avLst/>
            <a:gdLst/>
            <a:ahLst/>
            <a:cxnLst/>
            <a:rect l="l" t="t" r="r" b="b"/>
            <a:pathLst>
              <a:path w="35" h="41" extrusionOk="0">
                <a:moveTo>
                  <a:pt x="35" y="35"/>
                </a:moveTo>
                <a:lnTo>
                  <a:pt x="31" y="37"/>
                </a:lnTo>
                <a:lnTo>
                  <a:pt x="27" y="39"/>
                </a:lnTo>
                <a:lnTo>
                  <a:pt x="23" y="41"/>
                </a:lnTo>
                <a:lnTo>
                  <a:pt x="19" y="41"/>
                </a:lnTo>
                <a:lnTo>
                  <a:pt x="17" y="41"/>
                </a:lnTo>
                <a:lnTo>
                  <a:pt x="14" y="39"/>
                </a:lnTo>
                <a:lnTo>
                  <a:pt x="10" y="36"/>
                </a:lnTo>
                <a:lnTo>
                  <a:pt x="7" y="33"/>
                </a:lnTo>
                <a:lnTo>
                  <a:pt x="4" y="28"/>
                </a:lnTo>
                <a:lnTo>
                  <a:pt x="3" y="24"/>
                </a:lnTo>
                <a:lnTo>
                  <a:pt x="1" y="19"/>
                </a:lnTo>
                <a:lnTo>
                  <a:pt x="0" y="15"/>
                </a:lnTo>
                <a:lnTo>
                  <a:pt x="1" y="10"/>
                </a:lnTo>
                <a:lnTo>
                  <a:pt x="3" y="6"/>
                </a:lnTo>
                <a:lnTo>
                  <a:pt x="5" y="4"/>
                </a:lnTo>
                <a:lnTo>
                  <a:pt x="8" y="1"/>
                </a:lnTo>
                <a:lnTo>
                  <a:pt x="12" y="0"/>
                </a:lnTo>
                <a:lnTo>
                  <a:pt x="16" y="0"/>
                </a:lnTo>
                <a:lnTo>
                  <a:pt x="19" y="0"/>
                </a:lnTo>
                <a:lnTo>
                  <a:pt x="23" y="3"/>
                </a:lnTo>
                <a:lnTo>
                  <a:pt x="26" y="4"/>
                </a:lnTo>
                <a:lnTo>
                  <a:pt x="28" y="7"/>
                </a:lnTo>
                <a:lnTo>
                  <a:pt x="29" y="9"/>
                </a:lnTo>
                <a:lnTo>
                  <a:pt x="31" y="13"/>
                </a:lnTo>
                <a:lnTo>
                  <a:pt x="29" y="16"/>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8" name="Google Shape;1228;p29"/>
          <p:cNvSpPr/>
          <p:nvPr/>
        </p:nvSpPr>
        <p:spPr>
          <a:xfrm>
            <a:off x="5476875" y="1663305"/>
            <a:ext cx="10716" cy="11906"/>
          </a:xfrm>
          <a:custGeom>
            <a:avLst/>
            <a:gdLst/>
            <a:ahLst/>
            <a:cxnLst/>
            <a:rect l="l" t="t" r="r" b="b"/>
            <a:pathLst>
              <a:path w="34" h="40" extrusionOk="0">
                <a:moveTo>
                  <a:pt x="34" y="35"/>
                </a:moveTo>
                <a:lnTo>
                  <a:pt x="29" y="37"/>
                </a:lnTo>
                <a:lnTo>
                  <a:pt x="26" y="39"/>
                </a:lnTo>
                <a:lnTo>
                  <a:pt x="22" y="40"/>
                </a:lnTo>
                <a:lnTo>
                  <a:pt x="19" y="40"/>
                </a:lnTo>
                <a:lnTo>
                  <a:pt x="16" y="40"/>
                </a:lnTo>
                <a:lnTo>
                  <a:pt x="12" y="39"/>
                </a:lnTo>
                <a:lnTo>
                  <a:pt x="9" y="36"/>
                </a:lnTo>
                <a:lnTo>
                  <a:pt x="6" y="32"/>
                </a:lnTo>
                <a:lnTo>
                  <a:pt x="3" y="28"/>
                </a:lnTo>
                <a:lnTo>
                  <a:pt x="1" y="24"/>
                </a:lnTo>
                <a:lnTo>
                  <a:pt x="0" y="19"/>
                </a:lnTo>
                <a:lnTo>
                  <a:pt x="0" y="15"/>
                </a:lnTo>
                <a:lnTo>
                  <a:pt x="0" y="10"/>
                </a:lnTo>
                <a:lnTo>
                  <a:pt x="1" y="6"/>
                </a:lnTo>
                <a:lnTo>
                  <a:pt x="3" y="3"/>
                </a:lnTo>
                <a:lnTo>
                  <a:pt x="7" y="1"/>
                </a:lnTo>
                <a:lnTo>
                  <a:pt x="10" y="0"/>
                </a:lnTo>
                <a:lnTo>
                  <a:pt x="15" y="0"/>
                </a:lnTo>
                <a:lnTo>
                  <a:pt x="18" y="0"/>
                </a:lnTo>
                <a:lnTo>
                  <a:pt x="21" y="2"/>
                </a:lnTo>
                <a:lnTo>
                  <a:pt x="25" y="3"/>
                </a:lnTo>
                <a:lnTo>
                  <a:pt x="27" y="7"/>
                </a:lnTo>
                <a:lnTo>
                  <a:pt x="28" y="9"/>
                </a:lnTo>
                <a:lnTo>
                  <a:pt x="29" y="12"/>
                </a:lnTo>
                <a:lnTo>
                  <a:pt x="28" y="16"/>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29" name="Google Shape;1229;p29"/>
          <p:cNvSpPr/>
          <p:nvPr/>
        </p:nvSpPr>
        <p:spPr>
          <a:xfrm>
            <a:off x="5381625" y="1689499"/>
            <a:ext cx="9525" cy="11906"/>
          </a:xfrm>
          <a:custGeom>
            <a:avLst/>
            <a:gdLst/>
            <a:ahLst/>
            <a:cxnLst/>
            <a:rect l="l" t="t" r="r" b="b"/>
            <a:pathLst>
              <a:path w="33" h="41" extrusionOk="0">
                <a:moveTo>
                  <a:pt x="33" y="34"/>
                </a:moveTo>
                <a:lnTo>
                  <a:pt x="30" y="37"/>
                </a:lnTo>
                <a:lnTo>
                  <a:pt x="25" y="39"/>
                </a:lnTo>
                <a:lnTo>
                  <a:pt x="22" y="41"/>
                </a:lnTo>
                <a:lnTo>
                  <a:pt x="19" y="41"/>
                </a:lnTo>
                <a:lnTo>
                  <a:pt x="15" y="39"/>
                </a:lnTo>
                <a:lnTo>
                  <a:pt x="13" y="38"/>
                </a:lnTo>
                <a:lnTo>
                  <a:pt x="9" y="36"/>
                </a:lnTo>
                <a:lnTo>
                  <a:pt x="5" y="33"/>
                </a:lnTo>
                <a:lnTo>
                  <a:pt x="3" y="28"/>
                </a:lnTo>
                <a:lnTo>
                  <a:pt x="1" y="24"/>
                </a:lnTo>
                <a:lnTo>
                  <a:pt x="0" y="19"/>
                </a:lnTo>
                <a:lnTo>
                  <a:pt x="0" y="14"/>
                </a:lnTo>
                <a:lnTo>
                  <a:pt x="1" y="9"/>
                </a:lnTo>
                <a:lnTo>
                  <a:pt x="2" y="6"/>
                </a:lnTo>
                <a:lnTo>
                  <a:pt x="4" y="4"/>
                </a:lnTo>
                <a:lnTo>
                  <a:pt x="8" y="1"/>
                </a:lnTo>
                <a:lnTo>
                  <a:pt x="11" y="0"/>
                </a:lnTo>
                <a:lnTo>
                  <a:pt x="14" y="0"/>
                </a:lnTo>
                <a:lnTo>
                  <a:pt x="19" y="0"/>
                </a:lnTo>
                <a:lnTo>
                  <a:pt x="22" y="1"/>
                </a:lnTo>
                <a:lnTo>
                  <a:pt x="25" y="4"/>
                </a:lnTo>
                <a:lnTo>
                  <a:pt x="28" y="7"/>
                </a:lnTo>
                <a:lnTo>
                  <a:pt x="29" y="9"/>
                </a:lnTo>
                <a:lnTo>
                  <a:pt x="29" y="13"/>
                </a:lnTo>
                <a:lnTo>
                  <a:pt x="29" y="16"/>
                </a:lnTo>
                <a:lnTo>
                  <a:pt x="28"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0" name="Google Shape;1230;p29"/>
          <p:cNvSpPr/>
          <p:nvPr/>
        </p:nvSpPr>
        <p:spPr>
          <a:xfrm>
            <a:off x="5445919" y="1976439"/>
            <a:ext cx="91679" cy="73819"/>
          </a:xfrm>
          <a:custGeom>
            <a:avLst/>
            <a:gdLst/>
            <a:ahLst/>
            <a:cxnLst/>
            <a:rect l="l" t="t" r="r" b="b"/>
            <a:pathLst>
              <a:path w="307" h="251" extrusionOk="0">
                <a:moveTo>
                  <a:pt x="140" y="0"/>
                </a:moveTo>
                <a:lnTo>
                  <a:pt x="147" y="1"/>
                </a:lnTo>
                <a:lnTo>
                  <a:pt x="154" y="2"/>
                </a:lnTo>
                <a:lnTo>
                  <a:pt x="162" y="5"/>
                </a:lnTo>
                <a:lnTo>
                  <a:pt x="172" y="8"/>
                </a:lnTo>
                <a:lnTo>
                  <a:pt x="181" y="12"/>
                </a:lnTo>
                <a:lnTo>
                  <a:pt x="191" y="18"/>
                </a:lnTo>
                <a:lnTo>
                  <a:pt x="201" y="24"/>
                </a:lnTo>
                <a:lnTo>
                  <a:pt x="211" y="30"/>
                </a:lnTo>
                <a:lnTo>
                  <a:pt x="224" y="38"/>
                </a:lnTo>
                <a:lnTo>
                  <a:pt x="235" y="47"/>
                </a:lnTo>
                <a:lnTo>
                  <a:pt x="246" y="57"/>
                </a:lnTo>
                <a:lnTo>
                  <a:pt x="257" y="67"/>
                </a:lnTo>
                <a:lnTo>
                  <a:pt x="267" y="78"/>
                </a:lnTo>
                <a:lnTo>
                  <a:pt x="277" y="90"/>
                </a:lnTo>
                <a:lnTo>
                  <a:pt x="285" y="101"/>
                </a:lnTo>
                <a:lnTo>
                  <a:pt x="293" y="112"/>
                </a:lnTo>
                <a:lnTo>
                  <a:pt x="299" y="124"/>
                </a:lnTo>
                <a:lnTo>
                  <a:pt x="303" y="136"/>
                </a:lnTo>
                <a:lnTo>
                  <a:pt x="305" y="146"/>
                </a:lnTo>
                <a:lnTo>
                  <a:pt x="307" y="156"/>
                </a:lnTo>
                <a:lnTo>
                  <a:pt x="307" y="165"/>
                </a:lnTo>
                <a:lnTo>
                  <a:pt x="304" y="175"/>
                </a:lnTo>
                <a:lnTo>
                  <a:pt x="301" y="184"/>
                </a:lnTo>
                <a:lnTo>
                  <a:pt x="295" y="193"/>
                </a:lnTo>
                <a:lnTo>
                  <a:pt x="290" y="202"/>
                </a:lnTo>
                <a:lnTo>
                  <a:pt x="282" y="209"/>
                </a:lnTo>
                <a:lnTo>
                  <a:pt x="273" y="217"/>
                </a:lnTo>
                <a:lnTo>
                  <a:pt x="263" y="224"/>
                </a:lnTo>
                <a:lnTo>
                  <a:pt x="253" y="231"/>
                </a:lnTo>
                <a:lnTo>
                  <a:pt x="242" y="236"/>
                </a:lnTo>
                <a:lnTo>
                  <a:pt x="232" y="241"/>
                </a:lnTo>
                <a:lnTo>
                  <a:pt x="220" y="245"/>
                </a:lnTo>
                <a:lnTo>
                  <a:pt x="209" y="248"/>
                </a:lnTo>
                <a:lnTo>
                  <a:pt x="199" y="250"/>
                </a:lnTo>
                <a:lnTo>
                  <a:pt x="186" y="251"/>
                </a:lnTo>
                <a:lnTo>
                  <a:pt x="173" y="250"/>
                </a:lnTo>
                <a:lnTo>
                  <a:pt x="162" y="246"/>
                </a:lnTo>
                <a:lnTo>
                  <a:pt x="151" y="242"/>
                </a:lnTo>
                <a:lnTo>
                  <a:pt x="140" y="237"/>
                </a:lnTo>
                <a:lnTo>
                  <a:pt x="130" y="231"/>
                </a:lnTo>
                <a:lnTo>
                  <a:pt x="119" y="223"/>
                </a:lnTo>
                <a:lnTo>
                  <a:pt x="108" y="214"/>
                </a:lnTo>
                <a:lnTo>
                  <a:pt x="97" y="205"/>
                </a:lnTo>
                <a:lnTo>
                  <a:pt x="87" y="196"/>
                </a:lnTo>
                <a:lnTo>
                  <a:pt x="76" y="185"/>
                </a:lnTo>
                <a:lnTo>
                  <a:pt x="66" y="175"/>
                </a:lnTo>
                <a:lnTo>
                  <a:pt x="56" y="165"/>
                </a:lnTo>
                <a:lnTo>
                  <a:pt x="46" y="153"/>
                </a:lnTo>
                <a:lnTo>
                  <a:pt x="38" y="145"/>
                </a:lnTo>
                <a:lnTo>
                  <a:pt x="31" y="136"/>
                </a:lnTo>
                <a:lnTo>
                  <a:pt x="25" y="127"/>
                </a:lnTo>
                <a:lnTo>
                  <a:pt x="19" y="118"/>
                </a:lnTo>
                <a:lnTo>
                  <a:pt x="13" y="109"/>
                </a:lnTo>
                <a:lnTo>
                  <a:pt x="9" y="100"/>
                </a:lnTo>
                <a:lnTo>
                  <a:pt x="5" y="91"/>
                </a:lnTo>
                <a:lnTo>
                  <a:pt x="2" y="83"/>
                </a:lnTo>
                <a:lnTo>
                  <a:pt x="1" y="75"/>
                </a:lnTo>
                <a:lnTo>
                  <a:pt x="0" y="67"/>
                </a:lnTo>
                <a:lnTo>
                  <a:pt x="0" y="61"/>
                </a:lnTo>
                <a:lnTo>
                  <a:pt x="1" y="54"/>
                </a:lnTo>
                <a:lnTo>
                  <a:pt x="4" y="47"/>
                </a:lnTo>
                <a:lnTo>
                  <a:pt x="9" y="42"/>
                </a:lnTo>
                <a:lnTo>
                  <a:pt x="13" y="37"/>
                </a:lnTo>
                <a:lnTo>
                  <a:pt x="19" y="33"/>
                </a:lnTo>
                <a:lnTo>
                  <a:pt x="26" y="29"/>
                </a:lnTo>
                <a:lnTo>
                  <a:pt x="33" y="27"/>
                </a:lnTo>
                <a:lnTo>
                  <a:pt x="42" y="24"/>
                </a:lnTo>
                <a:lnTo>
                  <a:pt x="54" y="21"/>
                </a:lnTo>
                <a:lnTo>
                  <a:pt x="65" y="20"/>
                </a:lnTo>
                <a:lnTo>
                  <a:pt x="78" y="20"/>
                </a:lnTo>
                <a:lnTo>
                  <a:pt x="93" y="19"/>
                </a:lnTo>
                <a:lnTo>
                  <a:pt x="110" y="20"/>
                </a:lnTo>
                <a:lnTo>
                  <a:pt x="126" y="21"/>
                </a:lnTo>
                <a:lnTo>
                  <a:pt x="14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1" name="Google Shape;1231;p29"/>
          <p:cNvSpPr/>
          <p:nvPr/>
        </p:nvSpPr>
        <p:spPr>
          <a:xfrm>
            <a:off x="5343525" y="1840708"/>
            <a:ext cx="9525" cy="11906"/>
          </a:xfrm>
          <a:custGeom>
            <a:avLst/>
            <a:gdLst/>
            <a:ahLst/>
            <a:cxnLst/>
            <a:rect l="l" t="t" r="r" b="b"/>
            <a:pathLst>
              <a:path w="35" h="40" extrusionOk="0">
                <a:moveTo>
                  <a:pt x="35" y="33"/>
                </a:moveTo>
                <a:lnTo>
                  <a:pt x="30" y="36"/>
                </a:lnTo>
                <a:lnTo>
                  <a:pt x="26" y="39"/>
                </a:lnTo>
                <a:lnTo>
                  <a:pt x="22" y="40"/>
                </a:lnTo>
                <a:lnTo>
                  <a:pt x="19" y="40"/>
                </a:lnTo>
                <a:lnTo>
                  <a:pt x="16" y="39"/>
                </a:lnTo>
                <a:lnTo>
                  <a:pt x="13" y="38"/>
                </a:lnTo>
                <a:lnTo>
                  <a:pt x="9" y="35"/>
                </a:lnTo>
                <a:lnTo>
                  <a:pt x="6" y="32"/>
                </a:lnTo>
                <a:lnTo>
                  <a:pt x="3" y="28"/>
                </a:lnTo>
                <a:lnTo>
                  <a:pt x="1" y="23"/>
                </a:lnTo>
                <a:lnTo>
                  <a:pt x="0" y="19"/>
                </a:lnTo>
                <a:lnTo>
                  <a:pt x="0" y="13"/>
                </a:lnTo>
                <a:lnTo>
                  <a:pt x="1" y="8"/>
                </a:lnTo>
                <a:lnTo>
                  <a:pt x="2" y="5"/>
                </a:lnTo>
                <a:lnTo>
                  <a:pt x="4" y="2"/>
                </a:lnTo>
                <a:lnTo>
                  <a:pt x="8" y="1"/>
                </a:lnTo>
                <a:lnTo>
                  <a:pt x="11" y="0"/>
                </a:lnTo>
                <a:lnTo>
                  <a:pt x="15" y="0"/>
                </a:lnTo>
                <a:lnTo>
                  <a:pt x="19" y="0"/>
                </a:lnTo>
                <a:lnTo>
                  <a:pt x="22" y="1"/>
                </a:lnTo>
                <a:lnTo>
                  <a:pt x="26" y="3"/>
                </a:lnTo>
                <a:lnTo>
                  <a:pt x="28" y="6"/>
                </a:lnTo>
                <a:lnTo>
                  <a:pt x="29" y="8"/>
                </a:lnTo>
                <a:lnTo>
                  <a:pt x="29" y="12"/>
                </a:lnTo>
                <a:lnTo>
                  <a:pt x="29" y="15"/>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2" name="Google Shape;1232;p29"/>
          <p:cNvSpPr/>
          <p:nvPr/>
        </p:nvSpPr>
        <p:spPr>
          <a:xfrm>
            <a:off x="5366147" y="1925241"/>
            <a:ext cx="9525" cy="13097"/>
          </a:xfrm>
          <a:custGeom>
            <a:avLst/>
            <a:gdLst/>
            <a:ahLst/>
            <a:cxnLst/>
            <a:rect l="l" t="t" r="r" b="b"/>
            <a:pathLst>
              <a:path w="34" h="42" extrusionOk="0">
                <a:moveTo>
                  <a:pt x="34" y="35"/>
                </a:moveTo>
                <a:lnTo>
                  <a:pt x="29" y="38"/>
                </a:lnTo>
                <a:lnTo>
                  <a:pt x="26" y="39"/>
                </a:lnTo>
                <a:lnTo>
                  <a:pt x="23" y="40"/>
                </a:lnTo>
                <a:lnTo>
                  <a:pt x="19" y="42"/>
                </a:lnTo>
                <a:lnTo>
                  <a:pt x="16" y="40"/>
                </a:lnTo>
                <a:lnTo>
                  <a:pt x="13" y="39"/>
                </a:lnTo>
                <a:lnTo>
                  <a:pt x="9" y="37"/>
                </a:lnTo>
                <a:lnTo>
                  <a:pt x="6" y="34"/>
                </a:lnTo>
                <a:lnTo>
                  <a:pt x="4" y="29"/>
                </a:lnTo>
                <a:lnTo>
                  <a:pt x="1" y="25"/>
                </a:lnTo>
                <a:lnTo>
                  <a:pt x="0" y="19"/>
                </a:lnTo>
                <a:lnTo>
                  <a:pt x="0" y="15"/>
                </a:lnTo>
                <a:lnTo>
                  <a:pt x="0" y="10"/>
                </a:lnTo>
                <a:lnTo>
                  <a:pt x="1" y="7"/>
                </a:lnTo>
                <a:lnTo>
                  <a:pt x="4" y="3"/>
                </a:lnTo>
                <a:lnTo>
                  <a:pt x="7" y="2"/>
                </a:lnTo>
                <a:lnTo>
                  <a:pt x="10" y="1"/>
                </a:lnTo>
                <a:lnTo>
                  <a:pt x="15" y="0"/>
                </a:lnTo>
                <a:lnTo>
                  <a:pt x="18" y="1"/>
                </a:lnTo>
                <a:lnTo>
                  <a:pt x="22" y="2"/>
                </a:lnTo>
                <a:lnTo>
                  <a:pt x="25" y="5"/>
                </a:lnTo>
                <a:lnTo>
                  <a:pt x="27" y="8"/>
                </a:lnTo>
                <a:lnTo>
                  <a:pt x="28" y="10"/>
                </a:lnTo>
                <a:lnTo>
                  <a:pt x="29" y="14"/>
                </a:lnTo>
                <a:lnTo>
                  <a:pt x="28" y="17"/>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3" name="Google Shape;1233;p29"/>
          <p:cNvSpPr/>
          <p:nvPr/>
        </p:nvSpPr>
        <p:spPr>
          <a:xfrm>
            <a:off x="5270897" y="1951436"/>
            <a:ext cx="9525" cy="11906"/>
          </a:xfrm>
          <a:custGeom>
            <a:avLst/>
            <a:gdLst/>
            <a:ahLst/>
            <a:cxnLst/>
            <a:rect l="l" t="t" r="r" b="b"/>
            <a:pathLst>
              <a:path w="34" h="41" extrusionOk="0">
                <a:moveTo>
                  <a:pt x="34" y="35"/>
                </a:moveTo>
                <a:lnTo>
                  <a:pt x="30" y="38"/>
                </a:lnTo>
                <a:lnTo>
                  <a:pt x="26" y="40"/>
                </a:lnTo>
                <a:lnTo>
                  <a:pt x="22" y="41"/>
                </a:lnTo>
                <a:lnTo>
                  <a:pt x="19" y="41"/>
                </a:lnTo>
                <a:lnTo>
                  <a:pt x="16" y="41"/>
                </a:lnTo>
                <a:lnTo>
                  <a:pt x="13" y="40"/>
                </a:lnTo>
                <a:lnTo>
                  <a:pt x="9" y="37"/>
                </a:lnTo>
                <a:lnTo>
                  <a:pt x="6" y="33"/>
                </a:lnTo>
                <a:lnTo>
                  <a:pt x="3" y="30"/>
                </a:lnTo>
                <a:lnTo>
                  <a:pt x="1" y="24"/>
                </a:lnTo>
                <a:lnTo>
                  <a:pt x="0" y="19"/>
                </a:lnTo>
                <a:lnTo>
                  <a:pt x="0" y="15"/>
                </a:lnTo>
                <a:lnTo>
                  <a:pt x="1" y="10"/>
                </a:lnTo>
                <a:lnTo>
                  <a:pt x="2" y="7"/>
                </a:lnTo>
                <a:lnTo>
                  <a:pt x="4" y="4"/>
                </a:lnTo>
                <a:lnTo>
                  <a:pt x="8" y="2"/>
                </a:lnTo>
                <a:lnTo>
                  <a:pt x="11" y="0"/>
                </a:lnTo>
                <a:lnTo>
                  <a:pt x="15" y="0"/>
                </a:lnTo>
                <a:lnTo>
                  <a:pt x="19" y="2"/>
                </a:lnTo>
                <a:lnTo>
                  <a:pt x="22" y="3"/>
                </a:lnTo>
                <a:lnTo>
                  <a:pt x="26" y="5"/>
                </a:lnTo>
                <a:lnTo>
                  <a:pt x="28" y="7"/>
                </a:lnTo>
                <a:lnTo>
                  <a:pt x="29" y="10"/>
                </a:lnTo>
                <a:lnTo>
                  <a:pt x="29" y="14"/>
                </a:lnTo>
                <a:lnTo>
                  <a:pt x="29" y="17"/>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4" name="Google Shape;1234;p29"/>
          <p:cNvSpPr/>
          <p:nvPr/>
        </p:nvSpPr>
        <p:spPr>
          <a:xfrm>
            <a:off x="5182792" y="2185989"/>
            <a:ext cx="91678" cy="75010"/>
          </a:xfrm>
          <a:custGeom>
            <a:avLst/>
            <a:gdLst/>
            <a:ahLst/>
            <a:cxnLst/>
            <a:rect l="l" t="t" r="r" b="b"/>
            <a:pathLst>
              <a:path w="306" h="250" extrusionOk="0">
                <a:moveTo>
                  <a:pt x="140" y="0"/>
                </a:moveTo>
                <a:lnTo>
                  <a:pt x="146" y="2"/>
                </a:lnTo>
                <a:lnTo>
                  <a:pt x="154" y="3"/>
                </a:lnTo>
                <a:lnTo>
                  <a:pt x="163" y="5"/>
                </a:lnTo>
                <a:lnTo>
                  <a:pt x="172" y="8"/>
                </a:lnTo>
                <a:lnTo>
                  <a:pt x="181" y="13"/>
                </a:lnTo>
                <a:lnTo>
                  <a:pt x="191" y="18"/>
                </a:lnTo>
                <a:lnTo>
                  <a:pt x="202" y="24"/>
                </a:lnTo>
                <a:lnTo>
                  <a:pt x="212" y="31"/>
                </a:lnTo>
                <a:lnTo>
                  <a:pt x="224" y="39"/>
                </a:lnTo>
                <a:lnTo>
                  <a:pt x="236" y="48"/>
                </a:lnTo>
                <a:lnTo>
                  <a:pt x="247" y="58"/>
                </a:lnTo>
                <a:lnTo>
                  <a:pt x="258" y="68"/>
                </a:lnTo>
                <a:lnTo>
                  <a:pt x="268" y="79"/>
                </a:lnTo>
                <a:lnTo>
                  <a:pt x="277" y="89"/>
                </a:lnTo>
                <a:lnTo>
                  <a:pt x="286" y="101"/>
                </a:lnTo>
                <a:lnTo>
                  <a:pt x="293" y="112"/>
                </a:lnTo>
                <a:lnTo>
                  <a:pt x="299" y="124"/>
                </a:lnTo>
                <a:lnTo>
                  <a:pt x="303" y="136"/>
                </a:lnTo>
                <a:lnTo>
                  <a:pt x="305" y="146"/>
                </a:lnTo>
                <a:lnTo>
                  <a:pt x="306" y="156"/>
                </a:lnTo>
                <a:lnTo>
                  <a:pt x="306" y="165"/>
                </a:lnTo>
                <a:lnTo>
                  <a:pt x="304" y="175"/>
                </a:lnTo>
                <a:lnTo>
                  <a:pt x="301" y="184"/>
                </a:lnTo>
                <a:lnTo>
                  <a:pt x="296" y="193"/>
                </a:lnTo>
                <a:lnTo>
                  <a:pt x="290" y="202"/>
                </a:lnTo>
                <a:lnTo>
                  <a:pt x="282" y="210"/>
                </a:lnTo>
                <a:lnTo>
                  <a:pt x="273" y="218"/>
                </a:lnTo>
                <a:lnTo>
                  <a:pt x="264" y="224"/>
                </a:lnTo>
                <a:lnTo>
                  <a:pt x="253" y="231"/>
                </a:lnTo>
                <a:lnTo>
                  <a:pt x="243" y="237"/>
                </a:lnTo>
                <a:lnTo>
                  <a:pt x="231" y="241"/>
                </a:lnTo>
                <a:lnTo>
                  <a:pt x="220" y="246"/>
                </a:lnTo>
                <a:lnTo>
                  <a:pt x="210" y="248"/>
                </a:lnTo>
                <a:lnTo>
                  <a:pt x="199" y="250"/>
                </a:lnTo>
                <a:lnTo>
                  <a:pt x="187" y="250"/>
                </a:lnTo>
                <a:lnTo>
                  <a:pt x="174" y="250"/>
                </a:lnTo>
                <a:lnTo>
                  <a:pt x="162" y="247"/>
                </a:lnTo>
                <a:lnTo>
                  <a:pt x="151" y="242"/>
                </a:lnTo>
                <a:lnTo>
                  <a:pt x="140" y="237"/>
                </a:lnTo>
                <a:lnTo>
                  <a:pt x="130" y="231"/>
                </a:lnTo>
                <a:lnTo>
                  <a:pt x="120" y="223"/>
                </a:lnTo>
                <a:lnTo>
                  <a:pt x="108" y="214"/>
                </a:lnTo>
                <a:lnTo>
                  <a:pt x="98" y="205"/>
                </a:lnTo>
                <a:lnTo>
                  <a:pt x="87" y="195"/>
                </a:lnTo>
                <a:lnTo>
                  <a:pt x="77" y="185"/>
                </a:lnTo>
                <a:lnTo>
                  <a:pt x="66" y="175"/>
                </a:lnTo>
                <a:lnTo>
                  <a:pt x="56" y="164"/>
                </a:lnTo>
                <a:lnTo>
                  <a:pt x="47" y="154"/>
                </a:lnTo>
                <a:lnTo>
                  <a:pt x="39" y="145"/>
                </a:lnTo>
                <a:lnTo>
                  <a:pt x="32" y="136"/>
                </a:lnTo>
                <a:lnTo>
                  <a:pt x="26" y="127"/>
                </a:lnTo>
                <a:lnTo>
                  <a:pt x="19" y="118"/>
                </a:lnTo>
                <a:lnTo>
                  <a:pt x="14" y="109"/>
                </a:lnTo>
                <a:lnTo>
                  <a:pt x="9" y="100"/>
                </a:lnTo>
                <a:lnTo>
                  <a:pt x="5" y="91"/>
                </a:lnTo>
                <a:lnTo>
                  <a:pt x="3" y="83"/>
                </a:lnTo>
                <a:lnTo>
                  <a:pt x="1" y="75"/>
                </a:lnTo>
                <a:lnTo>
                  <a:pt x="0" y="68"/>
                </a:lnTo>
                <a:lnTo>
                  <a:pt x="0" y="61"/>
                </a:lnTo>
                <a:lnTo>
                  <a:pt x="2" y="54"/>
                </a:lnTo>
                <a:lnTo>
                  <a:pt x="4" y="48"/>
                </a:lnTo>
                <a:lnTo>
                  <a:pt x="9" y="42"/>
                </a:lnTo>
                <a:lnTo>
                  <a:pt x="13" y="37"/>
                </a:lnTo>
                <a:lnTo>
                  <a:pt x="19" y="33"/>
                </a:lnTo>
                <a:lnTo>
                  <a:pt x="26" y="30"/>
                </a:lnTo>
                <a:lnTo>
                  <a:pt x="34" y="26"/>
                </a:lnTo>
                <a:lnTo>
                  <a:pt x="43" y="24"/>
                </a:lnTo>
                <a:lnTo>
                  <a:pt x="53" y="22"/>
                </a:lnTo>
                <a:lnTo>
                  <a:pt x="66" y="21"/>
                </a:lnTo>
                <a:lnTo>
                  <a:pt x="79" y="20"/>
                </a:lnTo>
                <a:lnTo>
                  <a:pt x="94" y="20"/>
                </a:lnTo>
                <a:lnTo>
                  <a:pt x="109" y="21"/>
                </a:lnTo>
                <a:lnTo>
                  <a:pt x="127" y="22"/>
                </a:lnTo>
                <a:lnTo>
                  <a:pt x="14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5" name="Google Shape;1235;p29"/>
          <p:cNvSpPr/>
          <p:nvPr/>
        </p:nvSpPr>
        <p:spPr>
          <a:xfrm>
            <a:off x="4911330" y="2200275"/>
            <a:ext cx="130969" cy="80963"/>
          </a:xfrm>
          <a:custGeom>
            <a:avLst/>
            <a:gdLst/>
            <a:ahLst/>
            <a:cxnLst/>
            <a:rect l="l" t="t" r="r" b="b"/>
            <a:pathLst>
              <a:path w="443" h="271" extrusionOk="0">
                <a:moveTo>
                  <a:pt x="443" y="215"/>
                </a:moveTo>
                <a:lnTo>
                  <a:pt x="420" y="227"/>
                </a:lnTo>
                <a:lnTo>
                  <a:pt x="398" y="237"/>
                </a:lnTo>
                <a:lnTo>
                  <a:pt x="377" y="245"/>
                </a:lnTo>
                <a:lnTo>
                  <a:pt x="355" y="253"/>
                </a:lnTo>
                <a:lnTo>
                  <a:pt x="334" y="259"/>
                </a:lnTo>
                <a:lnTo>
                  <a:pt x="313" y="264"/>
                </a:lnTo>
                <a:lnTo>
                  <a:pt x="293" y="267"/>
                </a:lnTo>
                <a:lnTo>
                  <a:pt x="272" y="271"/>
                </a:lnTo>
                <a:lnTo>
                  <a:pt x="255" y="271"/>
                </a:lnTo>
                <a:lnTo>
                  <a:pt x="235" y="271"/>
                </a:lnTo>
                <a:lnTo>
                  <a:pt x="219" y="269"/>
                </a:lnTo>
                <a:lnTo>
                  <a:pt x="201" y="267"/>
                </a:lnTo>
                <a:lnTo>
                  <a:pt x="184" y="264"/>
                </a:lnTo>
                <a:lnTo>
                  <a:pt x="168" y="260"/>
                </a:lnTo>
                <a:lnTo>
                  <a:pt x="153" y="255"/>
                </a:lnTo>
                <a:lnTo>
                  <a:pt x="137" y="248"/>
                </a:lnTo>
                <a:lnTo>
                  <a:pt x="122" y="240"/>
                </a:lnTo>
                <a:lnTo>
                  <a:pt x="108" y="231"/>
                </a:lnTo>
                <a:lnTo>
                  <a:pt x="94" y="222"/>
                </a:lnTo>
                <a:lnTo>
                  <a:pt x="85" y="215"/>
                </a:lnTo>
                <a:lnTo>
                  <a:pt x="78" y="207"/>
                </a:lnTo>
                <a:lnTo>
                  <a:pt x="69" y="199"/>
                </a:lnTo>
                <a:lnTo>
                  <a:pt x="61" y="190"/>
                </a:lnTo>
                <a:lnTo>
                  <a:pt x="53" y="181"/>
                </a:lnTo>
                <a:lnTo>
                  <a:pt x="46" y="171"/>
                </a:lnTo>
                <a:lnTo>
                  <a:pt x="40" y="161"/>
                </a:lnTo>
                <a:lnTo>
                  <a:pt x="33" y="151"/>
                </a:lnTo>
                <a:lnTo>
                  <a:pt x="26" y="140"/>
                </a:lnTo>
                <a:lnTo>
                  <a:pt x="21" y="128"/>
                </a:lnTo>
                <a:lnTo>
                  <a:pt x="15" y="116"/>
                </a:lnTo>
                <a:lnTo>
                  <a:pt x="9" y="105"/>
                </a:lnTo>
                <a:lnTo>
                  <a:pt x="6" y="93"/>
                </a:lnTo>
                <a:lnTo>
                  <a:pt x="3" y="80"/>
                </a:lnTo>
                <a:lnTo>
                  <a:pt x="0" y="69"/>
                </a:lnTo>
                <a:lnTo>
                  <a:pt x="0" y="58"/>
                </a:lnTo>
                <a:lnTo>
                  <a:pt x="0" y="48"/>
                </a:lnTo>
                <a:lnTo>
                  <a:pt x="3" y="39"/>
                </a:lnTo>
                <a:lnTo>
                  <a:pt x="6" y="30"/>
                </a:lnTo>
                <a:lnTo>
                  <a:pt x="12" y="22"/>
                </a:lnTo>
                <a:lnTo>
                  <a:pt x="18" y="16"/>
                </a:lnTo>
                <a:lnTo>
                  <a:pt x="26" y="11"/>
                </a:lnTo>
                <a:lnTo>
                  <a:pt x="35" y="7"/>
                </a:lnTo>
                <a:lnTo>
                  <a:pt x="44" y="4"/>
                </a:lnTo>
                <a:lnTo>
                  <a:pt x="55" y="2"/>
                </a:lnTo>
                <a:lnTo>
                  <a:pt x="66" y="1"/>
                </a:lnTo>
                <a:lnTo>
                  <a:pt x="78" y="0"/>
                </a:lnTo>
                <a:lnTo>
                  <a:pt x="89" y="0"/>
                </a:lnTo>
                <a:lnTo>
                  <a:pt x="101" y="1"/>
                </a:lnTo>
                <a:lnTo>
                  <a:pt x="112" y="3"/>
                </a:lnTo>
                <a:lnTo>
                  <a:pt x="124" y="5"/>
                </a:lnTo>
                <a:lnTo>
                  <a:pt x="135" y="7"/>
                </a:lnTo>
                <a:lnTo>
                  <a:pt x="145" y="12"/>
                </a:lnTo>
                <a:lnTo>
                  <a:pt x="158" y="18"/>
                </a:lnTo>
                <a:lnTo>
                  <a:pt x="171" y="25"/>
                </a:lnTo>
                <a:lnTo>
                  <a:pt x="183" y="33"/>
                </a:lnTo>
                <a:lnTo>
                  <a:pt x="194" y="41"/>
                </a:lnTo>
                <a:lnTo>
                  <a:pt x="204" y="49"/>
                </a:lnTo>
                <a:lnTo>
                  <a:pt x="215" y="56"/>
                </a:lnTo>
                <a:lnTo>
                  <a:pt x="228" y="61"/>
                </a:lnTo>
                <a:lnTo>
                  <a:pt x="240" y="66"/>
                </a:lnTo>
                <a:lnTo>
                  <a:pt x="253" y="68"/>
                </a:lnTo>
                <a:lnTo>
                  <a:pt x="266" y="68"/>
                </a:lnTo>
                <a:lnTo>
                  <a:pt x="279" y="67"/>
                </a:lnTo>
                <a:lnTo>
                  <a:pt x="293" y="65"/>
                </a:lnTo>
                <a:lnTo>
                  <a:pt x="307" y="61"/>
                </a:lnTo>
                <a:lnTo>
                  <a:pt x="322" y="59"/>
                </a:lnTo>
                <a:lnTo>
                  <a:pt x="336" y="56"/>
                </a:lnTo>
                <a:lnTo>
                  <a:pt x="351" y="53"/>
                </a:lnTo>
                <a:lnTo>
                  <a:pt x="364" y="51"/>
                </a:lnTo>
                <a:lnTo>
                  <a:pt x="377" y="50"/>
                </a:lnTo>
                <a:lnTo>
                  <a:pt x="389" y="51"/>
                </a:lnTo>
                <a:lnTo>
                  <a:pt x="400" y="53"/>
                </a:lnTo>
                <a:lnTo>
                  <a:pt x="409" y="58"/>
                </a:lnTo>
                <a:lnTo>
                  <a:pt x="416" y="63"/>
                </a:lnTo>
                <a:lnTo>
                  <a:pt x="421" y="69"/>
                </a:lnTo>
                <a:lnTo>
                  <a:pt x="426" y="77"/>
                </a:lnTo>
                <a:lnTo>
                  <a:pt x="429" y="85"/>
                </a:lnTo>
                <a:lnTo>
                  <a:pt x="431" y="94"/>
                </a:lnTo>
                <a:lnTo>
                  <a:pt x="434" y="103"/>
                </a:lnTo>
                <a:lnTo>
                  <a:pt x="435" y="113"/>
                </a:lnTo>
                <a:lnTo>
                  <a:pt x="435" y="124"/>
                </a:lnTo>
                <a:lnTo>
                  <a:pt x="435" y="134"/>
                </a:lnTo>
                <a:lnTo>
                  <a:pt x="432" y="145"/>
                </a:lnTo>
                <a:lnTo>
                  <a:pt x="430" y="156"/>
                </a:lnTo>
                <a:lnTo>
                  <a:pt x="428" y="168"/>
                </a:lnTo>
                <a:lnTo>
                  <a:pt x="424" y="179"/>
                </a:lnTo>
                <a:lnTo>
                  <a:pt x="419" y="189"/>
                </a:lnTo>
                <a:lnTo>
                  <a:pt x="413" y="198"/>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6" name="Google Shape;1236;p29"/>
          <p:cNvSpPr/>
          <p:nvPr/>
        </p:nvSpPr>
        <p:spPr>
          <a:xfrm>
            <a:off x="5124451" y="2414589"/>
            <a:ext cx="97631" cy="45244"/>
          </a:xfrm>
          <a:custGeom>
            <a:avLst/>
            <a:gdLst/>
            <a:ahLst/>
            <a:cxnLst/>
            <a:rect l="l" t="t" r="r" b="b"/>
            <a:pathLst>
              <a:path w="327" h="154" extrusionOk="0">
                <a:moveTo>
                  <a:pt x="211" y="120"/>
                </a:moveTo>
                <a:lnTo>
                  <a:pt x="197" y="124"/>
                </a:lnTo>
                <a:lnTo>
                  <a:pt x="183" y="127"/>
                </a:lnTo>
                <a:lnTo>
                  <a:pt x="169" y="131"/>
                </a:lnTo>
                <a:lnTo>
                  <a:pt x="155" y="136"/>
                </a:lnTo>
                <a:lnTo>
                  <a:pt x="144" y="140"/>
                </a:lnTo>
                <a:lnTo>
                  <a:pt x="133" y="144"/>
                </a:lnTo>
                <a:lnTo>
                  <a:pt x="122" y="147"/>
                </a:lnTo>
                <a:lnTo>
                  <a:pt x="111" y="150"/>
                </a:lnTo>
                <a:lnTo>
                  <a:pt x="99" y="153"/>
                </a:lnTo>
                <a:lnTo>
                  <a:pt x="89" y="154"/>
                </a:lnTo>
                <a:lnTo>
                  <a:pt x="79" y="154"/>
                </a:lnTo>
                <a:lnTo>
                  <a:pt x="69" y="153"/>
                </a:lnTo>
                <a:lnTo>
                  <a:pt x="59" y="149"/>
                </a:lnTo>
                <a:lnTo>
                  <a:pt x="51" y="145"/>
                </a:lnTo>
                <a:lnTo>
                  <a:pt x="43" y="140"/>
                </a:lnTo>
                <a:lnTo>
                  <a:pt x="37" y="134"/>
                </a:lnTo>
                <a:lnTo>
                  <a:pt x="30" y="127"/>
                </a:lnTo>
                <a:lnTo>
                  <a:pt x="23" y="120"/>
                </a:lnTo>
                <a:lnTo>
                  <a:pt x="18" y="112"/>
                </a:lnTo>
                <a:lnTo>
                  <a:pt x="12" y="103"/>
                </a:lnTo>
                <a:lnTo>
                  <a:pt x="8" y="94"/>
                </a:lnTo>
                <a:lnTo>
                  <a:pt x="4" y="85"/>
                </a:lnTo>
                <a:lnTo>
                  <a:pt x="2" y="77"/>
                </a:lnTo>
                <a:lnTo>
                  <a:pt x="1" y="68"/>
                </a:lnTo>
                <a:lnTo>
                  <a:pt x="0" y="59"/>
                </a:lnTo>
                <a:lnTo>
                  <a:pt x="1" y="51"/>
                </a:lnTo>
                <a:lnTo>
                  <a:pt x="3" y="42"/>
                </a:lnTo>
                <a:lnTo>
                  <a:pt x="8" y="35"/>
                </a:lnTo>
                <a:lnTo>
                  <a:pt x="12" y="28"/>
                </a:lnTo>
                <a:lnTo>
                  <a:pt x="20" y="22"/>
                </a:lnTo>
                <a:lnTo>
                  <a:pt x="29" y="17"/>
                </a:lnTo>
                <a:lnTo>
                  <a:pt x="39" y="13"/>
                </a:lnTo>
                <a:lnTo>
                  <a:pt x="50" y="8"/>
                </a:lnTo>
                <a:lnTo>
                  <a:pt x="62" y="6"/>
                </a:lnTo>
                <a:lnTo>
                  <a:pt x="75" y="4"/>
                </a:lnTo>
                <a:lnTo>
                  <a:pt x="87" y="2"/>
                </a:lnTo>
                <a:lnTo>
                  <a:pt x="99" y="0"/>
                </a:lnTo>
                <a:lnTo>
                  <a:pt x="112" y="0"/>
                </a:lnTo>
                <a:lnTo>
                  <a:pt x="124" y="0"/>
                </a:lnTo>
                <a:lnTo>
                  <a:pt x="135" y="0"/>
                </a:lnTo>
                <a:lnTo>
                  <a:pt x="144" y="2"/>
                </a:lnTo>
                <a:lnTo>
                  <a:pt x="153" y="2"/>
                </a:lnTo>
                <a:lnTo>
                  <a:pt x="160" y="4"/>
                </a:lnTo>
                <a:lnTo>
                  <a:pt x="164" y="5"/>
                </a:lnTo>
                <a:lnTo>
                  <a:pt x="167" y="6"/>
                </a:lnTo>
                <a:lnTo>
                  <a:pt x="169" y="9"/>
                </a:lnTo>
                <a:lnTo>
                  <a:pt x="173" y="16"/>
                </a:lnTo>
                <a:lnTo>
                  <a:pt x="177" y="22"/>
                </a:lnTo>
                <a:lnTo>
                  <a:pt x="180" y="27"/>
                </a:lnTo>
                <a:lnTo>
                  <a:pt x="184" y="32"/>
                </a:lnTo>
                <a:lnTo>
                  <a:pt x="189" y="36"/>
                </a:lnTo>
                <a:lnTo>
                  <a:pt x="195" y="41"/>
                </a:lnTo>
                <a:lnTo>
                  <a:pt x="202" y="43"/>
                </a:lnTo>
                <a:lnTo>
                  <a:pt x="210" y="42"/>
                </a:lnTo>
                <a:lnTo>
                  <a:pt x="218" y="38"/>
                </a:lnTo>
                <a:lnTo>
                  <a:pt x="226" y="35"/>
                </a:lnTo>
                <a:lnTo>
                  <a:pt x="235" y="33"/>
                </a:lnTo>
                <a:lnTo>
                  <a:pt x="244" y="31"/>
                </a:lnTo>
                <a:lnTo>
                  <a:pt x="253" y="30"/>
                </a:lnTo>
                <a:lnTo>
                  <a:pt x="262" y="30"/>
                </a:lnTo>
                <a:lnTo>
                  <a:pt x="271" y="30"/>
                </a:lnTo>
                <a:lnTo>
                  <a:pt x="276" y="31"/>
                </a:lnTo>
                <a:lnTo>
                  <a:pt x="283" y="32"/>
                </a:lnTo>
                <a:lnTo>
                  <a:pt x="290" y="33"/>
                </a:lnTo>
                <a:lnTo>
                  <a:pt x="295" y="34"/>
                </a:lnTo>
                <a:lnTo>
                  <a:pt x="301" y="35"/>
                </a:lnTo>
                <a:lnTo>
                  <a:pt x="305" y="37"/>
                </a:lnTo>
                <a:lnTo>
                  <a:pt x="310" y="40"/>
                </a:lnTo>
                <a:lnTo>
                  <a:pt x="314" y="42"/>
                </a:lnTo>
                <a:lnTo>
                  <a:pt x="318" y="44"/>
                </a:lnTo>
                <a:lnTo>
                  <a:pt x="321" y="46"/>
                </a:lnTo>
                <a:lnTo>
                  <a:pt x="323" y="49"/>
                </a:lnTo>
                <a:lnTo>
                  <a:pt x="325" y="52"/>
                </a:lnTo>
                <a:lnTo>
                  <a:pt x="327" y="54"/>
                </a:lnTo>
                <a:lnTo>
                  <a:pt x="327" y="56"/>
                </a:lnTo>
                <a:lnTo>
                  <a:pt x="327" y="59"/>
                </a:lnTo>
                <a:lnTo>
                  <a:pt x="325" y="62"/>
                </a:lnTo>
                <a:lnTo>
                  <a:pt x="323" y="64"/>
                </a:lnTo>
                <a:lnTo>
                  <a:pt x="317" y="68"/>
                </a:lnTo>
                <a:lnTo>
                  <a:pt x="308" y="72"/>
                </a:lnTo>
                <a:lnTo>
                  <a:pt x="296" y="75"/>
                </a:lnTo>
                <a:lnTo>
                  <a:pt x="283" y="79"/>
                </a:lnTo>
                <a:lnTo>
                  <a:pt x="268" y="82"/>
                </a:lnTo>
                <a:lnTo>
                  <a:pt x="254" y="85"/>
                </a:lnTo>
                <a:lnTo>
                  <a:pt x="239" y="89"/>
                </a:lnTo>
                <a:lnTo>
                  <a:pt x="226" y="93"/>
                </a:lnTo>
                <a:lnTo>
                  <a:pt x="212" y="98"/>
                </a:lnTo>
                <a:lnTo>
                  <a:pt x="207" y="101"/>
                </a:lnTo>
                <a:lnTo>
                  <a:pt x="202" y="103"/>
                </a:lnTo>
                <a:lnTo>
                  <a:pt x="198" y="107"/>
                </a:lnTo>
                <a:lnTo>
                  <a:pt x="193" y="110"/>
                </a:lnTo>
                <a:lnTo>
                  <a:pt x="191" y="113"/>
                </a:lnTo>
                <a:lnTo>
                  <a:pt x="189" y="118"/>
                </a:lnTo>
                <a:lnTo>
                  <a:pt x="188" y="122"/>
                </a:lnTo>
                <a:lnTo>
                  <a:pt x="189" y="127"/>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7" name="Google Shape;1237;p29"/>
          <p:cNvSpPr/>
          <p:nvPr/>
        </p:nvSpPr>
        <p:spPr>
          <a:xfrm>
            <a:off x="5294710" y="2470547"/>
            <a:ext cx="23813" cy="17859"/>
          </a:xfrm>
          <a:custGeom>
            <a:avLst/>
            <a:gdLst/>
            <a:ahLst/>
            <a:cxnLst/>
            <a:rect l="l" t="t" r="r" b="b"/>
            <a:pathLst>
              <a:path w="79" h="61" extrusionOk="0">
                <a:moveTo>
                  <a:pt x="29" y="23"/>
                </a:moveTo>
                <a:lnTo>
                  <a:pt x="36" y="25"/>
                </a:lnTo>
                <a:lnTo>
                  <a:pt x="43" y="26"/>
                </a:lnTo>
                <a:lnTo>
                  <a:pt x="49" y="28"/>
                </a:lnTo>
                <a:lnTo>
                  <a:pt x="55" y="29"/>
                </a:lnTo>
                <a:lnTo>
                  <a:pt x="60" y="32"/>
                </a:lnTo>
                <a:lnTo>
                  <a:pt x="65" y="33"/>
                </a:lnTo>
                <a:lnTo>
                  <a:pt x="68" y="35"/>
                </a:lnTo>
                <a:lnTo>
                  <a:pt x="71" y="36"/>
                </a:lnTo>
                <a:lnTo>
                  <a:pt x="74" y="38"/>
                </a:lnTo>
                <a:lnTo>
                  <a:pt x="76" y="40"/>
                </a:lnTo>
                <a:lnTo>
                  <a:pt x="77" y="42"/>
                </a:lnTo>
                <a:lnTo>
                  <a:pt x="78" y="43"/>
                </a:lnTo>
                <a:lnTo>
                  <a:pt x="79" y="45"/>
                </a:lnTo>
                <a:lnTo>
                  <a:pt x="79" y="46"/>
                </a:lnTo>
                <a:lnTo>
                  <a:pt x="79" y="47"/>
                </a:lnTo>
                <a:lnTo>
                  <a:pt x="78" y="50"/>
                </a:lnTo>
                <a:lnTo>
                  <a:pt x="77" y="51"/>
                </a:lnTo>
                <a:lnTo>
                  <a:pt x="76" y="52"/>
                </a:lnTo>
                <a:lnTo>
                  <a:pt x="75" y="53"/>
                </a:lnTo>
                <a:lnTo>
                  <a:pt x="68" y="56"/>
                </a:lnTo>
                <a:lnTo>
                  <a:pt x="60" y="59"/>
                </a:lnTo>
                <a:lnTo>
                  <a:pt x="52" y="60"/>
                </a:lnTo>
                <a:lnTo>
                  <a:pt x="42" y="61"/>
                </a:lnTo>
                <a:lnTo>
                  <a:pt x="33" y="61"/>
                </a:lnTo>
                <a:lnTo>
                  <a:pt x="24" y="60"/>
                </a:lnTo>
                <a:lnTo>
                  <a:pt x="16" y="57"/>
                </a:lnTo>
                <a:lnTo>
                  <a:pt x="11" y="55"/>
                </a:lnTo>
                <a:lnTo>
                  <a:pt x="8" y="53"/>
                </a:lnTo>
                <a:lnTo>
                  <a:pt x="4" y="50"/>
                </a:lnTo>
                <a:lnTo>
                  <a:pt x="2" y="46"/>
                </a:lnTo>
                <a:lnTo>
                  <a:pt x="1" y="43"/>
                </a:lnTo>
                <a:lnTo>
                  <a:pt x="0" y="38"/>
                </a:lnTo>
                <a:lnTo>
                  <a:pt x="1" y="34"/>
                </a:lnTo>
                <a:lnTo>
                  <a:pt x="2" y="28"/>
                </a:lnTo>
                <a:lnTo>
                  <a:pt x="5" y="22"/>
                </a:lnTo>
                <a:lnTo>
                  <a:pt x="10" y="15"/>
                </a:lnTo>
                <a:lnTo>
                  <a:pt x="16" y="8"/>
                </a:lnTo>
                <a:lnTo>
                  <a:pt x="22"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8" name="Google Shape;1238;p29"/>
          <p:cNvSpPr/>
          <p:nvPr/>
        </p:nvSpPr>
        <p:spPr>
          <a:xfrm>
            <a:off x="5279231" y="2439592"/>
            <a:ext cx="10716" cy="11906"/>
          </a:xfrm>
          <a:custGeom>
            <a:avLst/>
            <a:gdLst/>
            <a:ahLst/>
            <a:cxnLst/>
            <a:rect l="l" t="t" r="r" b="b"/>
            <a:pathLst>
              <a:path w="35" h="40" extrusionOk="0">
                <a:moveTo>
                  <a:pt x="35" y="34"/>
                </a:moveTo>
                <a:lnTo>
                  <a:pt x="31" y="37"/>
                </a:lnTo>
                <a:lnTo>
                  <a:pt x="27" y="39"/>
                </a:lnTo>
                <a:lnTo>
                  <a:pt x="23" y="40"/>
                </a:lnTo>
                <a:lnTo>
                  <a:pt x="19" y="40"/>
                </a:lnTo>
                <a:lnTo>
                  <a:pt x="17" y="40"/>
                </a:lnTo>
                <a:lnTo>
                  <a:pt x="14" y="39"/>
                </a:lnTo>
                <a:lnTo>
                  <a:pt x="10" y="36"/>
                </a:lnTo>
                <a:lnTo>
                  <a:pt x="7" y="33"/>
                </a:lnTo>
                <a:lnTo>
                  <a:pt x="4" y="28"/>
                </a:lnTo>
                <a:lnTo>
                  <a:pt x="3" y="24"/>
                </a:lnTo>
                <a:lnTo>
                  <a:pt x="1" y="19"/>
                </a:lnTo>
                <a:lnTo>
                  <a:pt x="0" y="14"/>
                </a:lnTo>
                <a:lnTo>
                  <a:pt x="1" y="10"/>
                </a:lnTo>
                <a:lnTo>
                  <a:pt x="3" y="6"/>
                </a:lnTo>
                <a:lnTo>
                  <a:pt x="5" y="3"/>
                </a:lnTo>
                <a:lnTo>
                  <a:pt x="8" y="1"/>
                </a:lnTo>
                <a:lnTo>
                  <a:pt x="12" y="0"/>
                </a:lnTo>
                <a:lnTo>
                  <a:pt x="16" y="0"/>
                </a:lnTo>
                <a:lnTo>
                  <a:pt x="19" y="0"/>
                </a:lnTo>
                <a:lnTo>
                  <a:pt x="23" y="1"/>
                </a:lnTo>
                <a:lnTo>
                  <a:pt x="26" y="3"/>
                </a:lnTo>
                <a:lnTo>
                  <a:pt x="28" y="7"/>
                </a:lnTo>
                <a:lnTo>
                  <a:pt x="29" y="9"/>
                </a:lnTo>
                <a:lnTo>
                  <a:pt x="31" y="12"/>
                </a:lnTo>
                <a:lnTo>
                  <a:pt x="29" y="16"/>
                </a:lnTo>
                <a:lnTo>
                  <a:pt x="28" y="20"/>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39" name="Google Shape;1239;p29"/>
          <p:cNvSpPr/>
          <p:nvPr/>
        </p:nvSpPr>
        <p:spPr>
          <a:xfrm>
            <a:off x="5041106" y="2300289"/>
            <a:ext cx="10716" cy="11906"/>
          </a:xfrm>
          <a:custGeom>
            <a:avLst/>
            <a:gdLst/>
            <a:ahLst/>
            <a:cxnLst/>
            <a:rect l="l" t="t" r="r" b="b"/>
            <a:pathLst>
              <a:path w="34" h="41" extrusionOk="0">
                <a:moveTo>
                  <a:pt x="34" y="35"/>
                </a:moveTo>
                <a:lnTo>
                  <a:pt x="30" y="37"/>
                </a:lnTo>
                <a:lnTo>
                  <a:pt x="26" y="40"/>
                </a:lnTo>
                <a:lnTo>
                  <a:pt x="22" y="41"/>
                </a:lnTo>
                <a:lnTo>
                  <a:pt x="19" y="41"/>
                </a:lnTo>
                <a:lnTo>
                  <a:pt x="16" y="41"/>
                </a:lnTo>
                <a:lnTo>
                  <a:pt x="14" y="40"/>
                </a:lnTo>
                <a:lnTo>
                  <a:pt x="9" y="36"/>
                </a:lnTo>
                <a:lnTo>
                  <a:pt x="6" y="33"/>
                </a:lnTo>
                <a:lnTo>
                  <a:pt x="3" y="28"/>
                </a:lnTo>
                <a:lnTo>
                  <a:pt x="1" y="24"/>
                </a:lnTo>
                <a:lnTo>
                  <a:pt x="0" y="19"/>
                </a:lnTo>
                <a:lnTo>
                  <a:pt x="0" y="15"/>
                </a:lnTo>
                <a:lnTo>
                  <a:pt x="1" y="11"/>
                </a:lnTo>
                <a:lnTo>
                  <a:pt x="2" y="6"/>
                </a:lnTo>
                <a:lnTo>
                  <a:pt x="5" y="4"/>
                </a:lnTo>
                <a:lnTo>
                  <a:pt x="8" y="2"/>
                </a:lnTo>
                <a:lnTo>
                  <a:pt x="11" y="0"/>
                </a:lnTo>
                <a:lnTo>
                  <a:pt x="15" y="0"/>
                </a:lnTo>
                <a:lnTo>
                  <a:pt x="19" y="0"/>
                </a:lnTo>
                <a:lnTo>
                  <a:pt x="22" y="3"/>
                </a:lnTo>
                <a:lnTo>
                  <a:pt x="26" y="5"/>
                </a:lnTo>
                <a:lnTo>
                  <a:pt x="28" y="7"/>
                </a:lnTo>
                <a:lnTo>
                  <a:pt x="29" y="9"/>
                </a:lnTo>
                <a:lnTo>
                  <a:pt x="29" y="13"/>
                </a:lnTo>
                <a:lnTo>
                  <a:pt x="29" y="16"/>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0" name="Google Shape;1240;p29"/>
          <p:cNvSpPr/>
          <p:nvPr/>
        </p:nvSpPr>
        <p:spPr>
          <a:xfrm>
            <a:off x="5141119" y="2272903"/>
            <a:ext cx="9525" cy="13097"/>
          </a:xfrm>
          <a:custGeom>
            <a:avLst/>
            <a:gdLst/>
            <a:ahLst/>
            <a:cxnLst/>
            <a:rect l="l" t="t" r="r" b="b"/>
            <a:pathLst>
              <a:path w="33" h="41" extrusionOk="0">
                <a:moveTo>
                  <a:pt x="33" y="34"/>
                </a:moveTo>
                <a:lnTo>
                  <a:pt x="30" y="38"/>
                </a:lnTo>
                <a:lnTo>
                  <a:pt x="25" y="39"/>
                </a:lnTo>
                <a:lnTo>
                  <a:pt x="22" y="40"/>
                </a:lnTo>
                <a:lnTo>
                  <a:pt x="19" y="41"/>
                </a:lnTo>
                <a:lnTo>
                  <a:pt x="15" y="40"/>
                </a:lnTo>
                <a:lnTo>
                  <a:pt x="12" y="39"/>
                </a:lnTo>
                <a:lnTo>
                  <a:pt x="9" y="37"/>
                </a:lnTo>
                <a:lnTo>
                  <a:pt x="5" y="33"/>
                </a:lnTo>
                <a:lnTo>
                  <a:pt x="3" y="29"/>
                </a:lnTo>
                <a:lnTo>
                  <a:pt x="1" y="24"/>
                </a:lnTo>
                <a:lnTo>
                  <a:pt x="0" y="19"/>
                </a:lnTo>
                <a:lnTo>
                  <a:pt x="0" y="14"/>
                </a:lnTo>
                <a:lnTo>
                  <a:pt x="0" y="10"/>
                </a:lnTo>
                <a:lnTo>
                  <a:pt x="2" y="6"/>
                </a:lnTo>
                <a:lnTo>
                  <a:pt x="4" y="3"/>
                </a:lnTo>
                <a:lnTo>
                  <a:pt x="6" y="1"/>
                </a:lnTo>
                <a:lnTo>
                  <a:pt x="11" y="1"/>
                </a:lnTo>
                <a:lnTo>
                  <a:pt x="14" y="0"/>
                </a:lnTo>
                <a:lnTo>
                  <a:pt x="18" y="1"/>
                </a:lnTo>
                <a:lnTo>
                  <a:pt x="22" y="2"/>
                </a:lnTo>
                <a:lnTo>
                  <a:pt x="24" y="4"/>
                </a:lnTo>
                <a:lnTo>
                  <a:pt x="28" y="6"/>
                </a:lnTo>
                <a:lnTo>
                  <a:pt x="29" y="10"/>
                </a:lnTo>
                <a:lnTo>
                  <a:pt x="29" y="13"/>
                </a:lnTo>
                <a:lnTo>
                  <a:pt x="29" y="17"/>
                </a:lnTo>
                <a:lnTo>
                  <a:pt x="28" y="20"/>
                </a:lnTo>
                <a:lnTo>
                  <a:pt x="24"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1" name="Google Shape;1241;p29"/>
          <p:cNvSpPr/>
          <p:nvPr/>
        </p:nvSpPr>
        <p:spPr>
          <a:xfrm>
            <a:off x="5103019" y="2135983"/>
            <a:ext cx="10716" cy="11906"/>
          </a:xfrm>
          <a:custGeom>
            <a:avLst/>
            <a:gdLst/>
            <a:ahLst/>
            <a:cxnLst/>
            <a:rect l="l" t="t" r="r" b="b"/>
            <a:pathLst>
              <a:path w="34" h="42" extrusionOk="0">
                <a:moveTo>
                  <a:pt x="34" y="35"/>
                </a:moveTo>
                <a:lnTo>
                  <a:pt x="30" y="39"/>
                </a:lnTo>
                <a:lnTo>
                  <a:pt x="26" y="40"/>
                </a:lnTo>
                <a:lnTo>
                  <a:pt x="23" y="41"/>
                </a:lnTo>
                <a:lnTo>
                  <a:pt x="19" y="42"/>
                </a:lnTo>
                <a:lnTo>
                  <a:pt x="16" y="41"/>
                </a:lnTo>
                <a:lnTo>
                  <a:pt x="14" y="40"/>
                </a:lnTo>
                <a:lnTo>
                  <a:pt x="9" y="37"/>
                </a:lnTo>
                <a:lnTo>
                  <a:pt x="6" y="34"/>
                </a:lnTo>
                <a:lnTo>
                  <a:pt x="4" y="30"/>
                </a:lnTo>
                <a:lnTo>
                  <a:pt x="1" y="25"/>
                </a:lnTo>
                <a:lnTo>
                  <a:pt x="0" y="19"/>
                </a:lnTo>
                <a:lnTo>
                  <a:pt x="0" y="15"/>
                </a:lnTo>
                <a:lnTo>
                  <a:pt x="1" y="11"/>
                </a:lnTo>
                <a:lnTo>
                  <a:pt x="2" y="7"/>
                </a:lnTo>
                <a:lnTo>
                  <a:pt x="5" y="4"/>
                </a:lnTo>
                <a:lnTo>
                  <a:pt x="8" y="2"/>
                </a:lnTo>
                <a:lnTo>
                  <a:pt x="11" y="0"/>
                </a:lnTo>
                <a:lnTo>
                  <a:pt x="15" y="0"/>
                </a:lnTo>
                <a:lnTo>
                  <a:pt x="19" y="2"/>
                </a:lnTo>
                <a:lnTo>
                  <a:pt x="23" y="3"/>
                </a:lnTo>
                <a:lnTo>
                  <a:pt x="26" y="5"/>
                </a:lnTo>
                <a:lnTo>
                  <a:pt x="28" y="7"/>
                </a:lnTo>
                <a:lnTo>
                  <a:pt x="29" y="11"/>
                </a:lnTo>
                <a:lnTo>
                  <a:pt x="29" y="14"/>
                </a:lnTo>
                <a:lnTo>
                  <a:pt x="29" y="17"/>
                </a:lnTo>
                <a:lnTo>
                  <a:pt x="28" y="21"/>
                </a:lnTo>
                <a:lnTo>
                  <a:pt x="26"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2" name="Google Shape;1242;p29"/>
          <p:cNvSpPr/>
          <p:nvPr/>
        </p:nvSpPr>
        <p:spPr>
          <a:xfrm>
            <a:off x="5007769" y="2162176"/>
            <a:ext cx="9525" cy="11906"/>
          </a:xfrm>
          <a:custGeom>
            <a:avLst/>
            <a:gdLst/>
            <a:ahLst/>
            <a:cxnLst/>
            <a:rect l="l" t="t" r="r" b="b"/>
            <a:pathLst>
              <a:path w="35" h="40" extrusionOk="0">
                <a:moveTo>
                  <a:pt x="35" y="34"/>
                </a:moveTo>
                <a:lnTo>
                  <a:pt x="30" y="37"/>
                </a:lnTo>
                <a:lnTo>
                  <a:pt x="27" y="39"/>
                </a:lnTo>
                <a:lnTo>
                  <a:pt x="23" y="40"/>
                </a:lnTo>
                <a:lnTo>
                  <a:pt x="20" y="40"/>
                </a:lnTo>
                <a:lnTo>
                  <a:pt x="17" y="40"/>
                </a:lnTo>
                <a:lnTo>
                  <a:pt x="13" y="39"/>
                </a:lnTo>
                <a:lnTo>
                  <a:pt x="10" y="37"/>
                </a:lnTo>
                <a:lnTo>
                  <a:pt x="7" y="32"/>
                </a:lnTo>
                <a:lnTo>
                  <a:pt x="3" y="29"/>
                </a:lnTo>
                <a:lnTo>
                  <a:pt x="2" y="23"/>
                </a:lnTo>
                <a:lnTo>
                  <a:pt x="1" y="19"/>
                </a:lnTo>
                <a:lnTo>
                  <a:pt x="0" y="14"/>
                </a:lnTo>
                <a:lnTo>
                  <a:pt x="1" y="10"/>
                </a:lnTo>
                <a:lnTo>
                  <a:pt x="2" y="6"/>
                </a:lnTo>
                <a:lnTo>
                  <a:pt x="4" y="3"/>
                </a:lnTo>
                <a:lnTo>
                  <a:pt x="8" y="1"/>
                </a:lnTo>
                <a:lnTo>
                  <a:pt x="11" y="0"/>
                </a:lnTo>
                <a:lnTo>
                  <a:pt x="16" y="0"/>
                </a:lnTo>
                <a:lnTo>
                  <a:pt x="19" y="1"/>
                </a:lnTo>
                <a:lnTo>
                  <a:pt x="22" y="2"/>
                </a:lnTo>
                <a:lnTo>
                  <a:pt x="26" y="4"/>
                </a:lnTo>
                <a:lnTo>
                  <a:pt x="28" y="6"/>
                </a:lnTo>
                <a:lnTo>
                  <a:pt x="29" y="10"/>
                </a:lnTo>
                <a:lnTo>
                  <a:pt x="30" y="13"/>
                </a:lnTo>
                <a:lnTo>
                  <a:pt x="29" y="17"/>
                </a:lnTo>
                <a:lnTo>
                  <a:pt x="28" y="20"/>
                </a:lnTo>
                <a:lnTo>
                  <a:pt x="26"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3" name="Google Shape;1243;p29"/>
          <p:cNvSpPr/>
          <p:nvPr/>
        </p:nvSpPr>
        <p:spPr>
          <a:xfrm>
            <a:off x="5072062" y="2449117"/>
            <a:ext cx="91679" cy="73819"/>
          </a:xfrm>
          <a:custGeom>
            <a:avLst/>
            <a:gdLst/>
            <a:ahLst/>
            <a:cxnLst/>
            <a:rect l="l" t="t" r="r" b="b"/>
            <a:pathLst>
              <a:path w="307" h="249" extrusionOk="0">
                <a:moveTo>
                  <a:pt x="140" y="0"/>
                </a:moveTo>
                <a:lnTo>
                  <a:pt x="147" y="0"/>
                </a:lnTo>
                <a:lnTo>
                  <a:pt x="155" y="2"/>
                </a:lnTo>
                <a:lnTo>
                  <a:pt x="163" y="4"/>
                </a:lnTo>
                <a:lnTo>
                  <a:pt x="172" y="8"/>
                </a:lnTo>
                <a:lnTo>
                  <a:pt x="182" y="12"/>
                </a:lnTo>
                <a:lnTo>
                  <a:pt x="191" y="17"/>
                </a:lnTo>
                <a:lnTo>
                  <a:pt x="203" y="23"/>
                </a:lnTo>
                <a:lnTo>
                  <a:pt x="213" y="30"/>
                </a:lnTo>
                <a:lnTo>
                  <a:pt x="224" y="38"/>
                </a:lnTo>
                <a:lnTo>
                  <a:pt x="236" y="47"/>
                </a:lnTo>
                <a:lnTo>
                  <a:pt x="247" y="57"/>
                </a:lnTo>
                <a:lnTo>
                  <a:pt x="259" y="67"/>
                </a:lnTo>
                <a:lnTo>
                  <a:pt x="269" y="77"/>
                </a:lnTo>
                <a:lnTo>
                  <a:pt x="278" y="88"/>
                </a:lnTo>
                <a:lnTo>
                  <a:pt x="287" y="99"/>
                </a:lnTo>
                <a:lnTo>
                  <a:pt x="293" y="112"/>
                </a:lnTo>
                <a:lnTo>
                  <a:pt x="299" y="123"/>
                </a:lnTo>
                <a:lnTo>
                  <a:pt x="303" y="135"/>
                </a:lnTo>
                <a:lnTo>
                  <a:pt x="306" y="144"/>
                </a:lnTo>
                <a:lnTo>
                  <a:pt x="307" y="154"/>
                </a:lnTo>
                <a:lnTo>
                  <a:pt x="307" y="164"/>
                </a:lnTo>
                <a:lnTo>
                  <a:pt x="304" y="173"/>
                </a:lnTo>
                <a:lnTo>
                  <a:pt x="301" y="183"/>
                </a:lnTo>
                <a:lnTo>
                  <a:pt x="297" y="192"/>
                </a:lnTo>
                <a:lnTo>
                  <a:pt x="290" y="200"/>
                </a:lnTo>
                <a:lnTo>
                  <a:pt x="282" y="209"/>
                </a:lnTo>
                <a:lnTo>
                  <a:pt x="273" y="217"/>
                </a:lnTo>
                <a:lnTo>
                  <a:pt x="264" y="224"/>
                </a:lnTo>
                <a:lnTo>
                  <a:pt x="253" y="230"/>
                </a:lnTo>
                <a:lnTo>
                  <a:pt x="243" y="236"/>
                </a:lnTo>
                <a:lnTo>
                  <a:pt x="232" y="240"/>
                </a:lnTo>
                <a:lnTo>
                  <a:pt x="221" y="244"/>
                </a:lnTo>
                <a:lnTo>
                  <a:pt x="210" y="247"/>
                </a:lnTo>
                <a:lnTo>
                  <a:pt x="199" y="248"/>
                </a:lnTo>
                <a:lnTo>
                  <a:pt x="187" y="249"/>
                </a:lnTo>
                <a:lnTo>
                  <a:pt x="175" y="248"/>
                </a:lnTo>
                <a:lnTo>
                  <a:pt x="162" y="246"/>
                </a:lnTo>
                <a:lnTo>
                  <a:pt x="151" y="242"/>
                </a:lnTo>
                <a:lnTo>
                  <a:pt x="140" y="236"/>
                </a:lnTo>
                <a:lnTo>
                  <a:pt x="130" y="229"/>
                </a:lnTo>
                <a:lnTo>
                  <a:pt x="120" y="221"/>
                </a:lnTo>
                <a:lnTo>
                  <a:pt x="109" y="214"/>
                </a:lnTo>
                <a:lnTo>
                  <a:pt x="99" y="205"/>
                </a:lnTo>
                <a:lnTo>
                  <a:pt x="87" y="194"/>
                </a:lnTo>
                <a:lnTo>
                  <a:pt x="77" y="184"/>
                </a:lnTo>
                <a:lnTo>
                  <a:pt x="67" y="174"/>
                </a:lnTo>
                <a:lnTo>
                  <a:pt x="56" y="163"/>
                </a:lnTo>
                <a:lnTo>
                  <a:pt x="47" y="152"/>
                </a:lnTo>
                <a:lnTo>
                  <a:pt x="39" y="143"/>
                </a:lnTo>
                <a:lnTo>
                  <a:pt x="33" y="134"/>
                </a:lnTo>
                <a:lnTo>
                  <a:pt x="26" y="125"/>
                </a:lnTo>
                <a:lnTo>
                  <a:pt x="19" y="116"/>
                </a:lnTo>
                <a:lnTo>
                  <a:pt x="15" y="107"/>
                </a:lnTo>
                <a:lnTo>
                  <a:pt x="10" y="99"/>
                </a:lnTo>
                <a:lnTo>
                  <a:pt x="6" y="90"/>
                </a:lnTo>
                <a:lnTo>
                  <a:pt x="3" y="83"/>
                </a:lnTo>
                <a:lnTo>
                  <a:pt x="1" y="75"/>
                </a:lnTo>
                <a:lnTo>
                  <a:pt x="0" y="67"/>
                </a:lnTo>
                <a:lnTo>
                  <a:pt x="0" y="59"/>
                </a:lnTo>
                <a:lnTo>
                  <a:pt x="2" y="52"/>
                </a:lnTo>
                <a:lnTo>
                  <a:pt x="5" y="47"/>
                </a:lnTo>
                <a:lnTo>
                  <a:pt x="9" y="41"/>
                </a:lnTo>
                <a:lnTo>
                  <a:pt x="13" y="37"/>
                </a:lnTo>
                <a:lnTo>
                  <a:pt x="19" y="32"/>
                </a:lnTo>
                <a:lnTo>
                  <a:pt x="26" y="29"/>
                </a:lnTo>
                <a:lnTo>
                  <a:pt x="35" y="25"/>
                </a:lnTo>
                <a:lnTo>
                  <a:pt x="44" y="23"/>
                </a:lnTo>
                <a:lnTo>
                  <a:pt x="54" y="21"/>
                </a:lnTo>
                <a:lnTo>
                  <a:pt x="66" y="20"/>
                </a:lnTo>
                <a:lnTo>
                  <a:pt x="80" y="19"/>
                </a:lnTo>
                <a:lnTo>
                  <a:pt x="94" y="19"/>
                </a:lnTo>
                <a:lnTo>
                  <a:pt x="110" y="19"/>
                </a:lnTo>
                <a:lnTo>
                  <a:pt x="128" y="20"/>
                </a:lnTo>
                <a:lnTo>
                  <a:pt x="147" y="2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4" name="Google Shape;1244;p29"/>
          <p:cNvSpPr/>
          <p:nvPr/>
        </p:nvSpPr>
        <p:spPr>
          <a:xfrm>
            <a:off x="4969669" y="2313386"/>
            <a:ext cx="9525" cy="11906"/>
          </a:xfrm>
          <a:custGeom>
            <a:avLst/>
            <a:gdLst/>
            <a:ahLst/>
            <a:cxnLst/>
            <a:rect l="l" t="t" r="r" b="b"/>
            <a:pathLst>
              <a:path w="34" h="40" extrusionOk="0">
                <a:moveTo>
                  <a:pt x="34" y="35"/>
                </a:moveTo>
                <a:lnTo>
                  <a:pt x="29" y="37"/>
                </a:lnTo>
                <a:lnTo>
                  <a:pt x="26" y="39"/>
                </a:lnTo>
                <a:lnTo>
                  <a:pt x="23" y="40"/>
                </a:lnTo>
                <a:lnTo>
                  <a:pt x="19" y="40"/>
                </a:lnTo>
                <a:lnTo>
                  <a:pt x="16" y="40"/>
                </a:lnTo>
                <a:lnTo>
                  <a:pt x="13" y="39"/>
                </a:lnTo>
                <a:lnTo>
                  <a:pt x="9" y="37"/>
                </a:lnTo>
                <a:lnTo>
                  <a:pt x="6" y="32"/>
                </a:lnTo>
                <a:lnTo>
                  <a:pt x="4" y="29"/>
                </a:lnTo>
                <a:lnTo>
                  <a:pt x="1" y="23"/>
                </a:lnTo>
                <a:lnTo>
                  <a:pt x="0" y="19"/>
                </a:lnTo>
                <a:lnTo>
                  <a:pt x="0" y="15"/>
                </a:lnTo>
                <a:lnTo>
                  <a:pt x="0" y="10"/>
                </a:lnTo>
                <a:lnTo>
                  <a:pt x="1" y="7"/>
                </a:lnTo>
                <a:lnTo>
                  <a:pt x="4" y="3"/>
                </a:lnTo>
                <a:lnTo>
                  <a:pt x="7" y="1"/>
                </a:lnTo>
                <a:lnTo>
                  <a:pt x="10" y="0"/>
                </a:lnTo>
                <a:lnTo>
                  <a:pt x="15" y="0"/>
                </a:lnTo>
                <a:lnTo>
                  <a:pt x="18" y="1"/>
                </a:lnTo>
                <a:lnTo>
                  <a:pt x="22" y="2"/>
                </a:lnTo>
                <a:lnTo>
                  <a:pt x="25" y="4"/>
                </a:lnTo>
                <a:lnTo>
                  <a:pt x="27" y="7"/>
                </a:lnTo>
                <a:lnTo>
                  <a:pt x="28" y="10"/>
                </a:lnTo>
                <a:lnTo>
                  <a:pt x="29" y="12"/>
                </a:lnTo>
                <a:lnTo>
                  <a:pt x="28" y="17"/>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5" name="Google Shape;1245;p29"/>
          <p:cNvSpPr/>
          <p:nvPr/>
        </p:nvSpPr>
        <p:spPr>
          <a:xfrm>
            <a:off x="4992292" y="2399111"/>
            <a:ext cx="10715" cy="11906"/>
          </a:xfrm>
          <a:custGeom>
            <a:avLst/>
            <a:gdLst/>
            <a:ahLst/>
            <a:cxnLst/>
            <a:rect l="l" t="t" r="r" b="b"/>
            <a:pathLst>
              <a:path w="33" h="40" extrusionOk="0">
                <a:moveTo>
                  <a:pt x="33" y="34"/>
                </a:moveTo>
                <a:lnTo>
                  <a:pt x="30" y="37"/>
                </a:lnTo>
                <a:lnTo>
                  <a:pt x="25" y="39"/>
                </a:lnTo>
                <a:lnTo>
                  <a:pt x="22" y="40"/>
                </a:lnTo>
                <a:lnTo>
                  <a:pt x="19" y="40"/>
                </a:lnTo>
                <a:lnTo>
                  <a:pt x="15" y="40"/>
                </a:lnTo>
                <a:lnTo>
                  <a:pt x="13" y="39"/>
                </a:lnTo>
                <a:lnTo>
                  <a:pt x="8" y="36"/>
                </a:lnTo>
                <a:lnTo>
                  <a:pt x="5" y="32"/>
                </a:lnTo>
                <a:lnTo>
                  <a:pt x="3" y="28"/>
                </a:lnTo>
                <a:lnTo>
                  <a:pt x="1" y="23"/>
                </a:lnTo>
                <a:lnTo>
                  <a:pt x="0" y="19"/>
                </a:lnTo>
                <a:lnTo>
                  <a:pt x="0" y="14"/>
                </a:lnTo>
                <a:lnTo>
                  <a:pt x="1" y="10"/>
                </a:lnTo>
                <a:lnTo>
                  <a:pt x="2" y="5"/>
                </a:lnTo>
                <a:lnTo>
                  <a:pt x="4" y="3"/>
                </a:lnTo>
                <a:lnTo>
                  <a:pt x="7" y="1"/>
                </a:lnTo>
                <a:lnTo>
                  <a:pt x="11" y="0"/>
                </a:lnTo>
                <a:lnTo>
                  <a:pt x="14" y="0"/>
                </a:lnTo>
                <a:lnTo>
                  <a:pt x="19" y="0"/>
                </a:lnTo>
                <a:lnTo>
                  <a:pt x="22" y="2"/>
                </a:lnTo>
                <a:lnTo>
                  <a:pt x="25" y="3"/>
                </a:lnTo>
                <a:lnTo>
                  <a:pt x="28" y="6"/>
                </a:lnTo>
                <a:lnTo>
                  <a:pt x="29" y="9"/>
                </a:lnTo>
                <a:lnTo>
                  <a:pt x="29" y="12"/>
                </a:lnTo>
                <a:lnTo>
                  <a:pt x="29" y="15"/>
                </a:lnTo>
                <a:lnTo>
                  <a:pt x="28" y="20"/>
                </a:lnTo>
                <a:lnTo>
                  <a:pt x="25"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6" name="Google Shape;1246;p29"/>
          <p:cNvSpPr/>
          <p:nvPr/>
        </p:nvSpPr>
        <p:spPr>
          <a:xfrm>
            <a:off x="4897041" y="2424114"/>
            <a:ext cx="9525" cy="13097"/>
          </a:xfrm>
          <a:custGeom>
            <a:avLst/>
            <a:gdLst/>
            <a:ahLst/>
            <a:cxnLst/>
            <a:rect l="l" t="t" r="r" b="b"/>
            <a:pathLst>
              <a:path w="34" h="40" extrusionOk="0">
                <a:moveTo>
                  <a:pt x="34" y="34"/>
                </a:moveTo>
                <a:lnTo>
                  <a:pt x="29" y="37"/>
                </a:lnTo>
                <a:lnTo>
                  <a:pt x="26" y="39"/>
                </a:lnTo>
                <a:lnTo>
                  <a:pt x="23" y="40"/>
                </a:lnTo>
                <a:lnTo>
                  <a:pt x="19" y="40"/>
                </a:lnTo>
                <a:lnTo>
                  <a:pt x="16" y="40"/>
                </a:lnTo>
                <a:lnTo>
                  <a:pt x="13" y="39"/>
                </a:lnTo>
                <a:lnTo>
                  <a:pt x="9" y="36"/>
                </a:lnTo>
                <a:lnTo>
                  <a:pt x="6" y="32"/>
                </a:lnTo>
                <a:lnTo>
                  <a:pt x="3" y="28"/>
                </a:lnTo>
                <a:lnTo>
                  <a:pt x="1" y="24"/>
                </a:lnTo>
                <a:lnTo>
                  <a:pt x="0" y="19"/>
                </a:lnTo>
                <a:lnTo>
                  <a:pt x="0" y="13"/>
                </a:lnTo>
                <a:lnTo>
                  <a:pt x="0" y="10"/>
                </a:lnTo>
                <a:lnTo>
                  <a:pt x="1" y="6"/>
                </a:lnTo>
                <a:lnTo>
                  <a:pt x="4" y="3"/>
                </a:lnTo>
                <a:lnTo>
                  <a:pt x="7" y="1"/>
                </a:lnTo>
                <a:lnTo>
                  <a:pt x="10" y="0"/>
                </a:lnTo>
                <a:lnTo>
                  <a:pt x="15" y="0"/>
                </a:lnTo>
                <a:lnTo>
                  <a:pt x="18" y="0"/>
                </a:lnTo>
                <a:lnTo>
                  <a:pt x="22" y="1"/>
                </a:lnTo>
                <a:lnTo>
                  <a:pt x="25" y="3"/>
                </a:lnTo>
                <a:lnTo>
                  <a:pt x="27" y="7"/>
                </a:lnTo>
                <a:lnTo>
                  <a:pt x="28" y="9"/>
                </a:lnTo>
                <a:lnTo>
                  <a:pt x="29" y="12"/>
                </a:lnTo>
                <a:lnTo>
                  <a:pt x="28" y="16"/>
                </a:lnTo>
                <a:lnTo>
                  <a:pt x="27" y="20"/>
                </a:lnTo>
                <a:lnTo>
                  <a:pt x="25" y="25"/>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7" name="Google Shape;1247;p29"/>
          <p:cNvSpPr/>
          <p:nvPr/>
        </p:nvSpPr>
        <p:spPr>
          <a:xfrm>
            <a:off x="4487467" y="1696641"/>
            <a:ext cx="102394" cy="113109"/>
          </a:xfrm>
          <a:custGeom>
            <a:avLst/>
            <a:gdLst/>
            <a:ahLst/>
            <a:cxnLst/>
            <a:rect l="l" t="t" r="r" b="b"/>
            <a:pathLst>
              <a:path w="347" h="382" extrusionOk="0">
                <a:moveTo>
                  <a:pt x="305" y="0"/>
                </a:moveTo>
                <a:lnTo>
                  <a:pt x="296" y="16"/>
                </a:lnTo>
                <a:lnTo>
                  <a:pt x="286" y="29"/>
                </a:lnTo>
                <a:lnTo>
                  <a:pt x="275" y="43"/>
                </a:lnTo>
                <a:lnTo>
                  <a:pt x="263" y="54"/>
                </a:lnTo>
                <a:lnTo>
                  <a:pt x="250" y="65"/>
                </a:lnTo>
                <a:lnTo>
                  <a:pt x="237" y="75"/>
                </a:lnTo>
                <a:lnTo>
                  <a:pt x="223" y="84"/>
                </a:lnTo>
                <a:lnTo>
                  <a:pt x="209" y="93"/>
                </a:lnTo>
                <a:lnTo>
                  <a:pt x="187" y="106"/>
                </a:lnTo>
                <a:lnTo>
                  <a:pt x="164" y="119"/>
                </a:lnTo>
                <a:lnTo>
                  <a:pt x="142" y="131"/>
                </a:lnTo>
                <a:lnTo>
                  <a:pt x="119" y="143"/>
                </a:lnTo>
                <a:lnTo>
                  <a:pt x="98" y="156"/>
                </a:lnTo>
                <a:lnTo>
                  <a:pt x="78" y="170"/>
                </a:lnTo>
                <a:lnTo>
                  <a:pt x="59" y="185"/>
                </a:lnTo>
                <a:lnTo>
                  <a:pt x="51" y="193"/>
                </a:lnTo>
                <a:lnTo>
                  <a:pt x="44" y="199"/>
                </a:lnTo>
                <a:lnTo>
                  <a:pt x="37" y="208"/>
                </a:lnTo>
                <a:lnTo>
                  <a:pt x="31" y="216"/>
                </a:lnTo>
                <a:lnTo>
                  <a:pt x="24" y="225"/>
                </a:lnTo>
                <a:lnTo>
                  <a:pt x="20" y="235"/>
                </a:lnTo>
                <a:lnTo>
                  <a:pt x="14" y="245"/>
                </a:lnTo>
                <a:lnTo>
                  <a:pt x="10" y="255"/>
                </a:lnTo>
                <a:lnTo>
                  <a:pt x="6" y="266"/>
                </a:lnTo>
                <a:lnTo>
                  <a:pt x="4" y="278"/>
                </a:lnTo>
                <a:lnTo>
                  <a:pt x="2" y="290"/>
                </a:lnTo>
                <a:lnTo>
                  <a:pt x="1" y="301"/>
                </a:lnTo>
                <a:lnTo>
                  <a:pt x="0" y="312"/>
                </a:lnTo>
                <a:lnTo>
                  <a:pt x="1" y="324"/>
                </a:lnTo>
                <a:lnTo>
                  <a:pt x="2" y="335"/>
                </a:lnTo>
                <a:lnTo>
                  <a:pt x="4" y="345"/>
                </a:lnTo>
                <a:lnTo>
                  <a:pt x="7" y="354"/>
                </a:lnTo>
                <a:lnTo>
                  <a:pt x="12" y="362"/>
                </a:lnTo>
                <a:lnTo>
                  <a:pt x="19" y="368"/>
                </a:lnTo>
                <a:lnTo>
                  <a:pt x="25" y="374"/>
                </a:lnTo>
                <a:lnTo>
                  <a:pt x="33" y="377"/>
                </a:lnTo>
                <a:lnTo>
                  <a:pt x="42" y="381"/>
                </a:lnTo>
                <a:lnTo>
                  <a:pt x="52" y="382"/>
                </a:lnTo>
                <a:lnTo>
                  <a:pt x="63" y="382"/>
                </a:lnTo>
                <a:lnTo>
                  <a:pt x="75" y="381"/>
                </a:lnTo>
                <a:lnTo>
                  <a:pt x="87" y="378"/>
                </a:lnTo>
                <a:lnTo>
                  <a:pt x="99" y="376"/>
                </a:lnTo>
                <a:lnTo>
                  <a:pt x="110" y="373"/>
                </a:lnTo>
                <a:lnTo>
                  <a:pt x="123" y="369"/>
                </a:lnTo>
                <a:lnTo>
                  <a:pt x="135" y="365"/>
                </a:lnTo>
                <a:lnTo>
                  <a:pt x="146" y="361"/>
                </a:lnTo>
                <a:lnTo>
                  <a:pt x="156" y="355"/>
                </a:lnTo>
                <a:lnTo>
                  <a:pt x="166" y="350"/>
                </a:lnTo>
                <a:lnTo>
                  <a:pt x="185" y="338"/>
                </a:lnTo>
                <a:lnTo>
                  <a:pt x="202" y="326"/>
                </a:lnTo>
                <a:lnTo>
                  <a:pt x="216" y="313"/>
                </a:lnTo>
                <a:lnTo>
                  <a:pt x="228" y="301"/>
                </a:lnTo>
                <a:lnTo>
                  <a:pt x="240" y="288"/>
                </a:lnTo>
                <a:lnTo>
                  <a:pt x="254" y="274"/>
                </a:lnTo>
                <a:lnTo>
                  <a:pt x="268" y="260"/>
                </a:lnTo>
                <a:lnTo>
                  <a:pt x="284" y="245"/>
                </a:lnTo>
                <a:lnTo>
                  <a:pt x="293" y="237"/>
                </a:lnTo>
                <a:lnTo>
                  <a:pt x="302" y="228"/>
                </a:lnTo>
                <a:lnTo>
                  <a:pt x="310" y="219"/>
                </a:lnTo>
                <a:lnTo>
                  <a:pt x="317" y="209"/>
                </a:lnTo>
                <a:lnTo>
                  <a:pt x="325" y="199"/>
                </a:lnTo>
                <a:lnTo>
                  <a:pt x="331" y="189"/>
                </a:lnTo>
                <a:lnTo>
                  <a:pt x="336" y="179"/>
                </a:lnTo>
                <a:lnTo>
                  <a:pt x="341" y="168"/>
                </a:lnTo>
                <a:lnTo>
                  <a:pt x="344" y="157"/>
                </a:lnTo>
                <a:lnTo>
                  <a:pt x="347" y="146"/>
                </a:lnTo>
                <a:lnTo>
                  <a:pt x="347" y="133"/>
                </a:lnTo>
                <a:lnTo>
                  <a:pt x="345" y="124"/>
                </a:lnTo>
                <a:lnTo>
                  <a:pt x="343" y="114"/>
                </a:lnTo>
                <a:lnTo>
                  <a:pt x="340" y="104"/>
                </a:lnTo>
                <a:lnTo>
                  <a:pt x="335" y="93"/>
                </a:lnTo>
                <a:lnTo>
                  <a:pt x="330" y="83"/>
                </a:lnTo>
                <a:lnTo>
                  <a:pt x="323" y="72"/>
                </a:lnTo>
                <a:lnTo>
                  <a:pt x="315" y="61"/>
                </a:lnTo>
                <a:lnTo>
                  <a:pt x="305" y="48"/>
                </a:lnTo>
                <a:lnTo>
                  <a:pt x="294" y="36"/>
                </a:lnTo>
                <a:lnTo>
                  <a:pt x="282"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8" name="Google Shape;1248;p29"/>
          <p:cNvSpPr/>
          <p:nvPr/>
        </p:nvSpPr>
        <p:spPr>
          <a:xfrm>
            <a:off x="5882880" y="1678781"/>
            <a:ext cx="102394" cy="114300"/>
          </a:xfrm>
          <a:custGeom>
            <a:avLst/>
            <a:gdLst/>
            <a:ahLst/>
            <a:cxnLst/>
            <a:rect l="l" t="t" r="r" b="b"/>
            <a:pathLst>
              <a:path w="347" h="380" extrusionOk="0">
                <a:moveTo>
                  <a:pt x="306" y="0"/>
                </a:moveTo>
                <a:lnTo>
                  <a:pt x="297" y="14"/>
                </a:lnTo>
                <a:lnTo>
                  <a:pt x="287" y="29"/>
                </a:lnTo>
                <a:lnTo>
                  <a:pt x="275" y="41"/>
                </a:lnTo>
                <a:lnTo>
                  <a:pt x="263" y="54"/>
                </a:lnTo>
                <a:lnTo>
                  <a:pt x="251" y="64"/>
                </a:lnTo>
                <a:lnTo>
                  <a:pt x="237" y="74"/>
                </a:lnTo>
                <a:lnTo>
                  <a:pt x="224" y="84"/>
                </a:lnTo>
                <a:lnTo>
                  <a:pt x="211" y="93"/>
                </a:lnTo>
                <a:lnTo>
                  <a:pt x="188" y="105"/>
                </a:lnTo>
                <a:lnTo>
                  <a:pt x="166" y="119"/>
                </a:lnTo>
                <a:lnTo>
                  <a:pt x="142" y="130"/>
                </a:lnTo>
                <a:lnTo>
                  <a:pt x="120" y="142"/>
                </a:lnTo>
                <a:lnTo>
                  <a:pt x="99" y="155"/>
                </a:lnTo>
                <a:lnTo>
                  <a:pt x="78" y="169"/>
                </a:lnTo>
                <a:lnTo>
                  <a:pt x="59" y="185"/>
                </a:lnTo>
                <a:lnTo>
                  <a:pt x="53" y="191"/>
                </a:lnTo>
                <a:lnTo>
                  <a:pt x="45" y="199"/>
                </a:lnTo>
                <a:lnTo>
                  <a:pt x="38" y="207"/>
                </a:lnTo>
                <a:lnTo>
                  <a:pt x="31" y="216"/>
                </a:lnTo>
                <a:lnTo>
                  <a:pt x="26" y="225"/>
                </a:lnTo>
                <a:lnTo>
                  <a:pt x="20" y="234"/>
                </a:lnTo>
                <a:lnTo>
                  <a:pt x="16" y="244"/>
                </a:lnTo>
                <a:lnTo>
                  <a:pt x="11" y="255"/>
                </a:lnTo>
                <a:lnTo>
                  <a:pt x="8" y="266"/>
                </a:lnTo>
                <a:lnTo>
                  <a:pt x="5" y="277"/>
                </a:lnTo>
                <a:lnTo>
                  <a:pt x="2" y="289"/>
                </a:lnTo>
                <a:lnTo>
                  <a:pt x="1" y="301"/>
                </a:lnTo>
                <a:lnTo>
                  <a:pt x="0" y="312"/>
                </a:lnTo>
                <a:lnTo>
                  <a:pt x="1" y="323"/>
                </a:lnTo>
                <a:lnTo>
                  <a:pt x="2" y="333"/>
                </a:lnTo>
                <a:lnTo>
                  <a:pt x="5" y="344"/>
                </a:lnTo>
                <a:lnTo>
                  <a:pt x="8" y="352"/>
                </a:lnTo>
                <a:lnTo>
                  <a:pt x="14" y="360"/>
                </a:lnTo>
                <a:lnTo>
                  <a:pt x="19" y="367"/>
                </a:lnTo>
                <a:lnTo>
                  <a:pt x="26" y="373"/>
                </a:lnTo>
                <a:lnTo>
                  <a:pt x="35" y="377"/>
                </a:lnTo>
                <a:lnTo>
                  <a:pt x="44" y="379"/>
                </a:lnTo>
                <a:lnTo>
                  <a:pt x="54" y="380"/>
                </a:lnTo>
                <a:lnTo>
                  <a:pt x="64" y="380"/>
                </a:lnTo>
                <a:lnTo>
                  <a:pt x="76" y="379"/>
                </a:lnTo>
                <a:lnTo>
                  <a:pt x="87" y="378"/>
                </a:lnTo>
                <a:lnTo>
                  <a:pt x="100" y="376"/>
                </a:lnTo>
                <a:lnTo>
                  <a:pt x="112" y="373"/>
                </a:lnTo>
                <a:lnTo>
                  <a:pt x="123" y="368"/>
                </a:lnTo>
                <a:lnTo>
                  <a:pt x="136" y="364"/>
                </a:lnTo>
                <a:lnTo>
                  <a:pt x="147" y="359"/>
                </a:lnTo>
                <a:lnTo>
                  <a:pt x="158" y="355"/>
                </a:lnTo>
                <a:lnTo>
                  <a:pt x="167" y="349"/>
                </a:lnTo>
                <a:lnTo>
                  <a:pt x="187" y="337"/>
                </a:lnTo>
                <a:lnTo>
                  <a:pt x="203" y="326"/>
                </a:lnTo>
                <a:lnTo>
                  <a:pt x="216" y="313"/>
                </a:lnTo>
                <a:lnTo>
                  <a:pt x="228" y="300"/>
                </a:lnTo>
                <a:lnTo>
                  <a:pt x="241" y="288"/>
                </a:lnTo>
                <a:lnTo>
                  <a:pt x="254" y="273"/>
                </a:lnTo>
                <a:lnTo>
                  <a:pt x="269" y="260"/>
                </a:lnTo>
                <a:lnTo>
                  <a:pt x="284" y="245"/>
                </a:lnTo>
                <a:lnTo>
                  <a:pt x="293" y="236"/>
                </a:lnTo>
                <a:lnTo>
                  <a:pt x="302" y="227"/>
                </a:lnTo>
                <a:lnTo>
                  <a:pt x="310" y="218"/>
                </a:lnTo>
                <a:lnTo>
                  <a:pt x="318" y="209"/>
                </a:lnTo>
                <a:lnTo>
                  <a:pt x="326" y="199"/>
                </a:lnTo>
                <a:lnTo>
                  <a:pt x="333" y="189"/>
                </a:lnTo>
                <a:lnTo>
                  <a:pt x="338" y="179"/>
                </a:lnTo>
                <a:lnTo>
                  <a:pt x="342" y="168"/>
                </a:lnTo>
                <a:lnTo>
                  <a:pt x="345" y="157"/>
                </a:lnTo>
                <a:lnTo>
                  <a:pt x="347" y="144"/>
                </a:lnTo>
                <a:lnTo>
                  <a:pt x="347" y="132"/>
                </a:lnTo>
                <a:lnTo>
                  <a:pt x="346" y="123"/>
                </a:lnTo>
                <a:lnTo>
                  <a:pt x="344" y="113"/>
                </a:lnTo>
                <a:lnTo>
                  <a:pt x="342" y="103"/>
                </a:lnTo>
                <a:lnTo>
                  <a:pt x="337" y="93"/>
                </a:lnTo>
                <a:lnTo>
                  <a:pt x="331" y="82"/>
                </a:lnTo>
                <a:lnTo>
                  <a:pt x="325" y="70"/>
                </a:lnTo>
                <a:lnTo>
                  <a:pt x="316" y="59"/>
                </a:lnTo>
                <a:lnTo>
                  <a:pt x="307" y="48"/>
                </a:lnTo>
                <a:lnTo>
                  <a:pt x="296" y="36"/>
                </a:lnTo>
                <a:lnTo>
                  <a:pt x="282" y="2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49" name="Google Shape;1249;p29"/>
          <p:cNvSpPr/>
          <p:nvPr/>
        </p:nvSpPr>
        <p:spPr>
          <a:xfrm>
            <a:off x="4487467" y="1696641"/>
            <a:ext cx="102394" cy="113109"/>
          </a:xfrm>
          <a:custGeom>
            <a:avLst/>
            <a:gdLst/>
            <a:ahLst/>
            <a:cxnLst/>
            <a:rect l="l" t="t" r="r" b="b"/>
            <a:pathLst>
              <a:path w="347" h="382" extrusionOk="0">
                <a:moveTo>
                  <a:pt x="305" y="0"/>
                </a:moveTo>
                <a:lnTo>
                  <a:pt x="296" y="16"/>
                </a:lnTo>
                <a:lnTo>
                  <a:pt x="286" y="29"/>
                </a:lnTo>
                <a:lnTo>
                  <a:pt x="275" y="43"/>
                </a:lnTo>
                <a:lnTo>
                  <a:pt x="263" y="54"/>
                </a:lnTo>
                <a:lnTo>
                  <a:pt x="250" y="65"/>
                </a:lnTo>
                <a:lnTo>
                  <a:pt x="237" y="75"/>
                </a:lnTo>
                <a:lnTo>
                  <a:pt x="223" y="84"/>
                </a:lnTo>
                <a:lnTo>
                  <a:pt x="209" y="93"/>
                </a:lnTo>
                <a:lnTo>
                  <a:pt x="187" y="106"/>
                </a:lnTo>
                <a:lnTo>
                  <a:pt x="164" y="119"/>
                </a:lnTo>
                <a:lnTo>
                  <a:pt x="142" y="131"/>
                </a:lnTo>
                <a:lnTo>
                  <a:pt x="119" y="143"/>
                </a:lnTo>
                <a:lnTo>
                  <a:pt x="98" y="156"/>
                </a:lnTo>
                <a:lnTo>
                  <a:pt x="78" y="170"/>
                </a:lnTo>
                <a:lnTo>
                  <a:pt x="59" y="185"/>
                </a:lnTo>
                <a:lnTo>
                  <a:pt x="51" y="193"/>
                </a:lnTo>
                <a:lnTo>
                  <a:pt x="44" y="199"/>
                </a:lnTo>
                <a:lnTo>
                  <a:pt x="37" y="208"/>
                </a:lnTo>
                <a:lnTo>
                  <a:pt x="31" y="216"/>
                </a:lnTo>
                <a:lnTo>
                  <a:pt x="24" y="225"/>
                </a:lnTo>
                <a:lnTo>
                  <a:pt x="20" y="235"/>
                </a:lnTo>
                <a:lnTo>
                  <a:pt x="14" y="245"/>
                </a:lnTo>
                <a:lnTo>
                  <a:pt x="10" y="255"/>
                </a:lnTo>
                <a:lnTo>
                  <a:pt x="6" y="266"/>
                </a:lnTo>
                <a:lnTo>
                  <a:pt x="4" y="278"/>
                </a:lnTo>
                <a:lnTo>
                  <a:pt x="2" y="290"/>
                </a:lnTo>
                <a:lnTo>
                  <a:pt x="1" y="301"/>
                </a:lnTo>
                <a:lnTo>
                  <a:pt x="0" y="312"/>
                </a:lnTo>
                <a:lnTo>
                  <a:pt x="1" y="324"/>
                </a:lnTo>
                <a:lnTo>
                  <a:pt x="2" y="335"/>
                </a:lnTo>
                <a:lnTo>
                  <a:pt x="4" y="345"/>
                </a:lnTo>
                <a:lnTo>
                  <a:pt x="7" y="354"/>
                </a:lnTo>
                <a:lnTo>
                  <a:pt x="12" y="362"/>
                </a:lnTo>
                <a:lnTo>
                  <a:pt x="19" y="368"/>
                </a:lnTo>
                <a:lnTo>
                  <a:pt x="25" y="374"/>
                </a:lnTo>
                <a:lnTo>
                  <a:pt x="33" y="377"/>
                </a:lnTo>
                <a:lnTo>
                  <a:pt x="42" y="381"/>
                </a:lnTo>
                <a:lnTo>
                  <a:pt x="52" y="382"/>
                </a:lnTo>
                <a:lnTo>
                  <a:pt x="63" y="382"/>
                </a:lnTo>
                <a:lnTo>
                  <a:pt x="75" y="381"/>
                </a:lnTo>
                <a:lnTo>
                  <a:pt x="87" y="378"/>
                </a:lnTo>
                <a:lnTo>
                  <a:pt x="99" y="376"/>
                </a:lnTo>
                <a:lnTo>
                  <a:pt x="110" y="373"/>
                </a:lnTo>
                <a:lnTo>
                  <a:pt x="123" y="369"/>
                </a:lnTo>
                <a:lnTo>
                  <a:pt x="135" y="365"/>
                </a:lnTo>
                <a:lnTo>
                  <a:pt x="146" y="361"/>
                </a:lnTo>
                <a:lnTo>
                  <a:pt x="156" y="355"/>
                </a:lnTo>
                <a:lnTo>
                  <a:pt x="166" y="350"/>
                </a:lnTo>
                <a:lnTo>
                  <a:pt x="185" y="338"/>
                </a:lnTo>
                <a:lnTo>
                  <a:pt x="202" y="326"/>
                </a:lnTo>
                <a:lnTo>
                  <a:pt x="216" y="313"/>
                </a:lnTo>
                <a:lnTo>
                  <a:pt x="228" y="301"/>
                </a:lnTo>
                <a:lnTo>
                  <a:pt x="240" y="288"/>
                </a:lnTo>
                <a:lnTo>
                  <a:pt x="254" y="274"/>
                </a:lnTo>
                <a:lnTo>
                  <a:pt x="268" y="260"/>
                </a:lnTo>
                <a:lnTo>
                  <a:pt x="284" y="245"/>
                </a:lnTo>
                <a:lnTo>
                  <a:pt x="293" y="237"/>
                </a:lnTo>
                <a:lnTo>
                  <a:pt x="302" y="228"/>
                </a:lnTo>
                <a:lnTo>
                  <a:pt x="310" y="219"/>
                </a:lnTo>
                <a:lnTo>
                  <a:pt x="317" y="209"/>
                </a:lnTo>
                <a:lnTo>
                  <a:pt x="325" y="199"/>
                </a:lnTo>
                <a:lnTo>
                  <a:pt x="331" y="189"/>
                </a:lnTo>
                <a:lnTo>
                  <a:pt x="336" y="179"/>
                </a:lnTo>
                <a:lnTo>
                  <a:pt x="341" y="168"/>
                </a:lnTo>
                <a:lnTo>
                  <a:pt x="344" y="157"/>
                </a:lnTo>
                <a:lnTo>
                  <a:pt x="347" y="146"/>
                </a:lnTo>
                <a:lnTo>
                  <a:pt x="347" y="133"/>
                </a:lnTo>
                <a:lnTo>
                  <a:pt x="345" y="124"/>
                </a:lnTo>
                <a:lnTo>
                  <a:pt x="343" y="114"/>
                </a:lnTo>
                <a:lnTo>
                  <a:pt x="340" y="104"/>
                </a:lnTo>
                <a:lnTo>
                  <a:pt x="335" y="93"/>
                </a:lnTo>
                <a:lnTo>
                  <a:pt x="330" y="83"/>
                </a:lnTo>
                <a:lnTo>
                  <a:pt x="323" y="72"/>
                </a:lnTo>
                <a:lnTo>
                  <a:pt x="315" y="61"/>
                </a:lnTo>
                <a:lnTo>
                  <a:pt x="305" y="48"/>
                </a:lnTo>
                <a:lnTo>
                  <a:pt x="294" y="36"/>
                </a:lnTo>
                <a:lnTo>
                  <a:pt x="282" y="24"/>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50" name="Google Shape;1250;p29"/>
          <p:cNvSpPr/>
          <p:nvPr/>
        </p:nvSpPr>
        <p:spPr>
          <a:xfrm>
            <a:off x="5606655" y="2158605"/>
            <a:ext cx="11906" cy="11906"/>
          </a:xfrm>
          <a:custGeom>
            <a:avLst/>
            <a:gdLst/>
            <a:ahLst/>
            <a:cxnLst/>
            <a:rect l="l" t="t" r="r" b="b"/>
            <a:pathLst>
              <a:path w="39" h="41" extrusionOk="0">
                <a:moveTo>
                  <a:pt x="26" y="0"/>
                </a:moveTo>
                <a:lnTo>
                  <a:pt x="31" y="3"/>
                </a:lnTo>
                <a:lnTo>
                  <a:pt x="34" y="6"/>
                </a:lnTo>
                <a:lnTo>
                  <a:pt x="36" y="8"/>
                </a:lnTo>
                <a:lnTo>
                  <a:pt x="37" y="12"/>
                </a:lnTo>
                <a:lnTo>
                  <a:pt x="39" y="15"/>
                </a:lnTo>
                <a:lnTo>
                  <a:pt x="39" y="18"/>
                </a:lnTo>
                <a:lnTo>
                  <a:pt x="37" y="23"/>
                </a:lnTo>
                <a:lnTo>
                  <a:pt x="35" y="27"/>
                </a:lnTo>
                <a:lnTo>
                  <a:pt x="33" y="31"/>
                </a:lnTo>
                <a:lnTo>
                  <a:pt x="30" y="34"/>
                </a:lnTo>
                <a:lnTo>
                  <a:pt x="25" y="37"/>
                </a:lnTo>
                <a:lnTo>
                  <a:pt x="21" y="40"/>
                </a:lnTo>
                <a:lnTo>
                  <a:pt x="16" y="41"/>
                </a:lnTo>
                <a:lnTo>
                  <a:pt x="13" y="41"/>
                </a:lnTo>
                <a:lnTo>
                  <a:pt x="9" y="40"/>
                </a:lnTo>
                <a:lnTo>
                  <a:pt x="6" y="37"/>
                </a:lnTo>
                <a:lnTo>
                  <a:pt x="4" y="34"/>
                </a:lnTo>
                <a:lnTo>
                  <a:pt x="2" y="31"/>
                </a:lnTo>
                <a:lnTo>
                  <a:pt x="2" y="27"/>
                </a:lnTo>
                <a:lnTo>
                  <a:pt x="0" y="24"/>
                </a:lnTo>
                <a:lnTo>
                  <a:pt x="2" y="19"/>
                </a:lnTo>
                <a:lnTo>
                  <a:pt x="4" y="16"/>
                </a:lnTo>
                <a:lnTo>
                  <a:pt x="6" y="15"/>
                </a:lnTo>
                <a:lnTo>
                  <a:pt x="8" y="13"/>
                </a:lnTo>
                <a:lnTo>
                  <a:pt x="12" y="12"/>
                </a:lnTo>
                <a:lnTo>
                  <a:pt x="16" y="12"/>
                </a:lnTo>
                <a:lnTo>
                  <a:pt x="21" y="1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51" name="Google Shape;1251;p29"/>
          <p:cNvSpPr/>
          <p:nvPr/>
        </p:nvSpPr>
        <p:spPr>
          <a:xfrm>
            <a:off x="5423299" y="2299099"/>
            <a:ext cx="11906" cy="11906"/>
          </a:xfrm>
          <a:custGeom>
            <a:avLst/>
            <a:gdLst/>
            <a:ahLst/>
            <a:cxnLst/>
            <a:rect l="l" t="t" r="r" b="b"/>
            <a:pathLst>
              <a:path w="38" h="41" extrusionOk="0">
                <a:moveTo>
                  <a:pt x="26" y="0"/>
                </a:moveTo>
                <a:lnTo>
                  <a:pt x="30" y="3"/>
                </a:lnTo>
                <a:lnTo>
                  <a:pt x="33" y="5"/>
                </a:lnTo>
                <a:lnTo>
                  <a:pt x="36" y="9"/>
                </a:lnTo>
                <a:lnTo>
                  <a:pt x="37" y="12"/>
                </a:lnTo>
                <a:lnTo>
                  <a:pt x="38" y="14"/>
                </a:lnTo>
                <a:lnTo>
                  <a:pt x="38" y="18"/>
                </a:lnTo>
                <a:lnTo>
                  <a:pt x="37" y="22"/>
                </a:lnTo>
                <a:lnTo>
                  <a:pt x="35" y="27"/>
                </a:lnTo>
                <a:lnTo>
                  <a:pt x="31" y="31"/>
                </a:lnTo>
                <a:lnTo>
                  <a:pt x="28" y="35"/>
                </a:lnTo>
                <a:lnTo>
                  <a:pt x="25" y="38"/>
                </a:lnTo>
                <a:lnTo>
                  <a:pt x="20" y="39"/>
                </a:lnTo>
                <a:lnTo>
                  <a:pt x="16" y="40"/>
                </a:lnTo>
                <a:lnTo>
                  <a:pt x="11" y="41"/>
                </a:lnTo>
                <a:lnTo>
                  <a:pt x="8" y="40"/>
                </a:lnTo>
                <a:lnTo>
                  <a:pt x="5" y="38"/>
                </a:lnTo>
                <a:lnTo>
                  <a:pt x="2" y="35"/>
                </a:lnTo>
                <a:lnTo>
                  <a:pt x="1" y="31"/>
                </a:lnTo>
                <a:lnTo>
                  <a:pt x="0" y="28"/>
                </a:lnTo>
                <a:lnTo>
                  <a:pt x="0" y="23"/>
                </a:lnTo>
                <a:lnTo>
                  <a:pt x="1" y="20"/>
                </a:lnTo>
                <a:lnTo>
                  <a:pt x="2" y="17"/>
                </a:lnTo>
                <a:lnTo>
                  <a:pt x="4" y="14"/>
                </a:lnTo>
                <a:lnTo>
                  <a:pt x="8" y="13"/>
                </a:lnTo>
                <a:lnTo>
                  <a:pt x="11" y="12"/>
                </a:lnTo>
                <a:lnTo>
                  <a:pt x="14" y="12"/>
                </a:lnTo>
                <a:lnTo>
                  <a:pt x="20" y="1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52" name="Google Shape;1252;p29"/>
          <p:cNvSpPr/>
          <p:nvPr/>
        </p:nvSpPr>
        <p:spPr>
          <a:xfrm>
            <a:off x="5544742" y="2076451"/>
            <a:ext cx="10715" cy="11906"/>
          </a:xfrm>
          <a:custGeom>
            <a:avLst/>
            <a:gdLst/>
            <a:ahLst/>
            <a:cxnLst/>
            <a:rect l="l" t="t" r="r" b="b"/>
            <a:pathLst>
              <a:path w="37" h="40" extrusionOk="0">
                <a:moveTo>
                  <a:pt x="25" y="0"/>
                </a:moveTo>
                <a:lnTo>
                  <a:pt x="29" y="4"/>
                </a:lnTo>
                <a:lnTo>
                  <a:pt x="33" y="6"/>
                </a:lnTo>
                <a:lnTo>
                  <a:pt x="35" y="9"/>
                </a:lnTo>
                <a:lnTo>
                  <a:pt x="37" y="11"/>
                </a:lnTo>
                <a:lnTo>
                  <a:pt x="37" y="15"/>
                </a:lnTo>
                <a:lnTo>
                  <a:pt x="37" y="18"/>
                </a:lnTo>
                <a:lnTo>
                  <a:pt x="36" y="23"/>
                </a:lnTo>
                <a:lnTo>
                  <a:pt x="35" y="27"/>
                </a:lnTo>
                <a:lnTo>
                  <a:pt x="32" y="32"/>
                </a:lnTo>
                <a:lnTo>
                  <a:pt x="28" y="35"/>
                </a:lnTo>
                <a:lnTo>
                  <a:pt x="24" y="37"/>
                </a:lnTo>
                <a:lnTo>
                  <a:pt x="19" y="39"/>
                </a:lnTo>
                <a:lnTo>
                  <a:pt x="16" y="40"/>
                </a:lnTo>
                <a:lnTo>
                  <a:pt x="11" y="40"/>
                </a:lnTo>
                <a:lnTo>
                  <a:pt x="8" y="39"/>
                </a:lnTo>
                <a:lnTo>
                  <a:pt x="5" y="37"/>
                </a:lnTo>
                <a:lnTo>
                  <a:pt x="2" y="35"/>
                </a:lnTo>
                <a:lnTo>
                  <a:pt x="1" y="32"/>
                </a:lnTo>
                <a:lnTo>
                  <a:pt x="0" y="27"/>
                </a:lnTo>
                <a:lnTo>
                  <a:pt x="0" y="24"/>
                </a:lnTo>
                <a:lnTo>
                  <a:pt x="0" y="20"/>
                </a:lnTo>
                <a:lnTo>
                  <a:pt x="2" y="17"/>
                </a:lnTo>
                <a:lnTo>
                  <a:pt x="5" y="15"/>
                </a:lnTo>
                <a:lnTo>
                  <a:pt x="7" y="13"/>
                </a:lnTo>
                <a:lnTo>
                  <a:pt x="10" y="13"/>
                </a:lnTo>
                <a:lnTo>
                  <a:pt x="15" y="11"/>
                </a:lnTo>
                <a:lnTo>
                  <a:pt x="19" y="1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53" name="Google Shape;1253;p29"/>
          <p:cNvSpPr/>
          <p:nvPr/>
        </p:nvSpPr>
        <p:spPr>
          <a:xfrm>
            <a:off x="5361386" y="2216945"/>
            <a:ext cx="10715" cy="13097"/>
          </a:xfrm>
          <a:custGeom>
            <a:avLst/>
            <a:gdLst/>
            <a:ahLst/>
            <a:cxnLst/>
            <a:rect l="l" t="t" r="r" b="b"/>
            <a:pathLst>
              <a:path w="39" h="40" extrusionOk="0">
                <a:moveTo>
                  <a:pt x="26" y="0"/>
                </a:moveTo>
                <a:lnTo>
                  <a:pt x="31" y="2"/>
                </a:lnTo>
                <a:lnTo>
                  <a:pt x="34" y="5"/>
                </a:lnTo>
                <a:lnTo>
                  <a:pt x="36" y="8"/>
                </a:lnTo>
                <a:lnTo>
                  <a:pt x="37" y="11"/>
                </a:lnTo>
                <a:lnTo>
                  <a:pt x="39" y="14"/>
                </a:lnTo>
                <a:lnTo>
                  <a:pt x="39" y="18"/>
                </a:lnTo>
                <a:lnTo>
                  <a:pt x="37" y="22"/>
                </a:lnTo>
                <a:lnTo>
                  <a:pt x="35" y="27"/>
                </a:lnTo>
                <a:lnTo>
                  <a:pt x="33" y="30"/>
                </a:lnTo>
                <a:lnTo>
                  <a:pt x="28" y="33"/>
                </a:lnTo>
                <a:lnTo>
                  <a:pt x="25" y="37"/>
                </a:lnTo>
                <a:lnTo>
                  <a:pt x="21" y="39"/>
                </a:lnTo>
                <a:lnTo>
                  <a:pt x="16" y="40"/>
                </a:lnTo>
                <a:lnTo>
                  <a:pt x="13" y="40"/>
                </a:lnTo>
                <a:lnTo>
                  <a:pt x="8" y="39"/>
                </a:lnTo>
                <a:lnTo>
                  <a:pt x="6" y="37"/>
                </a:lnTo>
                <a:lnTo>
                  <a:pt x="4" y="34"/>
                </a:lnTo>
                <a:lnTo>
                  <a:pt x="2" y="30"/>
                </a:lnTo>
                <a:lnTo>
                  <a:pt x="0" y="27"/>
                </a:lnTo>
                <a:lnTo>
                  <a:pt x="0" y="23"/>
                </a:lnTo>
                <a:lnTo>
                  <a:pt x="2" y="19"/>
                </a:lnTo>
                <a:lnTo>
                  <a:pt x="3" y="15"/>
                </a:lnTo>
                <a:lnTo>
                  <a:pt x="5" y="14"/>
                </a:lnTo>
                <a:lnTo>
                  <a:pt x="8" y="12"/>
                </a:lnTo>
                <a:lnTo>
                  <a:pt x="12" y="11"/>
                </a:lnTo>
                <a:lnTo>
                  <a:pt x="15" y="11"/>
                </a:lnTo>
                <a:lnTo>
                  <a:pt x="21" y="1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54" name="Google Shape;1254;p29"/>
          <p:cNvSpPr/>
          <p:nvPr/>
        </p:nvSpPr>
        <p:spPr>
          <a:xfrm>
            <a:off x="5431631" y="2163367"/>
            <a:ext cx="10716" cy="11906"/>
          </a:xfrm>
          <a:custGeom>
            <a:avLst/>
            <a:gdLst/>
            <a:ahLst/>
            <a:cxnLst/>
            <a:rect l="l" t="t" r="r" b="b"/>
            <a:pathLst>
              <a:path w="38" h="41" extrusionOk="0">
                <a:moveTo>
                  <a:pt x="25" y="0"/>
                </a:moveTo>
                <a:lnTo>
                  <a:pt x="30" y="3"/>
                </a:lnTo>
                <a:lnTo>
                  <a:pt x="33" y="6"/>
                </a:lnTo>
                <a:lnTo>
                  <a:pt x="35" y="8"/>
                </a:lnTo>
                <a:lnTo>
                  <a:pt x="37" y="12"/>
                </a:lnTo>
                <a:lnTo>
                  <a:pt x="38" y="15"/>
                </a:lnTo>
                <a:lnTo>
                  <a:pt x="38" y="18"/>
                </a:lnTo>
                <a:lnTo>
                  <a:pt x="37" y="23"/>
                </a:lnTo>
                <a:lnTo>
                  <a:pt x="34" y="27"/>
                </a:lnTo>
                <a:lnTo>
                  <a:pt x="32" y="31"/>
                </a:lnTo>
                <a:lnTo>
                  <a:pt x="28" y="34"/>
                </a:lnTo>
                <a:lnTo>
                  <a:pt x="24" y="37"/>
                </a:lnTo>
                <a:lnTo>
                  <a:pt x="20" y="40"/>
                </a:lnTo>
                <a:lnTo>
                  <a:pt x="15" y="41"/>
                </a:lnTo>
                <a:lnTo>
                  <a:pt x="12" y="41"/>
                </a:lnTo>
                <a:lnTo>
                  <a:pt x="7" y="40"/>
                </a:lnTo>
                <a:lnTo>
                  <a:pt x="5" y="37"/>
                </a:lnTo>
                <a:lnTo>
                  <a:pt x="3" y="34"/>
                </a:lnTo>
                <a:lnTo>
                  <a:pt x="1" y="31"/>
                </a:lnTo>
                <a:lnTo>
                  <a:pt x="0" y="27"/>
                </a:lnTo>
                <a:lnTo>
                  <a:pt x="0" y="24"/>
                </a:lnTo>
                <a:lnTo>
                  <a:pt x="1" y="19"/>
                </a:lnTo>
                <a:lnTo>
                  <a:pt x="2" y="16"/>
                </a:lnTo>
                <a:lnTo>
                  <a:pt x="4" y="14"/>
                </a:lnTo>
                <a:lnTo>
                  <a:pt x="7" y="13"/>
                </a:lnTo>
                <a:lnTo>
                  <a:pt x="11" y="12"/>
                </a:lnTo>
                <a:lnTo>
                  <a:pt x="15" y="12"/>
                </a:lnTo>
                <a:lnTo>
                  <a:pt x="20" y="1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55" name="Google Shape;1255;p29"/>
          <p:cNvSpPr/>
          <p:nvPr/>
        </p:nvSpPr>
        <p:spPr>
          <a:xfrm>
            <a:off x="5492355" y="2241949"/>
            <a:ext cx="10715" cy="11906"/>
          </a:xfrm>
          <a:custGeom>
            <a:avLst/>
            <a:gdLst/>
            <a:ahLst/>
            <a:cxnLst/>
            <a:rect l="l" t="t" r="r" b="b"/>
            <a:pathLst>
              <a:path w="37" h="40" extrusionOk="0">
                <a:moveTo>
                  <a:pt x="25" y="0"/>
                </a:moveTo>
                <a:lnTo>
                  <a:pt x="29" y="2"/>
                </a:lnTo>
                <a:lnTo>
                  <a:pt x="33" y="5"/>
                </a:lnTo>
                <a:lnTo>
                  <a:pt x="35" y="9"/>
                </a:lnTo>
                <a:lnTo>
                  <a:pt x="37" y="11"/>
                </a:lnTo>
                <a:lnTo>
                  <a:pt x="37" y="14"/>
                </a:lnTo>
                <a:lnTo>
                  <a:pt x="37" y="17"/>
                </a:lnTo>
                <a:lnTo>
                  <a:pt x="37" y="22"/>
                </a:lnTo>
                <a:lnTo>
                  <a:pt x="35" y="26"/>
                </a:lnTo>
                <a:lnTo>
                  <a:pt x="32" y="30"/>
                </a:lnTo>
                <a:lnTo>
                  <a:pt x="28" y="34"/>
                </a:lnTo>
                <a:lnTo>
                  <a:pt x="24" y="36"/>
                </a:lnTo>
                <a:lnTo>
                  <a:pt x="19" y="39"/>
                </a:lnTo>
                <a:lnTo>
                  <a:pt x="16" y="40"/>
                </a:lnTo>
                <a:lnTo>
                  <a:pt x="12" y="40"/>
                </a:lnTo>
                <a:lnTo>
                  <a:pt x="8" y="39"/>
                </a:lnTo>
                <a:lnTo>
                  <a:pt x="5" y="36"/>
                </a:lnTo>
                <a:lnTo>
                  <a:pt x="3" y="34"/>
                </a:lnTo>
                <a:lnTo>
                  <a:pt x="1" y="31"/>
                </a:lnTo>
                <a:lnTo>
                  <a:pt x="0" y="26"/>
                </a:lnTo>
                <a:lnTo>
                  <a:pt x="0" y="23"/>
                </a:lnTo>
                <a:lnTo>
                  <a:pt x="0" y="20"/>
                </a:lnTo>
                <a:lnTo>
                  <a:pt x="3" y="16"/>
                </a:lnTo>
                <a:lnTo>
                  <a:pt x="5" y="14"/>
                </a:lnTo>
                <a:lnTo>
                  <a:pt x="7" y="12"/>
                </a:lnTo>
                <a:lnTo>
                  <a:pt x="10" y="11"/>
                </a:lnTo>
                <a:lnTo>
                  <a:pt x="15" y="11"/>
                </a:lnTo>
                <a:lnTo>
                  <a:pt x="19" y="12"/>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256" name="Google Shape;1256;p29"/>
          <p:cNvCxnSpPr/>
          <p:nvPr/>
        </p:nvCxnSpPr>
        <p:spPr>
          <a:xfrm flipH="1">
            <a:off x="4545806" y="2519363"/>
            <a:ext cx="266700" cy="153591"/>
          </a:xfrm>
          <a:prstGeom prst="straightConnector1">
            <a:avLst/>
          </a:prstGeom>
          <a:noFill/>
          <a:ln w="11100" cap="flat" cmpd="sng">
            <a:solidFill>
              <a:srgbClr val="000000"/>
            </a:solidFill>
            <a:prstDash val="solid"/>
            <a:round/>
            <a:headEnd type="none" w="med" len="med"/>
            <a:tailEnd type="none" w="med" len="med"/>
          </a:ln>
        </p:spPr>
      </p:cxnSp>
      <p:cxnSp>
        <p:nvCxnSpPr>
          <p:cNvPr id="1257" name="Google Shape;1257;p29"/>
          <p:cNvCxnSpPr/>
          <p:nvPr/>
        </p:nvCxnSpPr>
        <p:spPr>
          <a:xfrm flipH="1">
            <a:off x="4531520" y="2557462"/>
            <a:ext cx="373856" cy="215504"/>
          </a:xfrm>
          <a:prstGeom prst="straightConnector1">
            <a:avLst/>
          </a:prstGeom>
          <a:noFill/>
          <a:ln w="11100" cap="flat" cmpd="sng">
            <a:solidFill>
              <a:srgbClr val="000000"/>
            </a:solidFill>
            <a:prstDash val="solid"/>
            <a:round/>
            <a:headEnd type="none" w="med" len="med"/>
            <a:tailEnd type="none" w="med" len="med"/>
          </a:ln>
        </p:spPr>
      </p:cxnSp>
      <p:cxnSp>
        <p:nvCxnSpPr>
          <p:cNvPr id="1258" name="Google Shape;1258;p29"/>
          <p:cNvCxnSpPr/>
          <p:nvPr/>
        </p:nvCxnSpPr>
        <p:spPr>
          <a:xfrm flipH="1">
            <a:off x="4551761" y="2614613"/>
            <a:ext cx="411956" cy="238125"/>
          </a:xfrm>
          <a:prstGeom prst="straightConnector1">
            <a:avLst/>
          </a:prstGeom>
          <a:noFill/>
          <a:ln w="11100" cap="flat" cmpd="sng">
            <a:solidFill>
              <a:srgbClr val="000000"/>
            </a:solidFill>
            <a:prstDash val="solid"/>
            <a:round/>
            <a:headEnd type="none" w="med" len="med"/>
            <a:tailEnd type="none" w="med" len="med"/>
          </a:ln>
        </p:spPr>
      </p:cxnSp>
      <p:cxnSp>
        <p:nvCxnSpPr>
          <p:cNvPr id="1259" name="Google Shape;1259;p29"/>
          <p:cNvCxnSpPr/>
          <p:nvPr/>
        </p:nvCxnSpPr>
        <p:spPr>
          <a:xfrm flipH="1">
            <a:off x="4595814" y="2686051"/>
            <a:ext cx="403622" cy="232172"/>
          </a:xfrm>
          <a:prstGeom prst="straightConnector1">
            <a:avLst/>
          </a:prstGeom>
          <a:noFill/>
          <a:ln w="11100" cap="flat" cmpd="sng">
            <a:solidFill>
              <a:srgbClr val="000000"/>
            </a:solidFill>
            <a:prstDash val="solid"/>
            <a:round/>
            <a:headEnd type="none" w="med" len="med"/>
            <a:tailEnd type="none" w="med" len="med"/>
          </a:ln>
        </p:spPr>
      </p:cxnSp>
      <p:cxnSp>
        <p:nvCxnSpPr>
          <p:cNvPr id="1260" name="Google Shape;1260;p29"/>
          <p:cNvCxnSpPr/>
          <p:nvPr/>
        </p:nvCxnSpPr>
        <p:spPr>
          <a:xfrm flipH="1">
            <a:off x="4666060" y="2771776"/>
            <a:ext cx="342900" cy="197644"/>
          </a:xfrm>
          <a:prstGeom prst="straightConnector1">
            <a:avLst/>
          </a:prstGeom>
          <a:noFill/>
          <a:ln w="11100" cap="flat" cmpd="sng">
            <a:solidFill>
              <a:srgbClr val="000000"/>
            </a:solidFill>
            <a:prstDash val="solid"/>
            <a:round/>
            <a:headEnd type="none" w="med" len="med"/>
            <a:tailEnd type="none" w="med" len="med"/>
          </a:ln>
        </p:spPr>
      </p:cxnSp>
      <p:cxnSp>
        <p:nvCxnSpPr>
          <p:cNvPr id="1261" name="Google Shape;1261;p29"/>
          <p:cNvCxnSpPr/>
          <p:nvPr/>
        </p:nvCxnSpPr>
        <p:spPr>
          <a:xfrm flipH="1">
            <a:off x="4782742" y="2884885"/>
            <a:ext cx="188119" cy="108347"/>
          </a:xfrm>
          <a:prstGeom prst="straightConnector1">
            <a:avLst/>
          </a:prstGeom>
          <a:noFill/>
          <a:ln w="11100" cap="flat" cmpd="sng">
            <a:solidFill>
              <a:srgbClr val="000000"/>
            </a:solidFill>
            <a:prstDash val="solid"/>
            <a:round/>
            <a:headEnd type="none" w="med" len="med"/>
            <a:tailEnd type="none" w="med" len="med"/>
          </a:ln>
        </p:spPr>
      </p:cxnSp>
      <p:sp>
        <p:nvSpPr>
          <p:cNvPr id="1262" name="Google Shape;1262;p29"/>
          <p:cNvSpPr/>
          <p:nvPr/>
        </p:nvSpPr>
        <p:spPr>
          <a:xfrm>
            <a:off x="1677592" y="1640682"/>
            <a:ext cx="711994" cy="26194"/>
          </a:xfrm>
          <a:custGeom>
            <a:avLst/>
            <a:gdLst/>
            <a:ahLst/>
            <a:cxnLst/>
            <a:rect l="l" t="t" r="r" b="b"/>
            <a:pathLst>
              <a:path w="2389" h="87" extrusionOk="0">
                <a:moveTo>
                  <a:pt x="2389" y="61"/>
                </a:moveTo>
                <a:lnTo>
                  <a:pt x="2358" y="56"/>
                </a:lnTo>
                <a:lnTo>
                  <a:pt x="2326" y="52"/>
                </a:lnTo>
                <a:lnTo>
                  <a:pt x="2293" y="49"/>
                </a:lnTo>
                <a:lnTo>
                  <a:pt x="2261" y="48"/>
                </a:lnTo>
                <a:lnTo>
                  <a:pt x="2227" y="48"/>
                </a:lnTo>
                <a:lnTo>
                  <a:pt x="2195" y="48"/>
                </a:lnTo>
                <a:lnTo>
                  <a:pt x="2161" y="49"/>
                </a:lnTo>
                <a:lnTo>
                  <a:pt x="2093" y="52"/>
                </a:lnTo>
                <a:lnTo>
                  <a:pt x="2025" y="59"/>
                </a:lnTo>
                <a:lnTo>
                  <a:pt x="1955" y="66"/>
                </a:lnTo>
                <a:lnTo>
                  <a:pt x="1887" y="74"/>
                </a:lnTo>
                <a:lnTo>
                  <a:pt x="1818" y="80"/>
                </a:lnTo>
                <a:lnTo>
                  <a:pt x="1749" y="85"/>
                </a:lnTo>
                <a:lnTo>
                  <a:pt x="1680" y="87"/>
                </a:lnTo>
                <a:lnTo>
                  <a:pt x="1609" y="87"/>
                </a:lnTo>
                <a:lnTo>
                  <a:pt x="1539" y="84"/>
                </a:lnTo>
                <a:lnTo>
                  <a:pt x="1468" y="78"/>
                </a:lnTo>
                <a:lnTo>
                  <a:pt x="1398" y="70"/>
                </a:lnTo>
                <a:lnTo>
                  <a:pt x="1327" y="63"/>
                </a:lnTo>
                <a:lnTo>
                  <a:pt x="1257" y="54"/>
                </a:lnTo>
                <a:lnTo>
                  <a:pt x="1185" y="45"/>
                </a:lnTo>
                <a:lnTo>
                  <a:pt x="1112" y="37"/>
                </a:lnTo>
                <a:lnTo>
                  <a:pt x="1040" y="29"/>
                </a:lnTo>
                <a:lnTo>
                  <a:pt x="966" y="23"/>
                </a:lnTo>
                <a:lnTo>
                  <a:pt x="891" y="21"/>
                </a:lnTo>
                <a:lnTo>
                  <a:pt x="808" y="19"/>
                </a:lnTo>
                <a:lnTo>
                  <a:pt x="724" y="20"/>
                </a:lnTo>
                <a:lnTo>
                  <a:pt x="639" y="21"/>
                </a:lnTo>
                <a:lnTo>
                  <a:pt x="555" y="23"/>
                </a:lnTo>
                <a:lnTo>
                  <a:pt x="470" y="26"/>
                </a:lnTo>
                <a:lnTo>
                  <a:pt x="386" y="27"/>
                </a:lnTo>
                <a:lnTo>
                  <a:pt x="304" y="27"/>
                </a:lnTo>
                <a:lnTo>
                  <a:pt x="258" y="26"/>
                </a:lnTo>
                <a:lnTo>
                  <a:pt x="214" y="24"/>
                </a:lnTo>
                <a:lnTo>
                  <a:pt x="170" y="21"/>
                </a:lnTo>
                <a:lnTo>
                  <a:pt x="126" y="18"/>
                </a:lnTo>
                <a:lnTo>
                  <a:pt x="84" y="13"/>
                </a:lnTo>
                <a:lnTo>
                  <a:pt x="41" y="7"/>
                </a:lnTo>
                <a:lnTo>
                  <a:pt x="0" y="0"/>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63" name="Google Shape;1263;p29"/>
          <p:cNvSpPr/>
          <p:nvPr/>
        </p:nvSpPr>
        <p:spPr>
          <a:xfrm>
            <a:off x="4531519" y="2515792"/>
            <a:ext cx="477441" cy="477440"/>
          </a:xfrm>
          <a:custGeom>
            <a:avLst/>
            <a:gdLst/>
            <a:ahLst/>
            <a:cxnLst/>
            <a:rect l="l" t="t" r="r" b="b"/>
            <a:pathLst>
              <a:path w="1607" h="1607" extrusionOk="0">
                <a:moveTo>
                  <a:pt x="398" y="1496"/>
                </a:moveTo>
                <a:lnTo>
                  <a:pt x="362" y="1474"/>
                </a:lnTo>
                <a:lnTo>
                  <a:pt x="327" y="1450"/>
                </a:lnTo>
                <a:lnTo>
                  <a:pt x="294" y="1423"/>
                </a:lnTo>
                <a:lnTo>
                  <a:pt x="261" y="1395"/>
                </a:lnTo>
                <a:lnTo>
                  <a:pt x="231" y="1366"/>
                </a:lnTo>
                <a:lnTo>
                  <a:pt x="202" y="1335"/>
                </a:lnTo>
                <a:lnTo>
                  <a:pt x="174" y="1302"/>
                </a:lnTo>
                <a:lnTo>
                  <a:pt x="148" y="1268"/>
                </a:lnTo>
                <a:lnTo>
                  <a:pt x="125" y="1233"/>
                </a:lnTo>
                <a:lnTo>
                  <a:pt x="103" y="1196"/>
                </a:lnTo>
                <a:lnTo>
                  <a:pt x="83" y="1159"/>
                </a:lnTo>
                <a:lnTo>
                  <a:pt x="65" y="1120"/>
                </a:lnTo>
                <a:lnTo>
                  <a:pt x="50" y="1081"/>
                </a:lnTo>
                <a:lnTo>
                  <a:pt x="36" y="1040"/>
                </a:lnTo>
                <a:lnTo>
                  <a:pt x="25" y="999"/>
                </a:lnTo>
                <a:lnTo>
                  <a:pt x="15" y="958"/>
                </a:lnTo>
                <a:lnTo>
                  <a:pt x="8" y="915"/>
                </a:lnTo>
                <a:lnTo>
                  <a:pt x="4" y="874"/>
                </a:lnTo>
                <a:lnTo>
                  <a:pt x="2" y="831"/>
                </a:lnTo>
                <a:lnTo>
                  <a:pt x="0" y="789"/>
                </a:lnTo>
                <a:lnTo>
                  <a:pt x="3" y="746"/>
                </a:lnTo>
                <a:lnTo>
                  <a:pt x="7" y="703"/>
                </a:lnTo>
                <a:lnTo>
                  <a:pt x="13" y="661"/>
                </a:lnTo>
                <a:lnTo>
                  <a:pt x="22" y="620"/>
                </a:lnTo>
                <a:lnTo>
                  <a:pt x="33" y="578"/>
                </a:lnTo>
                <a:lnTo>
                  <a:pt x="45" y="538"/>
                </a:lnTo>
                <a:lnTo>
                  <a:pt x="61" y="499"/>
                </a:lnTo>
                <a:lnTo>
                  <a:pt x="78" y="459"/>
                </a:lnTo>
                <a:lnTo>
                  <a:pt x="98" y="421"/>
                </a:lnTo>
                <a:lnTo>
                  <a:pt x="119" y="384"/>
                </a:lnTo>
                <a:lnTo>
                  <a:pt x="141" y="349"/>
                </a:lnTo>
                <a:lnTo>
                  <a:pt x="167" y="314"/>
                </a:lnTo>
                <a:lnTo>
                  <a:pt x="194" y="281"/>
                </a:lnTo>
                <a:lnTo>
                  <a:pt x="222" y="250"/>
                </a:lnTo>
                <a:lnTo>
                  <a:pt x="252" y="220"/>
                </a:lnTo>
                <a:lnTo>
                  <a:pt x="284" y="191"/>
                </a:lnTo>
                <a:lnTo>
                  <a:pt x="317" y="165"/>
                </a:lnTo>
                <a:lnTo>
                  <a:pt x="352" y="139"/>
                </a:lnTo>
                <a:lnTo>
                  <a:pt x="388" y="117"/>
                </a:lnTo>
                <a:lnTo>
                  <a:pt x="425" y="96"/>
                </a:lnTo>
                <a:lnTo>
                  <a:pt x="463" y="77"/>
                </a:lnTo>
                <a:lnTo>
                  <a:pt x="502" y="60"/>
                </a:lnTo>
                <a:lnTo>
                  <a:pt x="541" y="44"/>
                </a:lnTo>
                <a:lnTo>
                  <a:pt x="581" y="32"/>
                </a:lnTo>
                <a:lnTo>
                  <a:pt x="623" y="21"/>
                </a:lnTo>
                <a:lnTo>
                  <a:pt x="665" y="13"/>
                </a:lnTo>
                <a:lnTo>
                  <a:pt x="707" y="6"/>
                </a:lnTo>
                <a:lnTo>
                  <a:pt x="749" y="3"/>
                </a:lnTo>
                <a:lnTo>
                  <a:pt x="792" y="0"/>
                </a:lnTo>
                <a:lnTo>
                  <a:pt x="834" y="0"/>
                </a:lnTo>
                <a:lnTo>
                  <a:pt x="877" y="4"/>
                </a:lnTo>
                <a:lnTo>
                  <a:pt x="919" y="8"/>
                </a:lnTo>
                <a:lnTo>
                  <a:pt x="961" y="16"/>
                </a:lnTo>
                <a:lnTo>
                  <a:pt x="1002" y="25"/>
                </a:lnTo>
                <a:lnTo>
                  <a:pt x="1044" y="37"/>
                </a:lnTo>
                <a:lnTo>
                  <a:pt x="1084" y="51"/>
                </a:lnTo>
                <a:lnTo>
                  <a:pt x="1123" y="67"/>
                </a:lnTo>
                <a:lnTo>
                  <a:pt x="1162" y="84"/>
                </a:lnTo>
                <a:lnTo>
                  <a:pt x="1199" y="105"/>
                </a:lnTo>
                <a:lnTo>
                  <a:pt x="1236" y="127"/>
                </a:lnTo>
                <a:lnTo>
                  <a:pt x="1271" y="150"/>
                </a:lnTo>
                <a:lnTo>
                  <a:pt x="1306" y="176"/>
                </a:lnTo>
                <a:lnTo>
                  <a:pt x="1338" y="203"/>
                </a:lnTo>
                <a:lnTo>
                  <a:pt x="1368" y="233"/>
                </a:lnTo>
                <a:lnTo>
                  <a:pt x="1398" y="264"/>
                </a:lnTo>
                <a:lnTo>
                  <a:pt x="1425" y="296"/>
                </a:lnTo>
                <a:lnTo>
                  <a:pt x="1452" y="330"/>
                </a:lnTo>
                <a:lnTo>
                  <a:pt x="1476" y="364"/>
                </a:lnTo>
                <a:lnTo>
                  <a:pt x="1498" y="401"/>
                </a:lnTo>
                <a:lnTo>
                  <a:pt x="1518" y="438"/>
                </a:lnTo>
                <a:lnTo>
                  <a:pt x="1537" y="476"/>
                </a:lnTo>
                <a:lnTo>
                  <a:pt x="1553" y="515"/>
                </a:lnTo>
                <a:lnTo>
                  <a:pt x="1567" y="556"/>
                </a:lnTo>
                <a:lnTo>
                  <a:pt x="1580" y="597"/>
                </a:lnTo>
                <a:lnTo>
                  <a:pt x="1590" y="639"/>
                </a:lnTo>
                <a:lnTo>
                  <a:pt x="1597" y="680"/>
                </a:lnTo>
                <a:lnTo>
                  <a:pt x="1602" y="723"/>
                </a:lnTo>
                <a:lnTo>
                  <a:pt x="1605" y="765"/>
                </a:lnTo>
                <a:lnTo>
                  <a:pt x="1607" y="808"/>
                </a:lnTo>
                <a:lnTo>
                  <a:pt x="1605" y="850"/>
                </a:lnTo>
                <a:lnTo>
                  <a:pt x="1602" y="893"/>
                </a:lnTo>
                <a:lnTo>
                  <a:pt x="1595" y="934"/>
                </a:lnTo>
                <a:lnTo>
                  <a:pt x="1588" y="977"/>
                </a:lnTo>
                <a:lnTo>
                  <a:pt x="1578" y="1018"/>
                </a:lnTo>
                <a:lnTo>
                  <a:pt x="1565" y="1058"/>
                </a:lnTo>
                <a:lnTo>
                  <a:pt x="1551" y="1099"/>
                </a:lnTo>
                <a:lnTo>
                  <a:pt x="1534" y="1138"/>
                </a:lnTo>
                <a:lnTo>
                  <a:pt x="1515" y="1176"/>
                </a:lnTo>
                <a:lnTo>
                  <a:pt x="1495" y="1213"/>
                </a:lnTo>
                <a:lnTo>
                  <a:pt x="1472" y="1249"/>
                </a:lnTo>
                <a:lnTo>
                  <a:pt x="1448" y="1283"/>
                </a:lnTo>
                <a:lnTo>
                  <a:pt x="1421" y="1317"/>
                </a:lnTo>
                <a:lnTo>
                  <a:pt x="1393" y="1349"/>
                </a:lnTo>
                <a:lnTo>
                  <a:pt x="1363" y="1380"/>
                </a:lnTo>
                <a:lnTo>
                  <a:pt x="1331" y="1409"/>
                </a:lnTo>
                <a:lnTo>
                  <a:pt x="1299" y="1436"/>
                </a:lnTo>
                <a:lnTo>
                  <a:pt x="1265" y="1461"/>
                </a:lnTo>
                <a:lnTo>
                  <a:pt x="1229" y="1485"/>
                </a:lnTo>
                <a:lnTo>
                  <a:pt x="1192" y="1506"/>
                </a:lnTo>
                <a:lnTo>
                  <a:pt x="1154" y="1525"/>
                </a:lnTo>
                <a:lnTo>
                  <a:pt x="1116" y="1543"/>
                </a:lnTo>
                <a:lnTo>
                  <a:pt x="1076" y="1559"/>
                </a:lnTo>
                <a:lnTo>
                  <a:pt x="1036" y="1572"/>
                </a:lnTo>
                <a:lnTo>
                  <a:pt x="995" y="1583"/>
                </a:lnTo>
                <a:lnTo>
                  <a:pt x="954" y="1592"/>
                </a:lnTo>
                <a:lnTo>
                  <a:pt x="912" y="1599"/>
                </a:lnTo>
                <a:lnTo>
                  <a:pt x="869" y="1603"/>
                </a:lnTo>
                <a:lnTo>
                  <a:pt x="826" y="1606"/>
                </a:lnTo>
                <a:lnTo>
                  <a:pt x="784" y="1607"/>
                </a:lnTo>
                <a:lnTo>
                  <a:pt x="741" y="1605"/>
                </a:lnTo>
                <a:lnTo>
                  <a:pt x="699" y="1600"/>
                </a:lnTo>
                <a:lnTo>
                  <a:pt x="657" y="1593"/>
                </a:lnTo>
                <a:lnTo>
                  <a:pt x="616" y="1584"/>
                </a:lnTo>
                <a:lnTo>
                  <a:pt x="575" y="1573"/>
                </a:lnTo>
                <a:lnTo>
                  <a:pt x="534" y="1560"/>
                </a:lnTo>
                <a:lnTo>
                  <a:pt x="494" y="1544"/>
                </a:lnTo>
                <a:lnTo>
                  <a:pt x="456" y="1527"/>
                </a:lnTo>
                <a:lnTo>
                  <a:pt x="452" y="1525"/>
                </a:lnTo>
                <a:lnTo>
                  <a:pt x="447" y="1522"/>
                </a:lnTo>
                <a:lnTo>
                  <a:pt x="444" y="1520"/>
                </a:lnTo>
                <a:lnTo>
                  <a:pt x="439" y="1517"/>
                </a:lnTo>
                <a:lnTo>
                  <a:pt x="435" y="1515"/>
                </a:lnTo>
                <a:lnTo>
                  <a:pt x="430" y="1513"/>
                </a:lnTo>
                <a:lnTo>
                  <a:pt x="426" y="1509"/>
                </a:lnTo>
                <a:lnTo>
                  <a:pt x="420" y="1507"/>
                </a:lnTo>
                <a:lnTo>
                  <a:pt x="415" y="1504"/>
                </a:lnTo>
                <a:lnTo>
                  <a:pt x="409" y="1502"/>
                </a:lnTo>
                <a:lnTo>
                  <a:pt x="403" y="1499"/>
                </a:lnTo>
                <a:lnTo>
                  <a:pt x="398" y="1496"/>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264" name="Google Shape;1264;p29"/>
          <p:cNvCxnSpPr/>
          <p:nvPr/>
        </p:nvCxnSpPr>
        <p:spPr>
          <a:xfrm flipH="1">
            <a:off x="4545806" y="2519363"/>
            <a:ext cx="266700" cy="153591"/>
          </a:xfrm>
          <a:prstGeom prst="straightConnector1">
            <a:avLst/>
          </a:prstGeom>
          <a:noFill/>
          <a:ln w="11100" cap="flat" cmpd="sng">
            <a:solidFill>
              <a:srgbClr val="000000"/>
            </a:solidFill>
            <a:prstDash val="solid"/>
            <a:round/>
            <a:headEnd type="none" w="med" len="med"/>
            <a:tailEnd type="none" w="med" len="med"/>
          </a:ln>
        </p:spPr>
      </p:cxnSp>
      <p:cxnSp>
        <p:nvCxnSpPr>
          <p:cNvPr id="1265" name="Google Shape;1265;p29"/>
          <p:cNvCxnSpPr/>
          <p:nvPr/>
        </p:nvCxnSpPr>
        <p:spPr>
          <a:xfrm flipH="1">
            <a:off x="4531520" y="2557462"/>
            <a:ext cx="373856" cy="215504"/>
          </a:xfrm>
          <a:prstGeom prst="straightConnector1">
            <a:avLst/>
          </a:prstGeom>
          <a:noFill/>
          <a:ln w="11100" cap="flat" cmpd="sng">
            <a:solidFill>
              <a:srgbClr val="000000"/>
            </a:solidFill>
            <a:prstDash val="solid"/>
            <a:round/>
            <a:headEnd type="none" w="med" len="med"/>
            <a:tailEnd type="none" w="med" len="med"/>
          </a:ln>
        </p:spPr>
      </p:cxnSp>
      <p:cxnSp>
        <p:nvCxnSpPr>
          <p:cNvPr id="1266" name="Google Shape;1266;p29"/>
          <p:cNvCxnSpPr/>
          <p:nvPr/>
        </p:nvCxnSpPr>
        <p:spPr>
          <a:xfrm flipH="1">
            <a:off x="4551761" y="2614613"/>
            <a:ext cx="411956" cy="238125"/>
          </a:xfrm>
          <a:prstGeom prst="straightConnector1">
            <a:avLst/>
          </a:prstGeom>
          <a:noFill/>
          <a:ln w="11100" cap="flat" cmpd="sng">
            <a:solidFill>
              <a:srgbClr val="000000"/>
            </a:solidFill>
            <a:prstDash val="solid"/>
            <a:round/>
            <a:headEnd type="none" w="med" len="med"/>
            <a:tailEnd type="none" w="med" len="med"/>
          </a:ln>
        </p:spPr>
      </p:cxnSp>
      <p:cxnSp>
        <p:nvCxnSpPr>
          <p:cNvPr id="1267" name="Google Shape;1267;p29"/>
          <p:cNvCxnSpPr/>
          <p:nvPr/>
        </p:nvCxnSpPr>
        <p:spPr>
          <a:xfrm flipH="1">
            <a:off x="4595814" y="2686051"/>
            <a:ext cx="403622" cy="232172"/>
          </a:xfrm>
          <a:prstGeom prst="straightConnector1">
            <a:avLst/>
          </a:prstGeom>
          <a:noFill/>
          <a:ln w="11100" cap="flat" cmpd="sng">
            <a:solidFill>
              <a:srgbClr val="000000"/>
            </a:solidFill>
            <a:prstDash val="solid"/>
            <a:round/>
            <a:headEnd type="none" w="med" len="med"/>
            <a:tailEnd type="none" w="med" len="med"/>
          </a:ln>
        </p:spPr>
      </p:cxnSp>
      <p:cxnSp>
        <p:nvCxnSpPr>
          <p:cNvPr id="1268" name="Google Shape;1268;p29"/>
          <p:cNvCxnSpPr/>
          <p:nvPr/>
        </p:nvCxnSpPr>
        <p:spPr>
          <a:xfrm flipH="1">
            <a:off x="4666060" y="2771776"/>
            <a:ext cx="342900" cy="197644"/>
          </a:xfrm>
          <a:prstGeom prst="straightConnector1">
            <a:avLst/>
          </a:prstGeom>
          <a:noFill/>
          <a:ln w="11100" cap="flat" cmpd="sng">
            <a:solidFill>
              <a:srgbClr val="000000"/>
            </a:solidFill>
            <a:prstDash val="solid"/>
            <a:round/>
            <a:headEnd type="none" w="med" len="med"/>
            <a:tailEnd type="none" w="med" len="med"/>
          </a:ln>
        </p:spPr>
      </p:cxnSp>
      <p:cxnSp>
        <p:nvCxnSpPr>
          <p:cNvPr id="1269" name="Google Shape;1269;p29"/>
          <p:cNvCxnSpPr/>
          <p:nvPr/>
        </p:nvCxnSpPr>
        <p:spPr>
          <a:xfrm flipH="1">
            <a:off x="4782742" y="2884885"/>
            <a:ext cx="188119" cy="108347"/>
          </a:xfrm>
          <a:prstGeom prst="straightConnector1">
            <a:avLst/>
          </a:prstGeom>
          <a:noFill/>
          <a:ln w="11100" cap="flat" cmpd="sng">
            <a:solidFill>
              <a:srgbClr val="000000"/>
            </a:solidFill>
            <a:prstDash val="solid"/>
            <a:round/>
            <a:headEnd type="none" w="med" len="med"/>
            <a:tailEnd type="none" w="med" len="med"/>
          </a:ln>
        </p:spPr>
      </p:cxnSp>
      <p:sp>
        <p:nvSpPr>
          <p:cNvPr id="1270" name="Google Shape;1270;p29"/>
          <p:cNvSpPr/>
          <p:nvPr/>
        </p:nvSpPr>
        <p:spPr>
          <a:xfrm>
            <a:off x="4531519" y="2515792"/>
            <a:ext cx="477441" cy="477440"/>
          </a:xfrm>
          <a:custGeom>
            <a:avLst/>
            <a:gdLst/>
            <a:ahLst/>
            <a:cxnLst/>
            <a:rect l="l" t="t" r="r" b="b"/>
            <a:pathLst>
              <a:path w="1607" h="1607" extrusionOk="0">
                <a:moveTo>
                  <a:pt x="1607" y="803"/>
                </a:moveTo>
                <a:lnTo>
                  <a:pt x="1605" y="846"/>
                </a:lnTo>
                <a:lnTo>
                  <a:pt x="1602" y="888"/>
                </a:lnTo>
                <a:lnTo>
                  <a:pt x="1597" y="930"/>
                </a:lnTo>
                <a:lnTo>
                  <a:pt x="1589" y="972"/>
                </a:lnTo>
                <a:lnTo>
                  <a:pt x="1579" y="1014"/>
                </a:lnTo>
                <a:lnTo>
                  <a:pt x="1566" y="1054"/>
                </a:lnTo>
                <a:lnTo>
                  <a:pt x="1552" y="1093"/>
                </a:lnTo>
                <a:lnTo>
                  <a:pt x="1536" y="1132"/>
                </a:lnTo>
                <a:lnTo>
                  <a:pt x="1517" y="1171"/>
                </a:lnTo>
                <a:lnTo>
                  <a:pt x="1497" y="1208"/>
                </a:lnTo>
                <a:lnTo>
                  <a:pt x="1475" y="1244"/>
                </a:lnTo>
                <a:lnTo>
                  <a:pt x="1451" y="1279"/>
                </a:lnTo>
                <a:lnTo>
                  <a:pt x="1424" y="1312"/>
                </a:lnTo>
                <a:lnTo>
                  <a:pt x="1397" y="1345"/>
                </a:lnTo>
                <a:lnTo>
                  <a:pt x="1367" y="1375"/>
                </a:lnTo>
                <a:lnTo>
                  <a:pt x="1337" y="1404"/>
                </a:lnTo>
                <a:lnTo>
                  <a:pt x="1304" y="1431"/>
                </a:lnTo>
                <a:lnTo>
                  <a:pt x="1271" y="1457"/>
                </a:lnTo>
                <a:lnTo>
                  <a:pt x="1235" y="1480"/>
                </a:lnTo>
                <a:lnTo>
                  <a:pt x="1199" y="1503"/>
                </a:lnTo>
                <a:lnTo>
                  <a:pt x="1161" y="1523"/>
                </a:lnTo>
                <a:lnTo>
                  <a:pt x="1123" y="1540"/>
                </a:lnTo>
                <a:lnTo>
                  <a:pt x="1084" y="1556"/>
                </a:lnTo>
                <a:lnTo>
                  <a:pt x="1044" y="1570"/>
                </a:lnTo>
                <a:lnTo>
                  <a:pt x="1003" y="1581"/>
                </a:lnTo>
                <a:lnTo>
                  <a:pt x="962" y="1591"/>
                </a:lnTo>
                <a:lnTo>
                  <a:pt x="919" y="1598"/>
                </a:lnTo>
                <a:lnTo>
                  <a:pt x="878" y="1603"/>
                </a:lnTo>
                <a:lnTo>
                  <a:pt x="835" y="1606"/>
                </a:lnTo>
                <a:lnTo>
                  <a:pt x="793" y="1607"/>
                </a:lnTo>
                <a:lnTo>
                  <a:pt x="750" y="1605"/>
                </a:lnTo>
                <a:lnTo>
                  <a:pt x="708" y="1601"/>
                </a:lnTo>
                <a:lnTo>
                  <a:pt x="666" y="1595"/>
                </a:lnTo>
                <a:lnTo>
                  <a:pt x="625" y="1587"/>
                </a:lnTo>
                <a:lnTo>
                  <a:pt x="584" y="1576"/>
                </a:lnTo>
                <a:lnTo>
                  <a:pt x="543" y="1563"/>
                </a:lnTo>
                <a:lnTo>
                  <a:pt x="504" y="1549"/>
                </a:lnTo>
                <a:lnTo>
                  <a:pt x="465" y="1532"/>
                </a:lnTo>
                <a:lnTo>
                  <a:pt x="427" y="1513"/>
                </a:lnTo>
                <a:lnTo>
                  <a:pt x="390" y="1492"/>
                </a:lnTo>
                <a:lnTo>
                  <a:pt x="354" y="1469"/>
                </a:lnTo>
                <a:lnTo>
                  <a:pt x="319" y="1445"/>
                </a:lnTo>
                <a:lnTo>
                  <a:pt x="287" y="1418"/>
                </a:lnTo>
                <a:lnTo>
                  <a:pt x="255" y="1390"/>
                </a:lnTo>
                <a:lnTo>
                  <a:pt x="224" y="1359"/>
                </a:lnTo>
                <a:lnTo>
                  <a:pt x="196" y="1328"/>
                </a:lnTo>
                <a:lnTo>
                  <a:pt x="169" y="1296"/>
                </a:lnTo>
                <a:lnTo>
                  <a:pt x="144" y="1262"/>
                </a:lnTo>
                <a:lnTo>
                  <a:pt x="121" y="1226"/>
                </a:lnTo>
                <a:lnTo>
                  <a:pt x="99" y="1189"/>
                </a:lnTo>
                <a:lnTo>
                  <a:pt x="80" y="1152"/>
                </a:lnTo>
                <a:lnTo>
                  <a:pt x="63" y="1113"/>
                </a:lnTo>
                <a:lnTo>
                  <a:pt x="47" y="1074"/>
                </a:lnTo>
                <a:lnTo>
                  <a:pt x="34" y="1034"/>
                </a:lnTo>
                <a:lnTo>
                  <a:pt x="23" y="992"/>
                </a:lnTo>
                <a:lnTo>
                  <a:pt x="14" y="951"/>
                </a:lnTo>
                <a:lnTo>
                  <a:pt x="7" y="909"/>
                </a:lnTo>
                <a:lnTo>
                  <a:pt x="3" y="867"/>
                </a:lnTo>
                <a:lnTo>
                  <a:pt x="0" y="824"/>
                </a:lnTo>
                <a:lnTo>
                  <a:pt x="0" y="782"/>
                </a:lnTo>
                <a:lnTo>
                  <a:pt x="3" y="740"/>
                </a:lnTo>
                <a:lnTo>
                  <a:pt x="7" y="698"/>
                </a:lnTo>
                <a:lnTo>
                  <a:pt x="14" y="655"/>
                </a:lnTo>
                <a:lnTo>
                  <a:pt x="23" y="614"/>
                </a:lnTo>
                <a:lnTo>
                  <a:pt x="34" y="574"/>
                </a:lnTo>
                <a:lnTo>
                  <a:pt x="47" y="533"/>
                </a:lnTo>
                <a:lnTo>
                  <a:pt x="63" y="494"/>
                </a:lnTo>
                <a:lnTo>
                  <a:pt x="80" y="455"/>
                </a:lnTo>
                <a:lnTo>
                  <a:pt x="99" y="417"/>
                </a:lnTo>
                <a:lnTo>
                  <a:pt x="121" y="381"/>
                </a:lnTo>
                <a:lnTo>
                  <a:pt x="144" y="345"/>
                </a:lnTo>
                <a:lnTo>
                  <a:pt x="169" y="311"/>
                </a:lnTo>
                <a:lnTo>
                  <a:pt x="196" y="278"/>
                </a:lnTo>
                <a:lnTo>
                  <a:pt x="224" y="247"/>
                </a:lnTo>
                <a:lnTo>
                  <a:pt x="255" y="218"/>
                </a:lnTo>
                <a:lnTo>
                  <a:pt x="287" y="189"/>
                </a:lnTo>
                <a:lnTo>
                  <a:pt x="319" y="163"/>
                </a:lnTo>
                <a:lnTo>
                  <a:pt x="354" y="138"/>
                </a:lnTo>
                <a:lnTo>
                  <a:pt x="390" y="115"/>
                </a:lnTo>
                <a:lnTo>
                  <a:pt x="427" y="95"/>
                </a:lnTo>
                <a:lnTo>
                  <a:pt x="465" y="75"/>
                </a:lnTo>
                <a:lnTo>
                  <a:pt x="504" y="59"/>
                </a:lnTo>
                <a:lnTo>
                  <a:pt x="543" y="44"/>
                </a:lnTo>
                <a:lnTo>
                  <a:pt x="584" y="31"/>
                </a:lnTo>
                <a:lnTo>
                  <a:pt x="625" y="21"/>
                </a:lnTo>
                <a:lnTo>
                  <a:pt x="666" y="12"/>
                </a:lnTo>
                <a:lnTo>
                  <a:pt x="708" y="6"/>
                </a:lnTo>
                <a:lnTo>
                  <a:pt x="750" y="2"/>
                </a:lnTo>
                <a:lnTo>
                  <a:pt x="793" y="0"/>
                </a:lnTo>
                <a:lnTo>
                  <a:pt x="835" y="0"/>
                </a:lnTo>
                <a:lnTo>
                  <a:pt x="878" y="4"/>
                </a:lnTo>
                <a:lnTo>
                  <a:pt x="919" y="8"/>
                </a:lnTo>
                <a:lnTo>
                  <a:pt x="962" y="16"/>
                </a:lnTo>
                <a:lnTo>
                  <a:pt x="1003" y="25"/>
                </a:lnTo>
                <a:lnTo>
                  <a:pt x="1044" y="37"/>
                </a:lnTo>
                <a:lnTo>
                  <a:pt x="1084" y="51"/>
                </a:lnTo>
                <a:lnTo>
                  <a:pt x="1123" y="67"/>
                </a:lnTo>
                <a:lnTo>
                  <a:pt x="1161" y="84"/>
                </a:lnTo>
                <a:lnTo>
                  <a:pt x="1199" y="105"/>
                </a:lnTo>
                <a:lnTo>
                  <a:pt x="1235" y="126"/>
                </a:lnTo>
                <a:lnTo>
                  <a:pt x="1271" y="150"/>
                </a:lnTo>
                <a:lnTo>
                  <a:pt x="1304" y="175"/>
                </a:lnTo>
                <a:lnTo>
                  <a:pt x="1337" y="203"/>
                </a:lnTo>
                <a:lnTo>
                  <a:pt x="1367" y="232"/>
                </a:lnTo>
                <a:lnTo>
                  <a:pt x="1397" y="262"/>
                </a:lnTo>
                <a:lnTo>
                  <a:pt x="1424" y="295"/>
                </a:lnTo>
                <a:lnTo>
                  <a:pt x="1451" y="328"/>
                </a:lnTo>
                <a:lnTo>
                  <a:pt x="1475" y="363"/>
                </a:lnTo>
                <a:lnTo>
                  <a:pt x="1497" y="399"/>
                </a:lnTo>
                <a:lnTo>
                  <a:pt x="1517" y="436"/>
                </a:lnTo>
                <a:lnTo>
                  <a:pt x="1536" y="474"/>
                </a:lnTo>
                <a:lnTo>
                  <a:pt x="1552" y="513"/>
                </a:lnTo>
                <a:lnTo>
                  <a:pt x="1566" y="553"/>
                </a:lnTo>
                <a:lnTo>
                  <a:pt x="1579" y="594"/>
                </a:lnTo>
                <a:lnTo>
                  <a:pt x="1589" y="635"/>
                </a:lnTo>
                <a:lnTo>
                  <a:pt x="1597" y="677"/>
                </a:lnTo>
                <a:lnTo>
                  <a:pt x="1602" y="719"/>
                </a:lnTo>
                <a:lnTo>
                  <a:pt x="1605" y="761"/>
                </a:lnTo>
                <a:lnTo>
                  <a:pt x="1607" y="803"/>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1" name="Google Shape;1271;p29"/>
          <p:cNvSpPr/>
          <p:nvPr/>
        </p:nvSpPr>
        <p:spPr>
          <a:xfrm>
            <a:off x="2389586" y="1662112"/>
            <a:ext cx="2477690" cy="1368029"/>
          </a:xfrm>
          <a:custGeom>
            <a:avLst/>
            <a:gdLst/>
            <a:ahLst/>
            <a:cxnLst/>
            <a:rect l="l" t="t" r="r" b="b"/>
            <a:pathLst>
              <a:path w="8323" h="4596" extrusionOk="0">
                <a:moveTo>
                  <a:pt x="8323" y="4596"/>
                </a:moveTo>
                <a:lnTo>
                  <a:pt x="8306" y="4596"/>
                </a:lnTo>
                <a:lnTo>
                  <a:pt x="8290" y="4596"/>
                </a:lnTo>
                <a:lnTo>
                  <a:pt x="8275" y="4594"/>
                </a:lnTo>
                <a:lnTo>
                  <a:pt x="8260" y="4592"/>
                </a:lnTo>
                <a:lnTo>
                  <a:pt x="8238" y="4587"/>
                </a:lnTo>
                <a:lnTo>
                  <a:pt x="8215" y="4582"/>
                </a:lnTo>
                <a:lnTo>
                  <a:pt x="8194" y="4575"/>
                </a:lnTo>
                <a:lnTo>
                  <a:pt x="8174" y="4569"/>
                </a:lnTo>
                <a:lnTo>
                  <a:pt x="8153" y="4564"/>
                </a:lnTo>
                <a:lnTo>
                  <a:pt x="8131" y="4559"/>
                </a:lnTo>
                <a:lnTo>
                  <a:pt x="8111" y="4556"/>
                </a:lnTo>
                <a:lnTo>
                  <a:pt x="8090" y="4552"/>
                </a:lnTo>
                <a:lnTo>
                  <a:pt x="8069" y="4549"/>
                </a:lnTo>
                <a:lnTo>
                  <a:pt x="8047" y="4545"/>
                </a:lnTo>
                <a:lnTo>
                  <a:pt x="8027" y="4539"/>
                </a:lnTo>
                <a:lnTo>
                  <a:pt x="8007" y="4532"/>
                </a:lnTo>
                <a:lnTo>
                  <a:pt x="7989" y="4524"/>
                </a:lnTo>
                <a:lnTo>
                  <a:pt x="7971" y="4516"/>
                </a:lnTo>
                <a:lnTo>
                  <a:pt x="7955" y="4504"/>
                </a:lnTo>
                <a:lnTo>
                  <a:pt x="7937" y="4494"/>
                </a:lnTo>
                <a:lnTo>
                  <a:pt x="7920" y="4483"/>
                </a:lnTo>
                <a:lnTo>
                  <a:pt x="7901" y="4474"/>
                </a:lnTo>
                <a:lnTo>
                  <a:pt x="7882" y="4467"/>
                </a:lnTo>
                <a:lnTo>
                  <a:pt x="7859" y="4462"/>
                </a:lnTo>
                <a:lnTo>
                  <a:pt x="7837" y="4457"/>
                </a:lnTo>
                <a:lnTo>
                  <a:pt x="7814" y="4454"/>
                </a:lnTo>
                <a:lnTo>
                  <a:pt x="7790" y="4451"/>
                </a:lnTo>
                <a:lnTo>
                  <a:pt x="7767" y="4447"/>
                </a:lnTo>
                <a:lnTo>
                  <a:pt x="7745" y="4442"/>
                </a:lnTo>
                <a:lnTo>
                  <a:pt x="7721" y="4433"/>
                </a:lnTo>
                <a:lnTo>
                  <a:pt x="7697" y="4421"/>
                </a:lnTo>
                <a:lnTo>
                  <a:pt x="7675" y="4408"/>
                </a:lnTo>
                <a:lnTo>
                  <a:pt x="7652" y="4395"/>
                </a:lnTo>
                <a:lnTo>
                  <a:pt x="7629" y="4381"/>
                </a:lnTo>
                <a:lnTo>
                  <a:pt x="7605" y="4368"/>
                </a:lnTo>
                <a:lnTo>
                  <a:pt x="7581" y="4357"/>
                </a:lnTo>
                <a:lnTo>
                  <a:pt x="7554" y="4346"/>
                </a:lnTo>
                <a:lnTo>
                  <a:pt x="7523" y="4335"/>
                </a:lnTo>
                <a:lnTo>
                  <a:pt x="7489" y="4326"/>
                </a:lnTo>
                <a:lnTo>
                  <a:pt x="7455" y="4317"/>
                </a:lnTo>
                <a:lnTo>
                  <a:pt x="7421" y="4308"/>
                </a:lnTo>
                <a:lnTo>
                  <a:pt x="7386" y="4302"/>
                </a:lnTo>
                <a:lnTo>
                  <a:pt x="7351" y="4294"/>
                </a:lnTo>
                <a:lnTo>
                  <a:pt x="7317" y="4286"/>
                </a:lnTo>
                <a:lnTo>
                  <a:pt x="7272" y="4276"/>
                </a:lnTo>
                <a:lnTo>
                  <a:pt x="7228" y="4265"/>
                </a:lnTo>
                <a:lnTo>
                  <a:pt x="7187" y="4252"/>
                </a:lnTo>
                <a:lnTo>
                  <a:pt x="7145" y="4239"/>
                </a:lnTo>
                <a:lnTo>
                  <a:pt x="7106" y="4226"/>
                </a:lnTo>
                <a:lnTo>
                  <a:pt x="7067" y="4212"/>
                </a:lnTo>
                <a:lnTo>
                  <a:pt x="7030" y="4198"/>
                </a:lnTo>
                <a:lnTo>
                  <a:pt x="6968" y="4174"/>
                </a:lnTo>
                <a:lnTo>
                  <a:pt x="6907" y="4151"/>
                </a:lnTo>
                <a:lnTo>
                  <a:pt x="6845" y="4126"/>
                </a:lnTo>
                <a:lnTo>
                  <a:pt x="6816" y="4115"/>
                </a:lnTo>
                <a:lnTo>
                  <a:pt x="6785" y="4104"/>
                </a:lnTo>
                <a:lnTo>
                  <a:pt x="6754" y="4092"/>
                </a:lnTo>
                <a:lnTo>
                  <a:pt x="6722" y="4080"/>
                </a:lnTo>
                <a:lnTo>
                  <a:pt x="6692" y="4068"/>
                </a:lnTo>
                <a:lnTo>
                  <a:pt x="6663" y="4054"/>
                </a:lnTo>
                <a:lnTo>
                  <a:pt x="6638" y="4041"/>
                </a:lnTo>
                <a:lnTo>
                  <a:pt x="6615" y="4026"/>
                </a:lnTo>
                <a:lnTo>
                  <a:pt x="6592" y="4012"/>
                </a:lnTo>
                <a:lnTo>
                  <a:pt x="6570" y="3996"/>
                </a:lnTo>
                <a:lnTo>
                  <a:pt x="6548" y="3980"/>
                </a:lnTo>
                <a:lnTo>
                  <a:pt x="6525" y="3965"/>
                </a:lnTo>
                <a:lnTo>
                  <a:pt x="6501" y="3948"/>
                </a:lnTo>
                <a:lnTo>
                  <a:pt x="6477" y="3932"/>
                </a:lnTo>
                <a:lnTo>
                  <a:pt x="6452" y="3916"/>
                </a:lnTo>
                <a:lnTo>
                  <a:pt x="6429" y="3898"/>
                </a:lnTo>
                <a:lnTo>
                  <a:pt x="6407" y="3880"/>
                </a:lnTo>
                <a:lnTo>
                  <a:pt x="6384" y="3862"/>
                </a:lnTo>
                <a:lnTo>
                  <a:pt x="6363" y="3842"/>
                </a:lnTo>
                <a:lnTo>
                  <a:pt x="6341" y="3817"/>
                </a:lnTo>
                <a:lnTo>
                  <a:pt x="6319" y="3792"/>
                </a:lnTo>
                <a:lnTo>
                  <a:pt x="6298" y="3767"/>
                </a:lnTo>
                <a:lnTo>
                  <a:pt x="6278" y="3740"/>
                </a:lnTo>
                <a:lnTo>
                  <a:pt x="6258" y="3715"/>
                </a:lnTo>
                <a:lnTo>
                  <a:pt x="6236" y="3690"/>
                </a:lnTo>
                <a:lnTo>
                  <a:pt x="6219" y="3673"/>
                </a:lnTo>
                <a:lnTo>
                  <a:pt x="6198" y="3655"/>
                </a:lnTo>
                <a:lnTo>
                  <a:pt x="6177" y="3639"/>
                </a:lnTo>
                <a:lnTo>
                  <a:pt x="6156" y="3624"/>
                </a:lnTo>
                <a:lnTo>
                  <a:pt x="6133" y="3610"/>
                </a:lnTo>
                <a:lnTo>
                  <a:pt x="6111" y="3594"/>
                </a:lnTo>
                <a:lnTo>
                  <a:pt x="6089" y="3579"/>
                </a:lnTo>
                <a:lnTo>
                  <a:pt x="6056" y="3556"/>
                </a:lnTo>
                <a:lnTo>
                  <a:pt x="6024" y="3534"/>
                </a:lnTo>
                <a:lnTo>
                  <a:pt x="5992" y="3511"/>
                </a:lnTo>
                <a:lnTo>
                  <a:pt x="5961" y="3490"/>
                </a:lnTo>
                <a:lnTo>
                  <a:pt x="5941" y="3477"/>
                </a:lnTo>
                <a:lnTo>
                  <a:pt x="5921" y="3464"/>
                </a:lnTo>
                <a:lnTo>
                  <a:pt x="5902" y="3453"/>
                </a:lnTo>
                <a:lnTo>
                  <a:pt x="5882" y="3441"/>
                </a:lnTo>
                <a:lnTo>
                  <a:pt x="5863" y="3429"/>
                </a:lnTo>
                <a:lnTo>
                  <a:pt x="5844" y="3415"/>
                </a:lnTo>
                <a:lnTo>
                  <a:pt x="5826" y="3398"/>
                </a:lnTo>
                <a:lnTo>
                  <a:pt x="5808" y="3380"/>
                </a:lnTo>
                <a:lnTo>
                  <a:pt x="5789" y="3360"/>
                </a:lnTo>
                <a:lnTo>
                  <a:pt x="5771" y="3338"/>
                </a:lnTo>
                <a:lnTo>
                  <a:pt x="5754" y="3314"/>
                </a:lnTo>
                <a:lnTo>
                  <a:pt x="5736" y="3292"/>
                </a:lnTo>
                <a:lnTo>
                  <a:pt x="5719" y="3268"/>
                </a:lnTo>
                <a:lnTo>
                  <a:pt x="5703" y="3246"/>
                </a:lnTo>
                <a:lnTo>
                  <a:pt x="5682" y="3223"/>
                </a:lnTo>
                <a:lnTo>
                  <a:pt x="5663" y="3201"/>
                </a:lnTo>
                <a:lnTo>
                  <a:pt x="5644" y="3182"/>
                </a:lnTo>
                <a:lnTo>
                  <a:pt x="5624" y="3164"/>
                </a:lnTo>
                <a:lnTo>
                  <a:pt x="5603" y="3148"/>
                </a:lnTo>
                <a:lnTo>
                  <a:pt x="5581" y="3130"/>
                </a:lnTo>
                <a:lnTo>
                  <a:pt x="5557" y="3113"/>
                </a:lnTo>
                <a:lnTo>
                  <a:pt x="5508" y="3078"/>
                </a:lnTo>
                <a:lnTo>
                  <a:pt x="5455" y="3042"/>
                </a:lnTo>
                <a:lnTo>
                  <a:pt x="5404" y="3008"/>
                </a:lnTo>
                <a:lnTo>
                  <a:pt x="5353" y="2972"/>
                </a:lnTo>
                <a:lnTo>
                  <a:pt x="5304" y="2937"/>
                </a:lnTo>
                <a:lnTo>
                  <a:pt x="5258" y="2902"/>
                </a:lnTo>
                <a:lnTo>
                  <a:pt x="5212" y="2868"/>
                </a:lnTo>
                <a:lnTo>
                  <a:pt x="5166" y="2834"/>
                </a:lnTo>
                <a:lnTo>
                  <a:pt x="5137" y="2812"/>
                </a:lnTo>
                <a:lnTo>
                  <a:pt x="5107" y="2789"/>
                </a:lnTo>
                <a:lnTo>
                  <a:pt x="5077" y="2768"/>
                </a:lnTo>
                <a:lnTo>
                  <a:pt x="5046" y="2746"/>
                </a:lnTo>
                <a:lnTo>
                  <a:pt x="5016" y="2722"/>
                </a:lnTo>
                <a:lnTo>
                  <a:pt x="4987" y="2699"/>
                </a:lnTo>
                <a:lnTo>
                  <a:pt x="4959" y="2674"/>
                </a:lnTo>
                <a:lnTo>
                  <a:pt x="4931" y="2648"/>
                </a:lnTo>
                <a:lnTo>
                  <a:pt x="4905" y="2621"/>
                </a:lnTo>
                <a:lnTo>
                  <a:pt x="4878" y="2596"/>
                </a:lnTo>
                <a:lnTo>
                  <a:pt x="4830" y="2546"/>
                </a:lnTo>
                <a:lnTo>
                  <a:pt x="4780" y="2497"/>
                </a:lnTo>
                <a:lnTo>
                  <a:pt x="4730" y="2448"/>
                </a:lnTo>
                <a:lnTo>
                  <a:pt x="4677" y="2399"/>
                </a:lnTo>
                <a:lnTo>
                  <a:pt x="4615" y="2342"/>
                </a:lnTo>
                <a:lnTo>
                  <a:pt x="4552" y="2284"/>
                </a:lnTo>
                <a:lnTo>
                  <a:pt x="4488" y="2225"/>
                </a:lnTo>
                <a:lnTo>
                  <a:pt x="4451" y="2190"/>
                </a:lnTo>
                <a:lnTo>
                  <a:pt x="4414" y="2156"/>
                </a:lnTo>
                <a:lnTo>
                  <a:pt x="4377" y="2120"/>
                </a:lnTo>
                <a:lnTo>
                  <a:pt x="4342" y="2085"/>
                </a:lnTo>
                <a:lnTo>
                  <a:pt x="4306" y="2052"/>
                </a:lnTo>
                <a:lnTo>
                  <a:pt x="4271" y="2021"/>
                </a:lnTo>
                <a:lnTo>
                  <a:pt x="4247" y="2004"/>
                </a:lnTo>
                <a:lnTo>
                  <a:pt x="4224" y="1986"/>
                </a:lnTo>
                <a:lnTo>
                  <a:pt x="4199" y="1969"/>
                </a:lnTo>
                <a:lnTo>
                  <a:pt x="4174" y="1952"/>
                </a:lnTo>
                <a:lnTo>
                  <a:pt x="4146" y="1934"/>
                </a:lnTo>
                <a:lnTo>
                  <a:pt x="4115" y="1915"/>
                </a:lnTo>
                <a:lnTo>
                  <a:pt x="4083" y="1896"/>
                </a:lnTo>
                <a:lnTo>
                  <a:pt x="4049" y="1875"/>
                </a:lnTo>
                <a:lnTo>
                  <a:pt x="4014" y="1854"/>
                </a:lnTo>
                <a:lnTo>
                  <a:pt x="3979" y="1831"/>
                </a:lnTo>
                <a:lnTo>
                  <a:pt x="3946" y="1809"/>
                </a:lnTo>
                <a:lnTo>
                  <a:pt x="3915" y="1786"/>
                </a:lnTo>
                <a:lnTo>
                  <a:pt x="3892" y="1768"/>
                </a:lnTo>
                <a:lnTo>
                  <a:pt x="3870" y="1749"/>
                </a:lnTo>
                <a:lnTo>
                  <a:pt x="3852" y="1733"/>
                </a:lnTo>
                <a:lnTo>
                  <a:pt x="3836" y="1715"/>
                </a:lnTo>
                <a:lnTo>
                  <a:pt x="3819" y="1697"/>
                </a:lnTo>
                <a:lnTo>
                  <a:pt x="3802" y="1679"/>
                </a:lnTo>
                <a:lnTo>
                  <a:pt x="3783" y="1660"/>
                </a:lnTo>
                <a:lnTo>
                  <a:pt x="3756" y="1633"/>
                </a:lnTo>
                <a:lnTo>
                  <a:pt x="3727" y="1606"/>
                </a:lnTo>
                <a:lnTo>
                  <a:pt x="3698" y="1580"/>
                </a:lnTo>
                <a:lnTo>
                  <a:pt x="3669" y="1554"/>
                </a:lnTo>
                <a:lnTo>
                  <a:pt x="3623" y="1511"/>
                </a:lnTo>
                <a:lnTo>
                  <a:pt x="3579" y="1470"/>
                </a:lnTo>
                <a:lnTo>
                  <a:pt x="3535" y="1427"/>
                </a:lnTo>
                <a:lnTo>
                  <a:pt x="3508" y="1400"/>
                </a:lnTo>
                <a:lnTo>
                  <a:pt x="3479" y="1373"/>
                </a:lnTo>
                <a:lnTo>
                  <a:pt x="3451" y="1346"/>
                </a:lnTo>
                <a:lnTo>
                  <a:pt x="3423" y="1322"/>
                </a:lnTo>
                <a:lnTo>
                  <a:pt x="3399" y="1302"/>
                </a:lnTo>
                <a:lnTo>
                  <a:pt x="3376" y="1284"/>
                </a:lnTo>
                <a:lnTo>
                  <a:pt x="3354" y="1266"/>
                </a:lnTo>
                <a:lnTo>
                  <a:pt x="3332" y="1248"/>
                </a:lnTo>
                <a:lnTo>
                  <a:pt x="3311" y="1228"/>
                </a:lnTo>
                <a:lnTo>
                  <a:pt x="3296" y="1212"/>
                </a:lnTo>
                <a:lnTo>
                  <a:pt x="3282" y="1196"/>
                </a:lnTo>
                <a:lnTo>
                  <a:pt x="3266" y="1180"/>
                </a:lnTo>
                <a:lnTo>
                  <a:pt x="3249" y="1163"/>
                </a:lnTo>
                <a:lnTo>
                  <a:pt x="3232" y="1146"/>
                </a:lnTo>
                <a:lnTo>
                  <a:pt x="3212" y="1130"/>
                </a:lnTo>
                <a:lnTo>
                  <a:pt x="3192" y="1115"/>
                </a:lnTo>
                <a:lnTo>
                  <a:pt x="3165" y="1098"/>
                </a:lnTo>
                <a:lnTo>
                  <a:pt x="3137" y="1082"/>
                </a:lnTo>
                <a:lnTo>
                  <a:pt x="3109" y="1068"/>
                </a:lnTo>
                <a:lnTo>
                  <a:pt x="3081" y="1053"/>
                </a:lnTo>
                <a:lnTo>
                  <a:pt x="3053" y="1040"/>
                </a:lnTo>
                <a:lnTo>
                  <a:pt x="3026" y="1026"/>
                </a:lnTo>
                <a:lnTo>
                  <a:pt x="3002" y="1013"/>
                </a:lnTo>
                <a:lnTo>
                  <a:pt x="2979" y="999"/>
                </a:lnTo>
                <a:lnTo>
                  <a:pt x="2959" y="985"/>
                </a:lnTo>
                <a:lnTo>
                  <a:pt x="2940" y="970"/>
                </a:lnTo>
                <a:lnTo>
                  <a:pt x="2922" y="956"/>
                </a:lnTo>
                <a:lnTo>
                  <a:pt x="2903" y="940"/>
                </a:lnTo>
                <a:lnTo>
                  <a:pt x="2888" y="926"/>
                </a:lnTo>
                <a:lnTo>
                  <a:pt x="2871" y="912"/>
                </a:lnTo>
                <a:lnTo>
                  <a:pt x="2854" y="898"/>
                </a:lnTo>
                <a:lnTo>
                  <a:pt x="2836" y="884"/>
                </a:lnTo>
                <a:lnTo>
                  <a:pt x="2817" y="871"/>
                </a:lnTo>
                <a:lnTo>
                  <a:pt x="2798" y="857"/>
                </a:lnTo>
                <a:lnTo>
                  <a:pt x="2777" y="846"/>
                </a:lnTo>
                <a:lnTo>
                  <a:pt x="2751" y="834"/>
                </a:lnTo>
                <a:lnTo>
                  <a:pt x="2725" y="821"/>
                </a:lnTo>
                <a:lnTo>
                  <a:pt x="2700" y="810"/>
                </a:lnTo>
                <a:lnTo>
                  <a:pt x="2674" y="798"/>
                </a:lnTo>
                <a:lnTo>
                  <a:pt x="2648" y="784"/>
                </a:lnTo>
                <a:lnTo>
                  <a:pt x="2625" y="770"/>
                </a:lnTo>
                <a:lnTo>
                  <a:pt x="2608" y="758"/>
                </a:lnTo>
                <a:lnTo>
                  <a:pt x="2592" y="744"/>
                </a:lnTo>
                <a:lnTo>
                  <a:pt x="2578" y="730"/>
                </a:lnTo>
                <a:lnTo>
                  <a:pt x="2564" y="714"/>
                </a:lnTo>
                <a:lnTo>
                  <a:pt x="2551" y="698"/>
                </a:lnTo>
                <a:lnTo>
                  <a:pt x="2537" y="684"/>
                </a:lnTo>
                <a:lnTo>
                  <a:pt x="2525" y="669"/>
                </a:lnTo>
                <a:lnTo>
                  <a:pt x="2510" y="655"/>
                </a:lnTo>
                <a:lnTo>
                  <a:pt x="2491" y="638"/>
                </a:lnTo>
                <a:lnTo>
                  <a:pt x="2471" y="623"/>
                </a:lnTo>
                <a:lnTo>
                  <a:pt x="2451" y="609"/>
                </a:lnTo>
                <a:lnTo>
                  <a:pt x="2430" y="595"/>
                </a:lnTo>
                <a:lnTo>
                  <a:pt x="2407" y="582"/>
                </a:lnTo>
                <a:lnTo>
                  <a:pt x="2386" y="567"/>
                </a:lnTo>
                <a:lnTo>
                  <a:pt x="2364" y="552"/>
                </a:lnTo>
                <a:lnTo>
                  <a:pt x="2338" y="533"/>
                </a:lnTo>
                <a:lnTo>
                  <a:pt x="2312" y="512"/>
                </a:lnTo>
                <a:lnTo>
                  <a:pt x="2288" y="492"/>
                </a:lnTo>
                <a:lnTo>
                  <a:pt x="2264" y="471"/>
                </a:lnTo>
                <a:lnTo>
                  <a:pt x="2241" y="450"/>
                </a:lnTo>
                <a:lnTo>
                  <a:pt x="2219" y="427"/>
                </a:lnTo>
                <a:lnTo>
                  <a:pt x="2197" y="403"/>
                </a:lnTo>
                <a:lnTo>
                  <a:pt x="2178" y="378"/>
                </a:lnTo>
                <a:lnTo>
                  <a:pt x="2160" y="353"/>
                </a:lnTo>
                <a:lnTo>
                  <a:pt x="2142" y="330"/>
                </a:lnTo>
                <a:lnTo>
                  <a:pt x="2124" y="308"/>
                </a:lnTo>
                <a:lnTo>
                  <a:pt x="2106" y="290"/>
                </a:lnTo>
                <a:lnTo>
                  <a:pt x="2087" y="273"/>
                </a:lnTo>
                <a:lnTo>
                  <a:pt x="2067" y="256"/>
                </a:lnTo>
                <a:lnTo>
                  <a:pt x="2047" y="240"/>
                </a:lnTo>
                <a:lnTo>
                  <a:pt x="2026" y="225"/>
                </a:lnTo>
                <a:lnTo>
                  <a:pt x="2006" y="209"/>
                </a:lnTo>
                <a:lnTo>
                  <a:pt x="1984" y="195"/>
                </a:lnTo>
                <a:lnTo>
                  <a:pt x="1964" y="181"/>
                </a:lnTo>
                <a:lnTo>
                  <a:pt x="1944" y="169"/>
                </a:lnTo>
                <a:lnTo>
                  <a:pt x="1923" y="156"/>
                </a:lnTo>
                <a:lnTo>
                  <a:pt x="1901" y="144"/>
                </a:lnTo>
                <a:lnTo>
                  <a:pt x="1879" y="134"/>
                </a:lnTo>
                <a:lnTo>
                  <a:pt x="1857" y="124"/>
                </a:lnTo>
                <a:lnTo>
                  <a:pt x="1832" y="115"/>
                </a:lnTo>
                <a:lnTo>
                  <a:pt x="1807" y="107"/>
                </a:lnTo>
                <a:lnTo>
                  <a:pt x="1781" y="99"/>
                </a:lnTo>
                <a:lnTo>
                  <a:pt x="1749" y="93"/>
                </a:lnTo>
                <a:lnTo>
                  <a:pt x="1715" y="88"/>
                </a:lnTo>
                <a:lnTo>
                  <a:pt x="1680" y="84"/>
                </a:lnTo>
                <a:lnTo>
                  <a:pt x="1643" y="81"/>
                </a:lnTo>
                <a:lnTo>
                  <a:pt x="1605" y="79"/>
                </a:lnTo>
                <a:lnTo>
                  <a:pt x="1568" y="78"/>
                </a:lnTo>
                <a:lnTo>
                  <a:pt x="1530" y="76"/>
                </a:lnTo>
                <a:lnTo>
                  <a:pt x="1493" y="74"/>
                </a:lnTo>
                <a:lnTo>
                  <a:pt x="1460" y="71"/>
                </a:lnTo>
                <a:lnTo>
                  <a:pt x="1430" y="67"/>
                </a:lnTo>
                <a:lnTo>
                  <a:pt x="1400" y="64"/>
                </a:lnTo>
                <a:lnTo>
                  <a:pt x="1370" y="59"/>
                </a:lnTo>
                <a:lnTo>
                  <a:pt x="1338" y="56"/>
                </a:lnTo>
                <a:lnTo>
                  <a:pt x="1307" y="55"/>
                </a:lnTo>
                <a:lnTo>
                  <a:pt x="1274" y="55"/>
                </a:lnTo>
                <a:lnTo>
                  <a:pt x="1239" y="56"/>
                </a:lnTo>
                <a:lnTo>
                  <a:pt x="1203" y="58"/>
                </a:lnTo>
                <a:lnTo>
                  <a:pt x="1167" y="60"/>
                </a:lnTo>
                <a:lnTo>
                  <a:pt x="1131" y="61"/>
                </a:lnTo>
                <a:lnTo>
                  <a:pt x="1098" y="60"/>
                </a:lnTo>
                <a:lnTo>
                  <a:pt x="1064" y="58"/>
                </a:lnTo>
                <a:lnTo>
                  <a:pt x="1027" y="55"/>
                </a:lnTo>
                <a:lnTo>
                  <a:pt x="992" y="49"/>
                </a:lnTo>
                <a:lnTo>
                  <a:pt x="957" y="43"/>
                </a:lnTo>
                <a:lnTo>
                  <a:pt x="921" y="37"/>
                </a:lnTo>
                <a:lnTo>
                  <a:pt x="886" y="30"/>
                </a:lnTo>
                <a:lnTo>
                  <a:pt x="853" y="24"/>
                </a:lnTo>
                <a:lnTo>
                  <a:pt x="808" y="17"/>
                </a:lnTo>
                <a:lnTo>
                  <a:pt x="763" y="11"/>
                </a:lnTo>
                <a:lnTo>
                  <a:pt x="717" y="6"/>
                </a:lnTo>
                <a:lnTo>
                  <a:pt x="671" y="4"/>
                </a:lnTo>
                <a:lnTo>
                  <a:pt x="623" y="2"/>
                </a:lnTo>
                <a:lnTo>
                  <a:pt x="576" y="1"/>
                </a:lnTo>
                <a:lnTo>
                  <a:pt x="527" y="1"/>
                </a:lnTo>
                <a:lnTo>
                  <a:pt x="478" y="0"/>
                </a:lnTo>
                <a:lnTo>
                  <a:pt x="390" y="0"/>
                </a:lnTo>
                <a:lnTo>
                  <a:pt x="302" y="1"/>
                </a:lnTo>
                <a:lnTo>
                  <a:pt x="212" y="2"/>
                </a:lnTo>
                <a:lnTo>
                  <a:pt x="141" y="2"/>
                </a:lnTo>
                <a:lnTo>
                  <a:pt x="70" y="2"/>
                </a:lnTo>
                <a:lnTo>
                  <a:pt x="0" y="1"/>
                </a:lnTo>
              </a:path>
            </a:pathLst>
          </a:custGeom>
          <a:noFill/>
          <a:ln w="111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2" name="Google Shape;1272;p29"/>
          <p:cNvSpPr/>
          <p:nvPr/>
        </p:nvSpPr>
        <p:spPr>
          <a:xfrm>
            <a:off x="5107783" y="2803924"/>
            <a:ext cx="11906" cy="10715"/>
          </a:xfrm>
          <a:custGeom>
            <a:avLst/>
            <a:gdLst/>
            <a:ahLst/>
            <a:cxnLst/>
            <a:rect l="l" t="t" r="r" b="b"/>
            <a:pathLst>
              <a:path w="41" h="37" extrusionOk="0">
                <a:moveTo>
                  <a:pt x="41" y="22"/>
                </a:moveTo>
                <a:lnTo>
                  <a:pt x="39" y="27"/>
                </a:lnTo>
                <a:lnTo>
                  <a:pt x="37" y="30"/>
                </a:lnTo>
                <a:lnTo>
                  <a:pt x="35" y="32"/>
                </a:lnTo>
                <a:lnTo>
                  <a:pt x="31" y="35"/>
                </a:lnTo>
                <a:lnTo>
                  <a:pt x="28" y="36"/>
                </a:lnTo>
                <a:lnTo>
                  <a:pt x="26" y="37"/>
                </a:lnTo>
                <a:lnTo>
                  <a:pt x="20" y="36"/>
                </a:lnTo>
                <a:lnTo>
                  <a:pt x="15" y="35"/>
                </a:lnTo>
                <a:lnTo>
                  <a:pt x="11" y="32"/>
                </a:lnTo>
                <a:lnTo>
                  <a:pt x="8" y="29"/>
                </a:lnTo>
                <a:lnTo>
                  <a:pt x="4" y="26"/>
                </a:lnTo>
                <a:lnTo>
                  <a:pt x="2" y="21"/>
                </a:lnTo>
                <a:lnTo>
                  <a:pt x="0" y="17"/>
                </a:lnTo>
                <a:lnTo>
                  <a:pt x="0" y="13"/>
                </a:lnTo>
                <a:lnTo>
                  <a:pt x="0" y="10"/>
                </a:lnTo>
                <a:lnTo>
                  <a:pt x="2" y="7"/>
                </a:lnTo>
                <a:lnTo>
                  <a:pt x="4" y="3"/>
                </a:lnTo>
                <a:lnTo>
                  <a:pt x="8" y="1"/>
                </a:lnTo>
                <a:lnTo>
                  <a:pt x="11" y="0"/>
                </a:lnTo>
                <a:lnTo>
                  <a:pt x="15" y="0"/>
                </a:lnTo>
                <a:lnTo>
                  <a:pt x="19" y="0"/>
                </a:lnTo>
                <a:lnTo>
                  <a:pt x="22" y="1"/>
                </a:lnTo>
                <a:lnTo>
                  <a:pt x="24" y="3"/>
                </a:lnTo>
                <a:lnTo>
                  <a:pt x="27" y="5"/>
                </a:lnTo>
                <a:lnTo>
                  <a:pt x="28"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3" name="Google Shape;1273;p29"/>
          <p:cNvSpPr/>
          <p:nvPr/>
        </p:nvSpPr>
        <p:spPr>
          <a:xfrm>
            <a:off x="5070874" y="2789635"/>
            <a:ext cx="11906" cy="9525"/>
          </a:xfrm>
          <a:custGeom>
            <a:avLst/>
            <a:gdLst/>
            <a:ahLst/>
            <a:cxnLst/>
            <a:rect l="l" t="t" r="r" b="b"/>
            <a:pathLst>
              <a:path w="42" h="30" extrusionOk="0">
                <a:moveTo>
                  <a:pt x="40" y="1"/>
                </a:moveTo>
                <a:lnTo>
                  <a:pt x="41" y="5"/>
                </a:lnTo>
                <a:lnTo>
                  <a:pt x="42" y="10"/>
                </a:lnTo>
                <a:lnTo>
                  <a:pt x="42" y="14"/>
                </a:lnTo>
                <a:lnTo>
                  <a:pt x="42" y="18"/>
                </a:lnTo>
                <a:lnTo>
                  <a:pt x="40" y="20"/>
                </a:lnTo>
                <a:lnTo>
                  <a:pt x="39" y="23"/>
                </a:lnTo>
                <a:lnTo>
                  <a:pt x="35" y="26"/>
                </a:lnTo>
                <a:lnTo>
                  <a:pt x="31" y="28"/>
                </a:lnTo>
                <a:lnTo>
                  <a:pt x="25" y="29"/>
                </a:lnTo>
                <a:lnTo>
                  <a:pt x="21" y="30"/>
                </a:lnTo>
                <a:lnTo>
                  <a:pt x="16" y="30"/>
                </a:lnTo>
                <a:lnTo>
                  <a:pt x="11" y="29"/>
                </a:lnTo>
                <a:lnTo>
                  <a:pt x="7" y="27"/>
                </a:lnTo>
                <a:lnTo>
                  <a:pt x="4" y="25"/>
                </a:lnTo>
                <a:lnTo>
                  <a:pt x="2" y="22"/>
                </a:lnTo>
                <a:lnTo>
                  <a:pt x="0" y="19"/>
                </a:lnTo>
                <a:lnTo>
                  <a:pt x="0" y="14"/>
                </a:lnTo>
                <a:lnTo>
                  <a:pt x="2" y="11"/>
                </a:lnTo>
                <a:lnTo>
                  <a:pt x="3" y="8"/>
                </a:lnTo>
                <a:lnTo>
                  <a:pt x="5" y="4"/>
                </a:lnTo>
                <a:lnTo>
                  <a:pt x="7" y="2"/>
                </a:lnTo>
                <a:lnTo>
                  <a:pt x="11" y="0"/>
                </a:lnTo>
                <a:lnTo>
                  <a:pt x="14" y="0"/>
                </a:lnTo>
                <a:lnTo>
                  <a:pt x="17" y="0"/>
                </a:lnTo>
                <a:lnTo>
                  <a:pt x="21" y="1"/>
                </a:lnTo>
                <a:lnTo>
                  <a:pt x="24" y="3"/>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4" name="Google Shape;1274;p29"/>
          <p:cNvSpPr/>
          <p:nvPr/>
        </p:nvSpPr>
        <p:spPr>
          <a:xfrm>
            <a:off x="5039917" y="2846785"/>
            <a:ext cx="11906" cy="8334"/>
          </a:xfrm>
          <a:custGeom>
            <a:avLst/>
            <a:gdLst/>
            <a:ahLst/>
            <a:cxnLst/>
            <a:rect l="l" t="t" r="r" b="b"/>
            <a:pathLst>
              <a:path w="42" h="30" extrusionOk="0">
                <a:moveTo>
                  <a:pt x="39" y="2"/>
                </a:moveTo>
                <a:lnTo>
                  <a:pt x="41" y="7"/>
                </a:lnTo>
                <a:lnTo>
                  <a:pt x="42" y="10"/>
                </a:lnTo>
                <a:lnTo>
                  <a:pt x="42" y="15"/>
                </a:lnTo>
                <a:lnTo>
                  <a:pt x="41" y="18"/>
                </a:lnTo>
                <a:lnTo>
                  <a:pt x="40" y="20"/>
                </a:lnTo>
                <a:lnTo>
                  <a:pt x="37" y="24"/>
                </a:lnTo>
                <a:lnTo>
                  <a:pt x="34" y="26"/>
                </a:lnTo>
                <a:lnTo>
                  <a:pt x="30" y="28"/>
                </a:lnTo>
                <a:lnTo>
                  <a:pt x="25" y="30"/>
                </a:lnTo>
                <a:lnTo>
                  <a:pt x="21" y="30"/>
                </a:lnTo>
                <a:lnTo>
                  <a:pt x="15" y="30"/>
                </a:lnTo>
                <a:lnTo>
                  <a:pt x="11" y="29"/>
                </a:lnTo>
                <a:lnTo>
                  <a:pt x="6" y="28"/>
                </a:lnTo>
                <a:lnTo>
                  <a:pt x="4" y="26"/>
                </a:lnTo>
                <a:lnTo>
                  <a:pt x="2" y="22"/>
                </a:lnTo>
                <a:lnTo>
                  <a:pt x="0" y="19"/>
                </a:lnTo>
                <a:lnTo>
                  <a:pt x="0" y="15"/>
                </a:lnTo>
                <a:lnTo>
                  <a:pt x="0" y="11"/>
                </a:lnTo>
                <a:lnTo>
                  <a:pt x="3" y="8"/>
                </a:lnTo>
                <a:lnTo>
                  <a:pt x="5" y="5"/>
                </a:lnTo>
                <a:lnTo>
                  <a:pt x="7" y="2"/>
                </a:lnTo>
                <a:lnTo>
                  <a:pt x="11" y="1"/>
                </a:lnTo>
                <a:lnTo>
                  <a:pt x="14" y="0"/>
                </a:lnTo>
                <a:lnTo>
                  <a:pt x="17" y="1"/>
                </a:lnTo>
                <a:lnTo>
                  <a:pt x="21" y="2"/>
                </a:lnTo>
                <a:lnTo>
                  <a:pt x="24" y="5"/>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5" name="Google Shape;1275;p29"/>
          <p:cNvSpPr/>
          <p:nvPr/>
        </p:nvSpPr>
        <p:spPr>
          <a:xfrm>
            <a:off x="5039917" y="2743200"/>
            <a:ext cx="11906" cy="9525"/>
          </a:xfrm>
          <a:custGeom>
            <a:avLst/>
            <a:gdLst/>
            <a:ahLst/>
            <a:cxnLst/>
            <a:rect l="l" t="t" r="r" b="b"/>
            <a:pathLst>
              <a:path w="42" h="31" extrusionOk="0">
                <a:moveTo>
                  <a:pt x="39" y="1"/>
                </a:moveTo>
                <a:lnTo>
                  <a:pt x="41" y="6"/>
                </a:lnTo>
                <a:lnTo>
                  <a:pt x="42" y="10"/>
                </a:lnTo>
                <a:lnTo>
                  <a:pt x="42" y="14"/>
                </a:lnTo>
                <a:lnTo>
                  <a:pt x="41" y="17"/>
                </a:lnTo>
                <a:lnTo>
                  <a:pt x="40" y="20"/>
                </a:lnTo>
                <a:lnTo>
                  <a:pt x="37" y="23"/>
                </a:lnTo>
                <a:lnTo>
                  <a:pt x="34" y="26"/>
                </a:lnTo>
                <a:lnTo>
                  <a:pt x="30" y="28"/>
                </a:lnTo>
                <a:lnTo>
                  <a:pt x="25" y="29"/>
                </a:lnTo>
                <a:lnTo>
                  <a:pt x="21" y="31"/>
                </a:lnTo>
                <a:lnTo>
                  <a:pt x="15" y="31"/>
                </a:lnTo>
                <a:lnTo>
                  <a:pt x="11" y="29"/>
                </a:lnTo>
                <a:lnTo>
                  <a:pt x="6" y="27"/>
                </a:lnTo>
                <a:lnTo>
                  <a:pt x="4" y="25"/>
                </a:lnTo>
                <a:lnTo>
                  <a:pt x="2" y="22"/>
                </a:lnTo>
                <a:lnTo>
                  <a:pt x="0" y="18"/>
                </a:lnTo>
                <a:lnTo>
                  <a:pt x="0" y="15"/>
                </a:lnTo>
                <a:lnTo>
                  <a:pt x="0" y="11"/>
                </a:lnTo>
                <a:lnTo>
                  <a:pt x="3" y="8"/>
                </a:lnTo>
                <a:lnTo>
                  <a:pt x="5" y="5"/>
                </a:lnTo>
                <a:lnTo>
                  <a:pt x="7" y="3"/>
                </a:lnTo>
                <a:lnTo>
                  <a:pt x="11" y="0"/>
                </a:lnTo>
                <a:lnTo>
                  <a:pt x="14" y="0"/>
                </a:lnTo>
                <a:lnTo>
                  <a:pt x="17" y="0"/>
                </a:lnTo>
                <a:lnTo>
                  <a:pt x="21" y="1"/>
                </a:lnTo>
                <a:lnTo>
                  <a:pt x="24" y="4"/>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6" name="Google Shape;1276;p29"/>
          <p:cNvSpPr/>
          <p:nvPr/>
        </p:nvSpPr>
        <p:spPr>
          <a:xfrm>
            <a:off x="5042299" y="2764631"/>
            <a:ext cx="11906" cy="9525"/>
          </a:xfrm>
          <a:custGeom>
            <a:avLst/>
            <a:gdLst/>
            <a:ahLst/>
            <a:cxnLst/>
            <a:rect l="l" t="t" r="r" b="b"/>
            <a:pathLst>
              <a:path w="42" h="30" extrusionOk="0">
                <a:moveTo>
                  <a:pt x="39" y="2"/>
                </a:moveTo>
                <a:lnTo>
                  <a:pt x="41" y="7"/>
                </a:lnTo>
                <a:lnTo>
                  <a:pt x="42" y="11"/>
                </a:lnTo>
                <a:lnTo>
                  <a:pt x="42" y="14"/>
                </a:lnTo>
                <a:lnTo>
                  <a:pt x="41" y="18"/>
                </a:lnTo>
                <a:lnTo>
                  <a:pt x="39" y="21"/>
                </a:lnTo>
                <a:lnTo>
                  <a:pt x="38" y="23"/>
                </a:lnTo>
                <a:lnTo>
                  <a:pt x="34" y="27"/>
                </a:lnTo>
                <a:lnTo>
                  <a:pt x="31" y="29"/>
                </a:lnTo>
                <a:lnTo>
                  <a:pt x="25" y="30"/>
                </a:lnTo>
                <a:lnTo>
                  <a:pt x="20" y="30"/>
                </a:lnTo>
                <a:lnTo>
                  <a:pt x="15" y="30"/>
                </a:lnTo>
                <a:lnTo>
                  <a:pt x="10" y="29"/>
                </a:lnTo>
                <a:lnTo>
                  <a:pt x="7" y="28"/>
                </a:lnTo>
                <a:lnTo>
                  <a:pt x="4" y="26"/>
                </a:lnTo>
                <a:lnTo>
                  <a:pt x="1" y="22"/>
                </a:lnTo>
                <a:lnTo>
                  <a:pt x="0" y="19"/>
                </a:lnTo>
                <a:lnTo>
                  <a:pt x="0" y="15"/>
                </a:lnTo>
                <a:lnTo>
                  <a:pt x="0" y="11"/>
                </a:lnTo>
                <a:lnTo>
                  <a:pt x="3" y="8"/>
                </a:lnTo>
                <a:lnTo>
                  <a:pt x="5" y="4"/>
                </a:lnTo>
                <a:lnTo>
                  <a:pt x="7" y="2"/>
                </a:lnTo>
                <a:lnTo>
                  <a:pt x="10" y="1"/>
                </a:lnTo>
                <a:lnTo>
                  <a:pt x="14" y="0"/>
                </a:lnTo>
                <a:lnTo>
                  <a:pt x="17" y="1"/>
                </a:lnTo>
                <a:lnTo>
                  <a:pt x="20" y="2"/>
                </a:lnTo>
                <a:lnTo>
                  <a:pt x="24" y="4"/>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7" name="Google Shape;1277;p29"/>
          <p:cNvSpPr/>
          <p:nvPr/>
        </p:nvSpPr>
        <p:spPr>
          <a:xfrm>
            <a:off x="5067301" y="2755107"/>
            <a:ext cx="11906" cy="8335"/>
          </a:xfrm>
          <a:custGeom>
            <a:avLst/>
            <a:gdLst/>
            <a:ahLst/>
            <a:cxnLst/>
            <a:rect l="l" t="t" r="r" b="b"/>
            <a:pathLst>
              <a:path w="42" h="31" extrusionOk="0">
                <a:moveTo>
                  <a:pt x="40" y="1"/>
                </a:moveTo>
                <a:lnTo>
                  <a:pt x="41" y="6"/>
                </a:lnTo>
                <a:lnTo>
                  <a:pt x="42" y="10"/>
                </a:lnTo>
                <a:lnTo>
                  <a:pt x="42" y="15"/>
                </a:lnTo>
                <a:lnTo>
                  <a:pt x="42" y="18"/>
                </a:lnTo>
                <a:lnTo>
                  <a:pt x="41" y="20"/>
                </a:lnTo>
                <a:lnTo>
                  <a:pt x="38" y="24"/>
                </a:lnTo>
                <a:lnTo>
                  <a:pt x="35" y="26"/>
                </a:lnTo>
                <a:lnTo>
                  <a:pt x="31" y="28"/>
                </a:lnTo>
                <a:lnTo>
                  <a:pt x="26" y="29"/>
                </a:lnTo>
                <a:lnTo>
                  <a:pt x="21" y="31"/>
                </a:lnTo>
                <a:lnTo>
                  <a:pt x="16" y="31"/>
                </a:lnTo>
                <a:lnTo>
                  <a:pt x="12" y="29"/>
                </a:lnTo>
                <a:lnTo>
                  <a:pt x="7" y="27"/>
                </a:lnTo>
                <a:lnTo>
                  <a:pt x="4" y="25"/>
                </a:lnTo>
                <a:lnTo>
                  <a:pt x="1" y="23"/>
                </a:lnTo>
                <a:lnTo>
                  <a:pt x="0" y="19"/>
                </a:lnTo>
                <a:lnTo>
                  <a:pt x="0" y="15"/>
                </a:lnTo>
                <a:lnTo>
                  <a:pt x="1" y="12"/>
                </a:lnTo>
                <a:lnTo>
                  <a:pt x="3" y="8"/>
                </a:lnTo>
                <a:lnTo>
                  <a:pt x="5" y="5"/>
                </a:lnTo>
                <a:lnTo>
                  <a:pt x="8" y="3"/>
                </a:lnTo>
                <a:lnTo>
                  <a:pt x="12" y="0"/>
                </a:lnTo>
                <a:lnTo>
                  <a:pt x="14" y="0"/>
                </a:lnTo>
                <a:lnTo>
                  <a:pt x="17" y="0"/>
                </a:lnTo>
                <a:lnTo>
                  <a:pt x="21" y="1"/>
                </a:lnTo>
                <a:lnTo>
                  <a:pt x="24" y="5"/>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8" name="Google Shape;1278;p29"/>
          <p:cNvSpPr/>
          <p:nvPr/>
        </p:nvSpPr>
        <p:spPr>
          <a:xfrm>
            <a:off x="5107783" y="2752725"/>
            <a:ext cx="11906" cy="10716"/>
          </a:xfrm>
          <a:custGeom>
            <a:avLst/>
            <a:gdLst/>
            <a:ahLst/>
            <a:cxnLst/>
            <a:rect l="l" t="t" r="r" b="b"/>
            <a:pathLst>
              <a:path w="41" h="37" extrusionOk="0">
                <a:moveTo>
                  <a:pt x="41" y="22"/>
                </a:moveTo>
                <a:lnTo>
                  <a:pt x="39" y="26"/>
                </a:lnTo>
                <a:lnTo>
                  <a:pt x="37" y="31"/>
                </a:lnTo>
                <a:lnTo>
                  <a:pt x="35" y="33"/>
                </a:lnTo>
                <a:lnTo>
                  <a:pt x="31" y="35"/>
                </a:lnTo>
                <a:lnTo>
                  <a:pt x="28" y="37"/>
                </a:lnTo>
                <a:lnTo>
                  <a:pt x="26" y="37"/>
                </a:lnTo>
                <a:lnTo>
                  <a:pt x="20" y="37"/>
                </a:lnTo>
                <a:lnTo>
                  <a:pt x="15" y="34"/>
                </a:lnTo>
                <a:lnTo>
                  <a:pt x="11" y="32"/>
                </a:lnTo>
                <a:lnTo>
                  <a:pt x="8" y="29"/>
                </a:lnTo>
                <a:lnTo>
                  <a:pt x="4" y="25"/>
                </a:lnTo>
                <a:lnTo>
                  <a:pt x="2" y="22"/>
                </a:lnTo>
                <a:lnTo>
                  <a:pt x="0" y="18"/>
                </a:lnTo>
                <a:lnTo>
                  <a:pt x="0" y="13"/>
                </a:lnTo>
                <a:lnTo>
                  <a:pt x="0" y="10"/>
                </a:lnTo>
                <a:lnTo>
                  <a:pt x="2" y="6"/>
                </a:lnTo>
                <a:lnTo>
                  <a:pt x="4" y="4"/>
                </a:lnTo>
                <a:lnTo>
                  <a:pt x="8" y="2"/>
                </a:lnTo>
                <a:lnTo>
                  <a:pt x="11" y="1"/>
                </a:lnTo>
                <a:lnTo>
                  <a:pt x="15" y="0"/>
                </a:lnTo>
                <a:lnTo>
                  <a:pt x="19" y="1"/>
                </a:lnTo>
                <a:lnTo>
                  <a:pt x="22" y="2"/>
                </a:lnTo>
                <a:lnTo>
                  <a:pt x="24" y="3"/>
                </a:lnTo>
                <a:lnTo>
                  <a:pt x="27" y="6"/>
                </a:lnTo>
                <a:lnTo>
                  <a:pt x="28" y="10"/>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79" name="Google Shape;1279;p29"/>
          <p:cNvSpPr/>
          <p:nvPr/>
        </p:nvSpPr>
        <p:spPr>
          <a:xfrm>
            <a:off x="5070874" y="2739629"/>
            <a:ext cx="11906" cy="8334"/>
          </a:xfrm>
          <a:custGeom>
            <a:avLst/>
            <a:gdLst/>
            <a:ahLst/>
            <a:cxnLst/>
            <a:rect l="l" t="t" r="r" b="b"/>
            <a:pathLst>
              <a:path w="42" h="29" extrusionOk="0">
                <a:moveTo>
                  <a:pt x="40" y="1"/>
                </a:moveTo>
                <a:lnTo>
                  <a:pt x="41" y="5"/>
                </a:lnTo>
                <a:lnTo>
                  <a:pt x="42" y="10"/>
                </a:lnTo>
                <a:lnTo>
                  <a:pt x="42" y="13"/>
                </a:lnTo>
                <a:lnTo>
                  <a:pt x="42" y="17"/>
                </a:lnTo>
                <a:lnTo>
                  <a:pt x="40" y="20"/>
                </a:lnTo>
                <a:lnTo>
                  <a:pt x="39" y="22"/>
                </a:lnTo>
                <a:lnTo>
                  <a:pt x="35" y="25"/>
                </a:lnTo>
                <a:lnTo>
                  <a:pt x="31" y="28"/>
                </a:lnTo>
                <a:lnTo>
                  <a:pt x="25" y="29"/>
                </a:lnTo>
                <a:lnTo>
                  <a:pt x="21" y="29"/>
                </a:lnTo>
                <a:lnTo>
                  <a:pt x="16" y="29"/>
                </a:lnTo>
                <a:lnTo>
                  <a:pt x="11" y="28"/>
                </a:lnTo>
                <a:lnTo>
                  <a:pt x="7" y="27"/>
                </a:lnTo>
                <a:lnTo>
                  <a:pt x="4" y="24"/>
                </a:lnTo>
                <a:lnTo>
                  <a:pt x="2" y="21"/>
                </a:lnTo>
                <a:lnTo>
                  <a:pt x="0" y="18"/>
                </a:lnTo>
                <a:lnTo>
                  <a:pt x="0" y="14"/>
                </a:lnTo>
                <a:lnTo>
                  <a:pt x="2" y="10"/>
                </a:lnTo>
                <a:lnTo>
                  <a:pt x="3" y="6"/>
                </a:lnTo>
                <a:lnTo>
                  <a:pt x="5" y="3"/>
                </a:lnTo>
                <a:lnTo>
                  <a:pt x="7" y="1"/>
                </a:lnTo>
                <a:lnTo>
                  <a:pt x="11" y="0"/>
                </a:lnTo>
                <a:lnTo>
                  <a:pt x="14" y="0"/>
                </a:lnTo>
                <a:lnTo>
                  <a:pt x="17" y="0"/>
                </a:lnTo>
                <a:lnTo>
                  <a:pt x="21" y="1"/>
                </a:lnTo>
                <a:lnTo>
                  <a:pt x="24" y="3"/>
                </a:lnTo>
                <a:lnTo>
                  <a:pt x="27" y="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0" name="Google Shape;1280;p29"/>
          <p:cNvSpPr/>
          <p:nvPr/>
        </p:nvSpPr>
        <p:spPr>
          <a:xfrm>
            <a:off x="5058966" y="2818211"/>
            <a:ext cx="13097" cy="10715"/>
          </a:xfrm>
          <a:custGeom>
            <a:avLst/>
            <a:gdLst/>
            <a:ahLst/>
            <a:cxnLst/>
            <a:rect l="l" t="t" r="r" b="b"/>
            <a:pathLst>
              <a:path w="41" h="37" extrusionOk="0">
                <a:moveTo>
                  <a:pt x="41" y="22"/>
                </a:moveTo>
                <a:lnTo>
                  <a:pt x="39" y="27"/>
                </a:lnTo>
                <a:lnTo>
                  <a:pt x="36" y="30"/>
                </a:lnTo>
                <a:lnTo>
                  <a:pt x="34" y="33"/>
                </a:lnTo>
                <a:lnTo>
                  <a:pt x="31" y="35"/>
                </a:lnTo>
                <a:lnTo>
                  <a:pt x="29" y="36"/>
                </a:lnTo>
                <a:lnTo>
                  <a:pt x="25" y="37"/>
                </a:lnTo>
                <a:lnTo>
                  <a:pt x="21" y="36"/>
                </a:lnTo>
                <a:lnTo>
                  <a:pt x="16" y="35"/>
                </a:lnTo>
                <a:lnTo>
                  <a:pt x="12" y="33"/>
                </a:lnTo>
                <a:lnTo>
                  <a:pt x="7" y="29"/>
                </a:lnTo>
                <a:lnTo>
                  <a:pt x="4" y="25"/>
                </a:lnTo>
                <a:lnTo>
                  <a:pt x="2" y="21"/>
                </a:lnTo>
                <a:lnTo>
                  <a:pt x="0" y="17"/>
                </a:lnTo>
                <a:lnTo>
                  <a:pt x="0" y="13"/>
                </a:lnTo>
                <a:lnTo>
                  <a:pt x="0" y="9"/>
                </a:lnTo>
                <a:lnTo>
                  <a:pt x="2" y="7"/>
                </a:lnTo>
                <a:lnTo>
                  <a:pt x="4" y="3"/>
                </a:lnTo>
                <a:lnTo>
                  <a:pt x="7" y="1"/>
                </a:lnTo>
                <a:lnTo>
                  <a:pt x="11" y="0"/>
                </a:lnTo>
                <a:lnTo>
                  <a:pt x="15" y="0"/>
                </a:lnTo>
                <a:lnTo>
                  <a:pt x="19" y="0"/>
                </a:lnTo>
                <a:lnTo>
                  <a:pt x="22" y="1"/>
                </a:lnTo>
                <a:lnTo>
                  <a:pt x="24" y="3"/>
                </a:lnTo>
                <a:lnTo>
                  <a:pt x="26" y="6"/>
                </a:lnTo>
                <a:lnTo>
                  <a:pt x="27"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1" name="Google Shape;1281;p29"/>
          <p:cNvSpPr/>
          <p:nvPr/>
        </p:nvSpPr>
        <p:spPr>
          <a:xfrm>
            <a:off x="5108974" y="2782491"/>
            <a:ext cx="11906" cy="9525"/>
          </a:xfrm>
          <a:custGeom>
            <a:avLst/>
            <a:gdLst/>
            <a:ahLst/>
            <a:cxnLst/>
            <a:rect l="l" t="t" r="r" b="b"/>
            <a:pathLst>
              <a:path w="41" h="31" extrusionOk="0">
                <a:moveTo>
                  <a:pt x="39" y="3"/>
                </a:moveTo>
                <a:lnTo>
                  <a:pt x="41" y="7"/>
                </a:lnTo>
                <a:lnTo>
                  <a:pt x="41" y="12"/>
                </a:lnTo>
                <a:lnTo>
                  <a:pt x="41" y="15"/>
                </a:lnTo>
                <a:lnTo>
                  <a:pt x="41" y="18"/>
                </a:lnTo>
                <a:lnTo>
                  <a:pt x="40" y="22"/>
                </a:lnTo>
                <a:lnTo>
                  <a:pt x="38" y="24"/>
                </a:lnTo>
                <a:lnTo>
                  <a:pt x="35" y="27"/>
                </a:lnTo>
                <a:lnTo>
                  <a:pt x="30" y="29"/>
                </a:lnTo>
                <a:lnTo>
                  <a:pt x="26" y="31"/>
                </a:lnTo>
                <a:lnTo>
                  <a:pt x="20" y="31"/>
                </a:lnTo>
                <a:lnTo>
                  <a:pt x="16" y="31"/>
                </a:lnTo>
                <a:lnTo>
                  <a:pt x="11" y="29"/>
                </a:lnTo>
                <a:lnTo>
                  <a:pt x="7" y="28"/>
                </a:lnTo>
                <a:lnTo>
                  <a:pt x="3" y="26"/>
                </a:lnTo>
                <a:lnTo>
                  <a:pt x="1" y="23"/>
                </a:lnTo>
                <a:lnTo>
                  <a:pt x="0" y="19"/>
                </a:lnTo>
                <a:lnTo>
                  <a:pt x="0" y="16"/>
                </a:lnTo>
                <a:lnTo>
                  <a:pt x="1" y="12"/>
                </a:lnTo>
                <a:lnTo>
                  <a:pt x="2" y="8"/>
                </a:lnTo>
                <a:lnTo>
                  <a:pt x="5" y="5"/>
                </a:lnTo>
                <a:lnTo>
                  <a:pt x="8" y="3"/>
                </a:lnTo>
                <a:lnTo>
                  <a:pt x="11" y="1"/>
                </a:lnTo>
                <a:lnTo>
                  <a:pt x="13" y="0"/>
                </a:lnTo>
                <a:lnTo>
                  <a:pt x="17" y="1"/>
                </a:lnTo>
                <a:lnTo>
                  <a:pt x="20" y="3"/>
                </a:lnTo>
                <a:lnTo>
                  <a:pt x="24" y="5"/>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2" name="Google Shape;1282;p29"/>
          <p:cNvSpPr/>
          <p:nvPr/>
        </p:nvSpPr>
        <p:spPr>
          <a:xfrm>
            <a:off x="5038726" y="2796780"/>
            <a:ext cx="11906" cy="10715"/>
          </a:xfrm>
          <a:custGeom>
            <a:avLst/>
            <a:gdLst/>
            <a:ahLst/>
            <a:cxnLst/>
            <a:rect l="l" t="t" r="r" b="b"/>
            <a:pathLst>
              <a:path w="42" h="37" extrusionOk="0">
                <a:moveTo>
                  <a:pt x="42" y="23"/>
                </a:moveTo>
                <a:lnTo>
                  <a:pt x="40" y="27"/>
                </a:lnTo>
                <a:lnTo>
                  <a:pt x="37" y="31"/>
                </a:lnTo>
                <a:lnTo>
                  <a:pt x="35" y="34"/>
                </a:lnTo>
                <a:lnTo>
                  <a:pt x="31" y="36"/>
                </a:lnTo>
                <a:lnTo>
                  <a:pt x="29" y="37"/>
                </a:lnTo>
                <a:lnTo>
                  <a:pt x="26" y="37"/>
                </a:lnTo>
                <a:lnTo>
                  <a:pt x="21" y="37"/>
                </a:lnTo>
                <a:lnTo>
                  <a:pt x="17" y="35"/>
                </a:lnTo>
                <a:lnTo>
                  <a:pt x="12" y="33"/>
                </a:lnTo>
                <a:lnTo>
                  <a:pt x="8" y="29"/>
                </a:lnTo>
                <a:lnTo>
                  <a:pt x="5" y="26"/>
                </a:lnTo>
                <a:lnTo>
                  <a:pt x="2" y="22"/>
                </a:lnTo>
                <a:lnTo>
                  <a:pt x="1" y="18"/>
                </a:lnTo>
                <a:lnTo>
                  <a:pt x="0" y="14"/>
                </a:lnTo>
                <a:lnTo>
                  <a:pt x="1" y="10"/>
                </a:lnTo>
                <a:lnTo>
                  <a:pt x="2" y="7"/>
                </a:lnTo>
                <a:lnTo>
                  <a:pt x="5" y="5"/>
                </a:lnTo>
                <a:lnTo>
                  <a:pt x="8" y="3"/>
                </a:lnTo>
                <a:lnTo>
                  <a:pt x="12" y="2"/>
                </a:lnTo>
                <a:lnTo>
                  <a:pt x="16" y="0"/>
                </a:lnTo>
                <a:lnTo>
                  <a:pt x="19" y="0"/>
                </a:lnTo>
                <a:lnTo>
                  <a:pt x="23" y="3"/>
                </a:lnTo>
                <a:lnTo>
                  <a:pt x="26" y="4"/>
                </a:lnTo>
                <a:lnTo>
                  <a:pt x="27" y="6"/>
                </a:lnTo>
                <a:lnTo>
                  <a:pt x="29"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3" name="Google Shape;1283;p29"/>
          <p:cNvSpPr/>
          <p:nvPr/>
        </p:nvSpPr>
        <p:spPr>
          <a:xfrm>
            <a:off x="5001817" y="2782491"/>
            <a:ext cx="11906" cy="9525"/>
          </a:xfrm>
          <a:custGeom>
            <a:avLst/>
            <a:gdLst/>
            <a:ahLst/>
            <a:cxnLst/>
            <a:rect l="l" t="t" r="r" b="b"/>
            <a:pathLst>
              <a:path w="42" h="31" extrusionOk="0">
                <a:moveTo>
                  <a:pt x="39" y="3"/>
                </a:moveTo>
                <a:lnTo>
                  <a:pt x="41" y="7"/>
                </a:lnTo>
                <a:lnTo>
                  <a:pt x="41" y="12"/>
                </a:lnTo>
                <a:lnTo>
                  <a:pt x="42" y="15"/>
                </a:lnTo>
                <a:lnTo>
                  <a:pt x="41" y="18"/>
                </a:lnTo>
                <a:lnTo>
                  <a:pt x="40" y="22"/>
                </a:lnTo>
                <a:lnTo>
                  <a:pt x="38" y="24"/>
                </a:lnTo>
                <a:lnTo>
                  <a:pt x="34" y="27"/>
                </a:lnTo>
                <a:lnTo>
                  <a:pt x="30" y="29"/>
                </a:lnTo>
                <a:lnTo>
                  <a:pt x="25" y="31"/>
                </a:lnTo>
                <a:lnTo>
                  <a:pt x="20" y="31"/>
                </a:lnTo>
                <a:lnTo>
                  <a:pt x="15" y="31"/>
                </a:lnTo>
                <a:lnTo>
                  <a:pt x="11" y="29"/>
                </a:lnTo>
                <a:lnTo>
                  <a:pt x="6" y="28"/>
                </a:lnTo>
                <a:lnTo>
                  <a:pt x="3" y="26"/>
                </a:lnTo>
                <a:lnTo>
                  <a:pt x="1" y="23"/>
                </a:lnTo>
                <a:lnTo>
                  <a:pt x="0" y="19"/>
                </a:lnTo>
                <a:lnTo>
                  <a:pt x="0" y="16"/>
                </a:lnTo>
                <a:lnTo>
                  <a:pt x="1" y="12"/>
                </a:lnTo>
                <a:lnTo>
                  <a:pt x="2" y="8"/>
                </a:lnTo>
                <a:lnTo>
                  <a:pt x="4" y="5"/>
                </a:lnTo>
                <a:lnTo>
                  <a:pt x="8" y="3"/>
                </a:lnTo>
                <a:lnTo>
                  <a:pt x="11" y="1"/>
                </a:lnTo>
                <a:lnTo>
                  <a:pt x="14" y="0"/>
                </a:lnTo>
                <a:lnTo>
                  <a:pt x="17" y="1"/>
                </a:lnTo>
                <a:lnTo>
                  <a:pt x="20" y="3"/>
                </a:lnTo>
                <a:lnTo>
                  <a:pt x="23" y="5"/>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4" name="Google Shape;1284;p29"/>
          <p:cNvSpPr/>
          <p:nvPr/>
        </p:nvSpPr>
        <p:spPr>
          <a:xfrm>
            <a:off x="5097066" y="2838450"/>
            <a:ext cx="13097" cy="10716"/>
          </a:xfrm>
          <a:custGeom>
            <a:avLst/>
            <a:gdLst/>
            <a:ahLst/>
            <a:cxnLst/>
            <a:rect l="l" t="t" r="r" b="b"/>
            <a:pathLst>
              <a:path w="43" h="37" extrusionOk="0">
                <a:moveTo>
                  <a:pt x="43" y="23"/>
                </a:moveTo>
                <a:lnTo>
                  <a:pt x="40" y="27"/>
                </a:lnTo>
                <a:lnTo>
                  <a:pt x="38" y="30"/>
                </a:lnTo>
                <a:lnTo>
                  <a:pt x="35" y="34"/>
                </a:lnTo>
                <a:lnTo>
                  <a:pt x="33" y="36"/>
                </a:lnTo>
                <a:lnTo>
                  <a:pt x="29" y="37"/>
                </a:lnTo>
                <a:lnTo>
                  <a:pt x="26" y="37"/>
                </a:lnTo>
                <a:lnTo>
                  <a:pt x="21" y="37"/>
                </a:lnTo>
                <a:lnTo>
                  <a:pt x="17" y="35"/>
                </a:lnTo>
                <a:lnTo>
                  <a:pt x="12" y="33"/>
                </a:lnTo>
                <a:lnTo>
                  <a:pt x="9" y="29"/>
                </a:lnTo>
                <a:lnTo>
                  <a:pt x="6" y="26"/>
                </a:lnTo>
                <a:lnTo>
                  <a:pt x="2" y="21"/>
                </a:lnTo>
                <a:lnTo>
                  <a:pt x="1" y="18"/>
                </a:lnTo>
                <a:lnTo>
                  <a:pt x="0" y="14"/>
                </a:lnTo>
                <a:lnTo>
                  <a:pt x="1" y="10"/>
                </a:lnTo>
                <a:lnTo>
                  <a:pt x="2" y="7"/>
                </a:lnTo>
                <a:lnTo>
                  <a:pt x="6" y="5"/>
                </a:lnTo>
                <a:lnTo>
                  <a:pt x="8" y="2"/>
                </a:lnTo>
                <a:lnTo>
                  <a:pt x="12" y="1"/>
                </a:lnTo>
                <a:lnTo>
                  <a:pt x="16" y="0"/>
                </a:lnTo>
                <a:lnTo>
                  <a:pt x="19" y="0"/>
                </a:lnTo>
                <a:lnTo>
                  <a:pt x="24" y="2"/>
                </a:lnTo>
                <a:lnTo>
                  <a:pt x="26" y="4"/>
                </a:lnTo>
                <a:lnTo>
                  <a:pt x="27" y="6"/>
                </a:lnTo>
                <a:lnTo>
                  <a:pt x="29"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5" name="Google Shape;1285;p29"/>
          <p:cNvSpPr/>
          <p:nvPr/>
        </p:nvSpPr>
        <p:spPr>
          <a:xfrm>
            <a:off x="5060158" y="2824163"/>
            <a:ext cx="13097" cy="9525"/>
          </a:xfrm>
          <a:custGeom>
            <a:avLst/>
            <a:gdLst/>
            <a:ahLst/>
            <a:cxnLst/>
            <a:rect l="l" t="t" r="r" b="b"/>
            <a:pathLst>
              <a:path w="42" h="30" extrusionOk="0">
                <a:moveTo>
                  <a:pt x="39" y="2"/>
                </a:moveTo>
                <a:lnTo>
                  <a:pt x="41" y="7"/>
                </a:lnTo>
                <a:lnTo>
                  <a:pt x="42" y="11"/>
                </a:lnTo>
                <a:lnTo>
                  <a:pt x="42" y="15"/>
                </a:lnTo>
                <a:lnTo>
                  <a:pt x="41" y="18"/>
                </a:lnTo>
                <a:lnTo>
                  <a:pt x="40" y="21"/>
                </a:lnTo>
                <a:lnTo>
                  <a:pt x="38" y="24"/>
                </a:lnTo>
                <a:lnTo>
                  <a:pt x="34" y="27"/>
                </a:lnTo>
                <a:lnTo>
                  <a:pt x="30" y="29"/>
                </a:lnTo>
                <a:lnTo>
                  <a:pt x="25" y="30"/>
                </a:lnTo>
                <a:lnTo>
                  <a:pt x="21" y="30"/>
                </a:lnTo>
                <a:lnTo>
                  <a:pt x="15" y="30"/>
                </a:lnTo>
                <a:lnTo>
                  <a:pt x="11" y="29"/>
                </a:lnTo>
                <a:lnTo>
                  <a:pt x="6" y="28"/>
                </a:lnTo>
                <a:lnTo>
                  <a:pt x="3" y="26"/>
                </a:lnTo>
                <a:lnTo>
                  <a:pt x="1" y="23"/>
                </a:lnTo>
                <a:lnTo>
                  <a:pt x="0" y="19"/>
                </a:lnTo>
                <a:lnTo>
                  <a:pt x="0" y="16"/>
                </a:lnTo>
                <a:lnTo>
                  <a:pt x="1" y="11"/>
                </a:lnTo>
                <a:lnTo>
                  <a:pt x="2" y="8"/>
                </a:lnTo>
                <a:lnTo>
                  <a:pt x="4" y="5"/>
                </a:lnTo>
                <a:lnTo>
                  <a:pt x="8" y="2"/>
                </a:lnTo>
                <a:lnTo>
                  <a:pt x="11" y="1"/>
                </a:lnTo>
                <a:lnTo>
                  <a:pt x="14" y="0"/>
                </a:lnTo>
                <a:lnTo>
                  <a:pt x="18" y="1"/>
                </a:lnTo>
                <a:lnTo>
                  <a:pt x="20" y="2"/>
                </a:lnTo>
                <a:lnTo>
                  <a:pt x="24" y="5"/>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6" name="Google Shape;1286;p29"/>
          <p:cNvSpPr/>
          <p:nvPr/>
        </p:nvSpPr>
        <p:spPr>
          <a:xfrm>
            <a:off x="5026820" y="2832499"/>
            <a:ext cx="13097" cy="10715"/>
          </a:xfrm>
          <a:custGeom>
            <a:avLst/>
            <a:gdLst/>
            <a:ahLst/>
            <a:cxnLst/>
            <a:rect l="l" t="t" r="r" b="b"/>
            <a:pathLst>
              <a:path w="42" h="37" extrusionOk="0">
                <a:moveTo>
                  <a:pt x="42" y="22"/>
                </a:moveTo>
                <a:lnTo>
                  <a:pt x="40" y="27"/>
                </a:lnTo>
                <a:lnTo>
                  <a:pt x="38" y="30"/>
                </a:lnTo>
                <a:lnTo>
                  <a:pt x="35" y="33"/>
                </a:lnTo>
                <a:lnTo>
                  <a:pt x="32" y="35"/>
                </a:lnTo>
                <a:lnTo>
                  <a:pt x="29" y="36"/>
                </a:lnTo>
                <a:lnTo>
                  <a:pt x="26" y="37"/>
                </a:lnTo>
                <a:lnTo>
                  <a:pt x="21" y="36"/>
                </a:lnTo>
                <a:lnTo>
                  <a:pt x="17" y="35"/>
                </a:lnTo>
                <a:lnTo>
                  <a:pt x="12" y="33"/>
                </a:lnTo>
                <a:lnTo>
                  <a:pt x="9" y="29"/>
                </a:lnTo>
                <a:lnTo>
                  <a:pt x="5" y="26"/>
                </a:lnTo>
                <a:lnTo>
                  <a:pt x="2" y="21"/>
                </a:lnTo>
                <a:lnTo>
                  <a:pt x="1" y="17"/>
                </a:lnTo>
                <a:lnTo>
                  <a:pt x="0" y="13"/>
                </a:lnTo>
                <a:lnTo>
                  <a:pt x="1" y="10"/>
                </a:lnTo>
                <a:lnTo>
                  <a:pt x="2" y="7"/>
                </a:lnTo>
                <a:lnTo>
                  <a:pt x="5" y="3"/>
                </a:lnTo>
                <a:lnTo>
                  <a:pt x="8" y="1"/>
                </a:lnTo>
                <a:lnTo>
                  <a:pt x="12" y="0"/>
                </a:lnTo>
                <a:lnTo>
                  <a:pt x="15" y="0"/>
                </a:lnTo>
                <a:lnTo>
                  <a:pt x="19" y="0"/>
                </a:lnTo>
                <a:lnTo>
                  <a:pt x="23" y="1"/>
                </a:lnTo>
                <a:lnTo>
                  <a:pt x="26" y="3"/>
                </a:lnTo>
                <a:lnTo>
                  <a:pt x="27" y="6"/>
                </a:lnTo>
                <a:lnTo>
                  <a:pt x="29"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7" name="Google Shape;1287;p29"/>
          <p:cNvSpPr/>
          <p:nvPr/>
        </p:nvSpPr>
        <p:spPr>
          <a:xfrm>
            <a:off x="4989911" y="2818210"/>
            <a:ext cx="11906" cy="9525"/>
          </a:xfrm>
          <a:custGeom>
            <a:avLst/>
            <a:gdLst/>
            <a:ahLst/>
            <a:cxnLst/>
            <a:rect l="l" t="t" r="r" b="b"/>
            <a:pathLst>
              <a:path w="43" h="30" extrusionOk="0">
                <a:moveTo>
                  <a:pt x="40" y="1"/>
                </a:moveTo>
                <a:lnTo>
                  <a:pt x="42" y="6"/>
                </a:lnTo>
                <a:lnTo>
                  <a:pt x="43" y="10"/>
                </a:lnTo>
                <a:lnTo>
                  <a:pt x="43" y="15"/>
                </a:lnTo>
                <a:lnTo>
                  <a:pt x="42" y="18"/>
                </a:lnTo>
                <a:lnTo>
                  <a:pt x="41" y="20"/>
                </a:lnTo>
                <a:lnTo>
                  <a:pt x="39" y="22"/>
                </a:lnTo>
                <a:lnTo>
                  <a:pt x="35" y="26"/>
                </a:lnTo>
                <a:lnTo>
                  <a:pt x="31" y="28"/>
                </a:lnTo>
                <a:lnTo>
                  <a:pt x="26" y="29"/>
                </a:lnTo>
                <a:lnTo>
                  <a:pt x="22" y="30"/>
                </a:lnTo>
                <a:lnTo>
                  <a:pt x="16" y="30"/>
                </a:lnTo>
                <a:lnTo>
                  <a:pt x="12" y="29"/>
                </a:lnTo>
                <a:lnTo>
                  <a:pt x="7" y="27"/>
                </a:lnTo>
                <a:lnTo>
                  <a:pt x="4" y="25"/>
                </a:lnTo>
                <a:lnTo>
                  <a:pt x="2" y="22"/>
                </a:lnTo>
                <a:lnTo>
                  <a:pt x="2" y="18"/>
                </a:lnTo>
                <a:lnTo>
                  <a:pt x="0" y="15"/>
                </a:lnTo>
                <a:lnTo>
                  <a:pt x="2" y="11"/>
                </a:lnTo>
                <a:lnTo>
                  <a:pt x="3" y="8"/>
                </a:lnTo>
                <a:lnTo>
                  <a:pt x="5" y="5"/>
                </a:lnTo>
                <a:lnTo>
                  <a:pt x="8" y="2"/>
                </a:lnTo>
                <a:lnTo>
                  <a:pt x="12" y="0"/>
                </a:lnTo>
                <a:lnTo>
                  <a:pt x="15" y="0"/>
                </a:lnTo>
                <a:lnTo>
                  <a:pt x="18" y="0"/>
                </a:lnTo>
                <a:lnTo>
                  <a:pt x="21" y="1"/>
                </a:lnTo>
                <a:lnTo>
                  <a:pt x="25" y="3"/>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8" name="Google Shape;1288;p29"/>
          <p:cNvSpPr/>
          <p:nvPr/>
        </p:nvSpPr>
        <p:spPr>
          <a:xfrm>
            <a:off x="4506517" y="2799160"/>
            <a:ext cx="11906" cy="9525"/>
          </a:xfrm>
          <a:custGeom>
            <a:avLst/>
            <a:gdLst/>
            <a:ahLst/>
            <a:cxnLst/>
            <a:rect l="l" t="t" r="r" b="b"/>
            <a:pathLst>
              <a:path w="42" h="29" extrusionOk="0">
                <a:moveTo>
                  <a:pt x="40" y="1"/>
                </a:moveTo>
                <a:lnTo>
                  <a:pt x="41" y="6"/>
                </a:lnTo>
                <a:lnTo>
                  <a:pt x="42" y="10"/>
                </a:lnTo>
                <a:lnTo>
                  <a:pt x="42" y="14"/>
                </a:lnTo>
                <a:lnTo>
                  <a:pt x="42" y="17"/>
                </a:lnTo>
                <a:lnTo>
                  <a:pt x="41" y="20"/>
                </a:lnTo>
                <a:lnTo>
                  <a:pt x="38" y="23"/>
                </a:lnTo>
                <a:lnTo>
                  <a:pt x="35" y="26"/>
                </a:lnTo>
                <a:lnTo>
                  <a:pt x="31" y="28"/>
                </a:lnTo>
                <a:lnTo>
                  <a:pt x="26" y="29"/>
                </a:lnTo>
                <a:lnTo>
                  <a:pt x="21" y="29"/>
                </a:lnTo>
                <a:lnTo>
                  <a:pt x="16" y="29"/>
                </a:lnTo>
                <a:lnTo>
                  <a:pt x="12" y="28"/>
                </a:lnTo>
                <a:lnTo>
                  <a:pt x="7" y="27"/>
                </a:lnTo>
                <a:lnTo>
                  <a:pt x="4" y="25"/>
                </a:lnTo>
                <a:lnTo>
                  <a:pt x="2" y="22"/>
                </a:lnTo>
                <a:lnTo>
                  <a:pt x="0" y="18"/>
                </a:lnTo>
                <a:lnTo>
                  <a:pt x="0" y="15"/>
                </a:lnTo>
                <a:lnTo>
                  <a:pt x="2" y="10"/>
                </a:lnTo>
                <a:lnTo>
                  <a:pt x="3" y="7"/>
                </a:lnTo>
                <a:lnTo>
                  <a:pt x="5" y="4"/>
                </a:lnTo>
                <a:lnTo>
                  <a:pt x="8" y="1"/>
                </a:lnTo>
                <a:lnTo>
                  <a:pt x="12" y="0"/>
                </a:lnTo>
                <a:lnTo>
                  <a:pt x="14" y="0"/>
                </a:lnTo>
                <a:lnTo>
                  <a:pt x="17" y="0"/>
                </a:lnTo>
                <a:lnTo>
                  <a:pt x="21" y="1"/>
                </a:lnTo>
                <a:lnTo>
                  <a:pt x="24" y="4"/>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89" name="Google Shape;1289;p29"/>
          <p:cNvSpPr/>
          <p:nvPr/>
        </p:nvSpPr>
        <p:spPr>
          <a:xfrm>
            <a:off x="4475561" y="2856310"/>
            <a:ext cx="11906" cy="8334"/>
          </a:xfrm>
          <a:custGeom>
            <a:avLst/>
            <a:gdLst/>
            <a:ahLst/>
            <a:cxnLst/>
            <a:rect l="l" t="t" r="r" b="b"/>
            <a:pathLst>
              <a:path w="42" h="30" extrusionOk="0">
                <a:moveTo>
                  <a:pt x="40" y="1"/>
                </a:moveTo>
                <a:lnTo>
                  <a:pt x="41" y="5"/>
                </a:lnTo>
                <a:lnTo>
                  <a:pt x="42" y="10"/>
                </a:lnTo>
                <a:lnTo>
                  <a:pt x="42" y="13"/>
                </a:lnTo>
                <a:lnTo>
                  <a:pt x="41" y="16"/>
                </a:lnTo>
                <a:lnTo>
                  <a:pt x="40" y="20"/>
                </a:lnTo>
                <a:lnTo>
                  <a:pt x="38" y="22"/>
                </a:lnTo>
                <a:lnTo>
                  <a:pt x="34" y="25"/>
                </a:lnTo>
                <a:lnTo>
                  <a:pt x="31" y="28"/>
                </a:lnTo>
                <a:lnTo>
                  <a:pt x="25" y="29"/>
                </a:lnTo>
                <a:lnTo>
                  <a:pt x="21" y="30"/>
                </a:lnTo>
                <a:lnTo>
                  <a:pt x="15" y="29"/>
                </a:lnTo>
                <a:lnTo>
                  <a:pt x="10" y="29"/>
                </a:lnTo>
                <a:lnTo>
                  <a:pt x="7" y="26"/>
                </a:lnTo>
                <a:lnTo>
                  <a:pt x="4" y="24"/>
                </a:lnTo>
                <a:lnTo>
                  <a:pt x="2" y="21"/>
                </a:lnTo>
                <a:lnTo>
                  <a:pt x="0" y="17"/>
                </a:lnTo>
                <a:lnTo>
                  <a:pt x="0" y="14"/>
                </a:lnTo>
                <a:lnTo>
                  <a:pt x="0" y="11"/>
                </a:lnTo>
                <a:lnTo>
                  <a:pt x="3" y="6"/>
                </a:lnTo>
                <a:lnTo>
                  <a:pt x="5" y="4"/>
                </a:lnTo>
                <a:lnTo>
                  <a:pt x="7" y="2"/>
                </a:lnTo>
                <a:lnTo>
                  <a:pt x="10" y="0"/>
                </a:lnTo>
                <a:lnTo>
                  <a:pt x="14" y="0"/>
                </a:lnTo>
                <a:lnTo>
                  <a:pt x="17" y="0"/>
                </a:lnTo>
                <a:lnTo>
                  <a:pt x="21" y="1"/>
                </a:lnTo>
                <a:lnTo>
                  <a:pt x="24" y="3"/>
                </a:lnTo>
                <a:lnTo>
                  <a:pt x="27" y="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0" name="Google Shape;1290;p29"/>
          <p:cNvSpPr/>
          <p:nvPr/>
        </p:nvSpPr>
        <p:spPr>
          <a:xfrm>
            <a:off x="4475561" y="2752725"/>
            <a:ext cx="11906" cy="9525"/>
          </a:xfrm>
          <a:custGeom>
            <a:avLst/>
            <a:gdLst/>
            <a:ahLst/>
            <a:cxnLst/>
            <a:rect l="l" t="t" r="r" b="b"/>
            <a:pathLst>
              <a:path w="42" h="30" extrusionOk="0">
                <a:moveTo>
                  <a:pt x="40" y="2"/>
                </a:moveTo>
                <a:lnTo>
                  <a:pt x="41" y="6"/>
                </a:lnTo>
                <a:lnTo>
                  <a:pt x="42" y="11"/>
                </a:lnTo>
                <a:lnTo>
                  <a:pt x="42" y="14"/>
                </a:lnTo>
                <a:lnTo>
                  <a:pt x="41" y="18"/>
                </a:lnTo>
                <a:lnTo>
                  <a:pt x="40" y="21"/>
                </a:lnTo>
                <a:lnTo>
                  <a:pt x="38" y="23"/>
                </a:lnTo>
                <a:lnTo>
                  <a:pt x="34" y="26"/>
                </a:lnTo>
                <a:lnTo>
                  <a:pt x="31" y="28"/>
                </a:lnTo>
                <a:lnTo>
                  <a:pt x="25" y="30"/>
                </a:lnTo>
                <a:lnTo>
                  <a:pt x="21" y="30"/>
                </a:lnTo>
                <a:lnTo>
                  <a:pt x="15" y="30"/>
                </a:lnTo>
                <a:lnTo>
                  <a:pt x="10" y="29"/>
                </a:lnTo>
                <a:lnTo>
                  <a:pt x="7" y="28"/>
                </a:lnTo>
                <a:lnTo>
                  <a:pt x="4" y="25"/>
                </a:lnTo>
                <a:lnTo>
                  <a:pt x="2" y="22"/>
                </a:lnTo>
                <a:lnTo>
                  <a:pt x="0" y="19"/>
                </a:lnTo>
                <a:lnTo>
                  <a:pt x="0" y="15"/>
                </a:lnTo>
                <a:lnTo>
                  <a:pt x="0" y="11"/>
                </a:lnTo>
                <a:lnTo>
                  <a:pt x="3" y="7"/>
                </a:lnTo>
                <a:lnTo>
                  <a:pt x="5" y="4"/>
                </a:lnTo>
                <a:lnTo>
                  <a:pt x="7" y="2"/>
                </a:lnTo>
                <a:lnTo>
                  <a:pt x="10" y="1"/>
                </a:lnTo>
                <a:lnTo>
                  <a:pt x="14" y="0"/>
                </a:lnTo>
                <a:lnTo>
                  <a:pt x="17" y="1"/>
                </a:lnTo>
                <a:lnTo>
                  <a:pt x="21" y="2"/>
                </a:lnTo>
                <a:lnTo>
                  <a:pt x="24" y="4"/>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1" name="Google Shape;1291;p29"/>
          <p:cNvSpPr/>
          <p:nvPr/>
        </p:nvSpPr>
        <p:spPr>
          <a:xfrm>
            <a:off x="4477942" y="2774156"/>
            <a:ext cx="11906" cy="9525"/>
          </a:xfrm>
          <a:custGeom>
            <a:avLst/>
            <a:gdLst/>
            <a:ahLst/>
            <a:cxnLst/>
            <a:rect l="l" t="t" r="r" b="b"/>
            <a:pathLst>
              <a:path w="42" h="30" extrusionOk="0">
                <a:moveTo>
                  <a:pt x="39" y="1"/>
                </a:moveTo>
                <a:lnTo>
                  <a:pt x="41" y="6"/>
                </a:lnTo>
                <a:lnTo>
                  <a:pt x="42" y="10"/>
                </a:lnTo>
                <a:lnTo>
                  <a:pt x="42" y="14"/>
                </a:lnTo>
                <a:lnTo>
                  <a:pt x="42" y="17"/>
                </a:lnTo>
                <a:lnTo>
                  <a:pt x="39" y="20"/>
                </a:lnTo>
                <a:lnTo>
                  <a:pt x="38" y="23"/>
                </a:lnTo>
                <a:lnTo>
                  <a:pt x="35" y="26"/>
                </a:lnTo>
                <a:lnTo>
                  <a:pt x="30" y="28"/>
                </a:lnTo>
                <a:lnTo>
                  <a:pt x="25" y="29"/>
                </a:lnTo>
                <a:lnTo>
                  <a:pt x="20" y="30"/>
                </a:lnTo>
                <a:lnTo>
                  <a:pt x="16" y="30"/>
                </a:lnTo>
                <a:lnTo>
                  <a:pt x="10" y="29"/>
                </a:lnTo>
                <a:lnTo>
                  <a:pt x="7" y="27"/>
                </a:lnTo>
                <a:lnTo>
                  <a:pt x="4" y="25"/>
                </a:lnTo>
                <a:lnTo>
                  <a:pt x="1" y="22"/>
                </a:lnTo>
                <a:lnTo>
                  <a:pt x="0" y="18"/>
                </a:lnTo>
                <a:lnTo>
                  <a:pt x="0" y="15"/>
                </a:lnTo>
                <a:lnTo>
                  <a:pt x="1" y="11"/>
                </a:lnTo>
                <a:lnTo>
                  <a:pt x="2" y="8"/>
                </a:lnTo>
                <a:lnTo>
                  <a:pt x="5" y="5"/>
                </a:lnTo>
                <a:lnTo>
                  <a:pt x="8" y="3"/>
                </a:lnTo>
                <a:lnTo>
                  <a:pt x="11" y="0"/>
                </a:lnTo>
                <a:lnTo>
                  <a:pt x="14" y="0"/>
                </a:lnTo>
                <a:lnTo>
                  <a:pt x="17" y="0"/>
                </a:lnTo>
                <a:lnTo>
                  <a:pt x="20" y="1"/>
                </a:lnTo>
                <a:lnTo>
                  <a:pt x="24" y="4"/>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2" name="Google Shape;1292;p29"/>
          <p:cNvSpPr/>
          <p:nvPr/>
        </p:nvSpPr>
        <p:spPr>
          <a:xfrm>
            <a:off x="4502945" y="2764632"/>
            <a:ext cx="13097" cy="8335"/>
          </a:xfrm>
          <a:custGeom>
            <a:avLst/>
            <a:gdLst/>
            <a:ahLst/>
            <a:cxnLst/>
            <a:rect l="l" t="t" r="r" b="b"/>
            <a:pathLst>
              <a:path w="43" h="29" extrusionOk="0">
                <a:moveTo>
                  <a:pt x="39" y="1"/>
                </a:moveTo>
                <a:lnTo>
                  <a:pt x="42" y="5"/>
                </a:lnTo>
                <a:lnTo>
                  <a:pt x="42" y="10"/>
                </a:lnTo>
                <a:lnTo>
                  <a:pt x="43" y="13"/>
                </a:lnTo>
                <a:lnTo>
                  <a:pt x="42" y="17"/>
                </a:lnTo>
                <a:lnTo>
                  <a:pt x="41" y="20"/>
                </a:lnTo>
                <a:lnTo>
                  <a:pt x="38" y="22"/>
                </a:lnTo>
                <a:lnTo>
                  <a:pt x="35" y="26"/>
                </a:lnTo>
                <a:lnTo>
                  <a:pt x="31" y="28"/>
                </a:lnTo>
                <a:lnTo>
                  <a:pt x="26" y="29"/>
                </a:lnTo>
                <a:lnTo>
                  <a:pt x="20" y="29"/>
                </a:lnTo>
                <a:lnTo>
                  <a:pt x="16" y="29"/>
                </a:lnTo>
                <a:lnTo>
                  <a:pt x="12" y="28"/>
                </a:lnTo>
                <a:lnTo>
                  <a:pt x="7" y="27"/>
                </a:lnTo>
                <a:lnTo>
                  <a:pt x="4" y="24"/>
                </a:lnTo>
                <a:lnTo>
                  <a:pt x="1" y="21"/>
                </a:lnTo>
                <a:lnTo>
                  <a:pt x="0" y="18"/>
                </a:lnTo>
                <a:lnTo>
                  <a:pt x="0" y="14"/>
                </a:lnTo>
                <a:lnTo>
                  <a:pt x="1" y="10"/>
                </a:lnTo>
                <a:lnTo>
                  <a:pt x="3" y="7"/>
                </a:lnTo>
                <a:lnTo>
                  <a:pt x="5" y="3"/>
                </a:lnTo>
                <a:lnTo>
                  <a:pt x="8" y="1"/>
                </a:lnTo>
                <a:lnTo>
                  <a:pt x="12" y="0"/>
                </a:lnTo>
                <a:lnTo>
                  <a:pt x="15" y="0"/>
                </a:lnTo>
                <a:lnTo>
                  <a:pt x="17" y="0"/>
                </a:lnTo>
                <a:lnTo>
                  <a:pt x="20" y="1"/>
                </a:lnTo>
                <a:lnTo>
                  <a:pt x="24" y="3"/>
                </a:lnTo>
                <a:lnTo>
                  <a:pt x="28"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3" name="Google Shape;1293;p29"/>
          <p:cNvSpPr/>
          <p:nvPr/>
        </p:nvSpPr>
        <p:spPr>
          <a:xfrm>
            <a:off x="4506517" y="2749154"/>
            <a:ext cx="11906" cy="8334"/>
          </a:xfrm>
          <a:custGeom>
            <a:avLst/>
            <a:gdLst/>
            <a:ahLst/>
            <a:cxnLst/>
            <a:rect l="l" t="t" r="r" b="b"/>
            <a:pathLst>
              <a:path w="42" h="30" extrusionOk="0">
                <a:moveTo>
                  <a:pt x="40" y="1"/>
                </a:moveTo>
                <a:lnTo>
                  <a:pt x="41" y="7"/>
                </a:lnTo>
                <a:lnTo>
                  <a:pt x="42" y="10"/>
                </a:lnTo>
                <a:lnTo>
                  <a:pt x="42" y="15"/>
                </a:lnTo>
                <a:lnTo>
                  <a:pt x="42" y="18"/>
                </a:lnTo>
                <a:lnTo>
                  <a:pt x="41" y="20"/>
                </a:lnTo>
                <a:lnTo>
                  <a:pt x="38" y="24"/>
                </a:lnTo>
                <a:lnTo>
                  <a:pt x="35" y="26"/>
                </a:lnTo>
                <a:lnTo>
                  <a:pt x="31" y="28"/>
                </a:lnTo>
                <a:lnTo>
                  <a:pt x="26" y="29"/>
                </a:lnTo>
                <a:lnTo>
                  <a:pt x="21" y="30"/>
                </a:lnTo>
                <a:lnTo>
                  <a:pt x="16" y="30"/>
                </a:lnTo>
                <a:lnTo>
                  <a:pt x="12" y="29"/>
                </a:lnTo>
                <a:lnTo>
                  <a:pt x="7" y="27"/>
                </a:lnTo>
                <a:lnTo>
                  <a:pt x="4" y="25"/>
                </a:lnTo>
                <a:lnTo>
                  <a:pt x="2" y="22"/>
                </a:lnTo>
                <a:lnTo>
                  <a:pt x="0" y="19"/>
                </a:lnTo>
                <a:lnTo>
                  <a:pt x="0" y="15"/>
                </a:lnTo>
                <a:lnTo>
                  <a:pt x="2" y="11"/>
                </a:lnTo>
                <a:lnTo>
                  <a:pt x="3" y="8"/>
                </a:lnTo>
                <a:lnTo>
                  <a:pt x="5" y="5"/>
                </a:lnTo>
                <a:lnTo>
                  <a:pt x="8" y="2"/>
                </a:lnTo>
                <a:lnTo>
                  <a:pt x="12" y="0"/>
                </a:lnTo>
                <a:lnTo>
                  <a:pt x="14" y="0"/>
                </a:lnTo>
                <a:lnTo>
                  <a:pt x="17" y="0"/>
                </a:lnTo>
                <a:lnTo>
                  <a:pt x="21" y="2"/>
                </a:lnTo>
                <a:lnTo>
                  <a:pt x="24" y="5"/>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4" name="Google Shape;1294;p29"/>
          <p:cNvSpPr/>
          <p:nvPr/>
        </p:nvSpPr>
        <p:spPr>
          <a:xfrm>
            <a:off x="4494610" y="2827736"/>
            <a:ext cx="13097" cy="10715"/>
          </a:xfrm>
          <a:custGeom>
            <a:avLst/>
            <a:gdLst/>
            <a:ahLst/>
            <a:cxnLst/>
            <a:rect l="l" t="t" r="r" b="b"/>
            <a:pathLst>
              <a:path w="42" h="37" extrusionOk="0">
                <a:moveTo>
                  <a:pt x="42" y="23"/>
                </a:moveTo>
                <a:lnTo>
                  <a:pt x="41" y="27"/>
                </a:lnTo>
                <a:lnTo>
                  <a:pt x="37" y="31"/>
                </a:lnTo>
                <a:lnTo>
                  <a:pt x="35" y="34"/>
                </a:lnTo>
                <a:lnTo>
                  <a:pt x="33" y="36"/>
                </a:lnTo>
                <a:lnTo>
                  <a:pt x="30" y="37"/>
                </a:lnTo>
                <a:lnTo>
                  <a:pt x="26" y="37"/>
                </a:lnTo>
                <a:lnTo>
                  <a:pt x="22" y="37"/>
                </a:lnTo>
                <a:lnTo>
                  <a:pt x="17" y="35"/>
                </a:lnTo>
                <a:lnTo>
                  <a:pt x="13" y="33"/>
                </a:lnTo>
                <a:lnTo>
                  <a:pt x="8" y="29"/>
                </a:lnTo>
                <a:lnTo>
                  <a:pt x="5" y="26"/>
                </a:lnTo>
                <a:lnTo>
                  <a:pt x="3" y="22"/>
                </a:lnTo>
                <a:lnTo>
                  <a:pt x="2" y="18"/>
                </a:lnTo>
                <a:lnTo>
                  <a:pt x="0" y="14"/>
                </a:lnTo>
                <a:lnTo>
                  <a:pt x="2" y="10"/>
                </a:lnTo>
                <a:lnTo>
                  <a:pt x="3" y="7"/>
                </a:lnTo>
                <a:lnTo>
                  <a:pt x="6" y="5"/>
                </a:lnTo>
                <a:lnTo>
                  <a:pt x="8" y="3"/>
                </a:lnTo>
                <a:lnTo>
                  <a:pt x="13" y="2"/>
                </a:lnTo>
                <a:lnTo>
                  <a:pt x="16" y="0"/>
                </a:lnTo>
                <a:lnTo>
                  <a:pt x="19" y="0"/>
                </a:lnTo>
                <a:lnTo>
                  <a:pt x="23" y="3"/>
                </a:lnTo>
                <a:lnTo>
                  <a:pt x="26" y="4"/>
                </a:lnTo>
                <a:lnTo>
                  <a:pt x="27" y="6"/>
                </a:lnTo>
                <a:lnTo>
                  <a:pt x="30" y="9"/>
                </a:lnTo>
                <a:lnTo>
                  <a:pt x="30" y="14"/>
                </a:lnTo>
                <a:lnTo>
                  <a:pt x="30"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5" name="Google Shape;1295;p29"/>
          <p:cNvSpPr/>
          <p:nvPr/>
        </p:nvSpPr>
        <p:spPr>
          <a:xfrm>
            <a:off x="4474370" y="2806305"/>
            <a:ext cx="13097" cy="10715"/>
          </a:xfrm>
          <a:custGeom>
            <a:avLst/>
            <a:gdLst/>
            <a:ahLst/>
            <a:cxnLst/>
            <a:rect l="l" t="t" r="r" b="b"/>
            <a:pathLst>
              <a:path w="43" h="37" extrusionOk="0">
                <a:moveTo>
                  <a:pt x="43" y="22"/>
                </a:moveTo>
                <a:lnTo>
                  <a:pt x="40" y="27"/>
                </a:lnTo>
                <a:lnTo>
                  <a:pt x="38" y="30"/>
                </a:lnTo>
                <a:lnTo>
                  <a:pt x="35" y="32"/>
                </a:lnTo>
                <a:lnTo>
                  <a:pt x="33" y="35"/>
                </a:lnTo>
                <a:lnTo>
                  <a:pt x="29" y="36"/>
                </a:lnTo>
                <a:lnTo>
                  <a:pt x="26" y="37"/>
                </a:lnTo>
                <a:lnTo>
                  <a:pt x="21" y="36"/>
                </a:lnTo>
                <a:lnTo>
                  <a:pt x="17" y="35"/>
                </a:lnTo>
                <a:lnTo>
                  <a:pt x="12" y="32"/>
                </a:lnTo>
                <a:lnTo>
                  <a:pt x="9" y="29"/>
                </a:lnTo>
                <a:lnTo>
                  <a:pt x="6" y="24"/>
                </a:lnTo>
                <a:lnTo>
                  <a:pt x="2" y="21"/>
                </a:lnTo>
                <a:lnTo>
                  <a:pt x="1" y="17"/>
                </a:lnTo>
                <a:lnTo>
                  <a:pt x="0" y="13"/>
                </a:lnTo>
                <a:lnTo>
                  <a:pt x="1" y="9"/>
                </a:lnTo>
                <a:lnTo>
                  <a:pt x="2" y="7"/>
                </a:lnTo>
                <a:lnTo>
                  <a:pt x="6" y="3"/>
                </a:lnTo>
                <a:lnTo>
                  <a:pt x="9" y="1"/>
                </a:lnTo>
                <a:lnTo>
                  <a:pt x="12" y="0"/>
                </a:lnTo>
                <a:lnTo>
                  <a:pt x="16" y="0"/>
                </a:lnTo>
                <a:lnTo>
                  <a:pt x="20" y="0"/>
                </a:lnTo>
                <a:lnTo>
                  <a:pt x="24" y="1"/>
                </a:lnTo>
                <a:lnTo>
                  <a:pt x="26" y="3"/>
                </a:lnTo>
                <a:lnTo>
                  <a:pt x="27" y="5"/>
                </a:lnTo>
                <a:lnTo>
                  <a:pt x="29"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6" name="Google Shape;1296;p29"/>
          <p:cNvSpPr/>
          <p:nvPr/>
        </p:nvSpPr>
        <p:spPr>
          <a:xfrm>
            <a:off x="4437461" y="2792016"/>
            <a:ext cx="11906" cy="9525"/>
          </a:xfrm>
          <a:custGeom>
            <a:avLst/>
            <a:gdLst/>
            <a:ahLst/>
            <a:cxnLst/>
            <a:rect l="l" t="t" r="r" b="b"/>
            <a:pathLst>
              <a:path w="42" h="30" extrusionOk="0">
                <a:moveTo>
                  <a:pt x="39" y="1"/>
                </a:moveTo>
                <a:lnTo>
                  <a:pt x="41" y="5"/>
                </a:lnTo>
                <a:lnTo>
                  <a:pt x="42" y="10"/>
                </a:lnTo>
                <a:lnTo>
                  <a:pt x="42" y="14"/>
                </a:lnTo>
                <a:lnTo>
                  <a:pt x="41" y="18"/>
                </a:lnTo>
                <a:lnTo>
                  <a:pt x="40" y="20"/>
                </a:lnTo>
                <a:lnTo>
                  <a:pt x="38" y="22"/>
                </a:lnTo>
                <a:lnTo>
                  <a:pt x="34" y="26"/>
                </a:lnTo>
                <a:lnTo>
                  <a:pt x="30" y="28"/>
                </a:lnTo>
                <a:lnTo>
                  <a:pt x="25" y="29"/>
                </a:lnTo>
                <a:lnTo>
                  <a:pt x="21" y="30"/>
                </a:lnTo>
                <a:lnTo>
                  <a:pt x="15" y="30"/>
                </a:lnTo>
                <a:lnTo>
                  <a:pt x="11" y="29"/>
                </a:lnTo>
                <a:lnTo>
                  <a:pt x="6" y="27"/>
                </a:lnTo>
                <a:lnTo>
                  <a:pt x="3" y="24"/>
                </a:lnTo>
                <a:lnTo>
                  <a:pt x="2" y="22"/>
                </a:lnTo>
                <a:lnTo>
                  <a:pt x="1" y="18"/>
                </a:lnTo>
                <a:lnTo>
                  <a:pt x="0" y="14"/>
                </a:lnTo>
                <a:lnTo>
                  <a:pt x="1" y="11"/>
                </a:lnTo>
                <a:lnTo>
                  <a:pt x="3" y="8"/>
                </a:lnTo>
                <a:lnTo>
                  <a:pt x="5" y="4"/>
                </a:lnTo>
                <a:lnTo>
                  <a:pt x="8" y="2"/>
                </a:lnTo>
                <a:lnTo>
                  <a:pt x="11" y="0"/>
                </a:lnTo>
                <a:lnTo>
                  <a:pt x="14" y="0"/>
                </a:lnTo>
                <a:lnTo>
                  <a:pt x="18" y="0"/>
                </a:lnTo>
                <a:lnTo>
                  <a:pt x="21" y="1"/>
                </a:lnTo>
                <a:lnTo>
                  <a:pt x="24" y="3"/>
                </a:lnTo>
                <a:lnTo>
                  <a:pt x="28"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7" name="Google Shape;1297;p29"/>
          <p:cNvSpPr/>
          <p:nvPr/>
        </p:nvSpPr>
        <p:spPr>
          <a:xfrm>
            <a:off x="4495801" y="2833688"/>
            <a:ext cx="13097" cy="9525"/>
          </a:xfrm>
          <a:custGeom>
            <a:avLst/>
            <a:gdLst/>
            <a:ahLst/>
            <a:cxnLst/>
            <a:rect l="l" t="t" r="r" b="b"/>
            <a:pathLst>
              <a:path w="41" h="30" extrusionOk="0">
                <a:moveTo>
                  <a:pt x="38" y="1"/>
                </a:moveTo>
                <a:lnTo>
                  <a:pt x="40" y="5"/>
                </a:lnTo>
                <a:lnTo>
                  <a:pt x="41" y="10"/>
                </a:lnTo>
                <a:lnTo>
                  <a:pt x="41" y="14"/>
                </a:lnTo>
                <a:lnTo>
                  <a:pt x="40" y="18"/>
                </a:lnTo>
                <a:lnTo>
                  <a:pt x="39" y="20"/>
                </a:lnTo>
                <a:lnTo>
                  <a:pt x="37" y="22"/>
                </a:lnTo>
                <a:lnTo>
                  <a:pt x="33" y="25"/>
                </a:lnTo>
                <a:lnTo>
                  <a:pt x="29" y="28"/>
                </a:lnTo>
                <a:lnTo>
                  <a:pt x="24" y="29"/>
                </a:lnTo>
                <a:lnTo>
                  <a:pt x="20" y="30"/>
                </a:lnTo>
                <a:lnTo>
                  <a:pt x="14" y="30"/>
                </a:lnTo>
                <a:lnTo>
                  <a:pt x="10" y="29"/>
                </a:lnTo>
                <a:lnTo>
                  <a:pt x="5" y="27"/>
                </a:lnTo>
                <a:lnTo>
                  <a:pt x="3" y="24"/>
                </a:lnTo>
                <a:lnTo>
                  <a:pt x="1" y="22"/>
                </a:lnTo>
                <a:lnTo>
                  <a:pt x="0" y="18"/>
                </a:lnTo>
                <a:lnTo>
                  <a:pt x="0" y="14"/>
                </a:lnTo>
                <a:lnTo>
                  <a:pt x="0" y="11"/>
                </a:lnTo>
                <a:lnTo>
                  <a:pt x="2" y="7"/>
                </a:lnTo>
                <a:lnTo>
                  <a:pt x="4" y="4"/>
                </a:lnTo>
                <a:lnTo>
                  <a:pt x="7" y="2"/>
                </a:lnTo>
                <a:lnTo>
                  <a:pt x="10" y="0"/>
                </a:lnTo>
                <a:lnTo>
                  <a:pt x="13" y="0"/>
                </a:lnTo>
                <a:lnTo>
                  <a:pt x="17" y="0"/>
                </a:lnTo>
                <a:lnTo>
                  <a:pt x="20" y="1"/>
                </a:lnTo>
                <a:lnTo>
                  <a:pt x="23" y="3"/>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8" name="Google Shape;1298;p29"/>
          <p:cNvSpPr/>
          <p:nvPr/>
        </p:nvSpPr>
        <p:spPr>
          <a:xfrm>
            <a:off x="4462464" y="2842024"/>
            <a:ext cx="13097" cy="10715"/>
          </a:xfrm>
          <a:custGeom>
            <a:avLst/>
            <a:gdLst/>
            <a:ahLst/>
            <a:cxnLst/>
            <a:rect l="l" t="t" r="r" b="b"/>
            <a:pathLst>
              <a:path w="42" h="37" extrusionOk="0">
                <a:moveTo>
                  <a:pt x="42" y="23"/>
                </a:moveTo>
                <a:lnTo>
                  <a:pt x="40" y="27"/>
                </a:lnTo>
                <a:lnTo>
                  <a:pt x="38" y="32"/>
                </a:lnTo>
                <a:lnTo>
                  <a:pt x="34" y="34"/>
                </a:lnTo>
                <a:lnTo>
                  <a:pt x="32" y="36"/>
                </a:lnTo>
                <a:lnTo>
                  <a:pt x="29" y="37"/>
                </a:lnTo>
                <a:lnTo>
                  <a:pt x="25" y="37"/>
                </a:lnTo>
                <a:lnTo>
                  <a:pt x="21" y="37"/>
                </a:lnTo>
                <a:lnTo>
                  <a:pt x="17" y="35"/>
                </a:lnTo>
                <a:lnTo>
                  <a:pt x="12" y="33"/>
                </a:lnTo>
                <a:lnTo>
                  <a:pt x="9" y="30"/>
                </a:lnTo>
                <a:lnTo>
                  <a:pt x="5" y="26"/>
                </a:lnTo>
                <a:lnTo>
                  <a:pt x="2" y="22"/>
                </a:lnTo>
                <a:lnTo>
                  <a:pt x="1" y="18"/>
                </a:lnTo>
                <a:lnTo>
                  <a:pt x="0" y="14"/>
                </a:lnTo>
                <a:lnTo>
                  <a:pt x="1" y="10"/>
                </a:lnTo>
                <a:lnTo>
                  <a:pt x="3" y="7"/>
                </a:lnTo>
                <a:lnTo>
                  <a:pt x="5" y="5"/>
                </a:lnTo>
                <a:lnTo>
                  <a:pt x="9" y="3"/>
                </a:lnTo>
                <a:lnTo>
                  <a:pt x="12" y="2"/>
                </a:lnTo>
                <a:lnTo>
                  <a:pt x="15" y="0"/>
                </a:lnTo>
                <a:lnTo>
                  <a:pt x="20" y="0"/>
                </a:lnTo>
                <a:lnTo>
                  <a:pt x="23" y="3"/>
                </a:lnTo>
                <a:lnTo>
                  <a:pt x="25" y="4"/>
                </a:lnTo>
                <a:lnTo>
                  <a:pt x="28" y="7"/>
                </a:lnTo>
                <a:lnTo>
                  <a:pt x="29" y="9"/>
                </a:lnTo>
                <a:lnTo>
                  <a:pt x="30" y="14"/>
                </a:lnTo>
                <a:lnTo>
                  <a:pt x="30"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299" name="Google Shape;1299;p29"/>
          <p:cNvSpPr/>
          <p:nvPr/>
        </p:nvSpPr>
        <p:spPr>
          <a:xfrm>
            <a:off x="4425555" y="2827735"/>
            <a:ext cx="11906" cy="8334"/>
          </a:xfrm>
          <a:custGeom>
            <a:avLst/>
            <a:gdLst/>
            <a:ahLst/>
            <a:cxnLst/>
            <a:rect l="l" t="t" r="r" b="b"/>
            <a:pathLst>
              <a:path w="41" h="31" extrusionOk="0">
                <a:moveTo>
                  <a:pt x="38" y="3"/>
                </a:moveTo>
                <a:lnTo>
                  <a:pt x="40" y="7"/>
                </a:lnTo>
                <a:lnTo>
                  <a:pt x="41" y="12"/>
                </a:lnTo>
                <a:lnTo>
                  <a:pt x="41" y="15"/>
                </a:lnTo>
                <a:lnTo>
                  <a:pt x="40" y="18"/>
                </a:lnTo>
                <a:lnTo>
                  <a:pt x="39" y="22"/>
                </a:lnTo>
                <a:lnTo>
                  <a:pt x="36" y="24"/>
                </a:lnTo>
                <a:lnTo>
                  <a:pt x="33" y="27"/>
                </a:lnTo>
                <a:lnTo>
                  <a:pt x="29" y="29"/>
                </a:lnTo>
                <a:lnTo>
                  <a:pt x="24" y="31"/>
                </a:lnTo>
                <a:lnTo>
                  <a:pt x="20" y="31"/>
                </a:lnTo>
                <a:lnTo>
                  <a:pt x="14" y="31"/>
                </a:lnTo>
                <a:lnTo>
                  <a:pt x="10" y="29"/>
                </a:lnTo>
                <a:lnTo>
                  <a:pt x="6" y="28"/>
                </a:lnTo>
                <a:lnTo>
                  <a:pt x="3" y="26"/>
                </a:lnTo>
                <a:lnTo>
                  <a:pt x="1" y="23"/>
                </a:lnTo>
                <a:lnTo>
                  <a:pt x="0" y="19"/>
                </a:lnTo>
                <a:lnTo>
                  <a:pt x="0" y="16"/>
                </a:lnTo>
                <a:lnTo>
                  <a:pt x="0" y="12"/>
                </a:lnTo>
                <a:lnTo>
                  <a:pt x="2" y="8"/>
                </a:lnTo>
                <a:lnTo>
                  <a:pt x="4" y="5"/>
                </a:lnTo>
                <a:lnTo>
                  <a:pt x="6" y="3"/>
                </a:lnTo>
                <a:lnTo>
                  <a:pt x="10" y="2"/>
                </a:lnTo>
                <a:lnTo>
                  <a:pt x="13" y="0"/>
                </a:lnTo>
                <a:lnTo>
                  <a:pt x="16" y="2"/>
                </a:lnTo>
                <a:lnTo>
                  <a:pt x="20" y="3"/>
                </a:lnTo>
                <a:lnTo>
                  <a:pt x="23" y="5"/>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0" name="Google Shape;1300;p29"/>
          <p:cNvSpPr/>
          <p:nvPr/>
        </p:nvSpPr>
        <p:spPr>
          <a:xfrm>
            <a:off x="5135167" y="2858692"/>
            <a:ext cx="11906" cy="10715"/>
          </a:xfrm>
          <a:custGeom>
            <a:avLst/>
            <a:gdLst/>
            <a:ahLst/>
            <a:cxnLst/>
            <a:rect l="l" t="t" r="r" b="b"/>
            <a:pathLst>
              <a:path w="42" h="37" extrusionOk="0">
                <a:moveTo>
                  <a:pt x="42" y="23"/>
                </a:moveTo>
                <a:lnTo>
                  <a:pt x="40" y="27"/>
                </a:lnTo>
                <a:lnTo>
                  <a:pt x="37" y="32"/>
                </a:lnTo>
                <a:lnTo>
                  <a:pt x="35" y="34"/>
                </a:lnTo>
                <a:lnTo>
                  <a:pt x="32" y="36"/>
                </a:lnTo>
                <a:lnTo>
                  <a:pt x="28" y="37"/>
                </a:lnTo>
                <a:lnTo>
                  <a:pt x="26" y="37"/>
                </a:lnTo>
                <a:lnTo>
                  <a:pt x="22" y="37"/>
                </a:lnTo>
                <a:lnTo>
                  <a:pt x="16" y="35"/>
                </a:lnTo>
                <a:lnTo>
                  <a:pt x="13" y="33"/>
                </a:lnTo>
                <a:lnTo>
                  <a:pt x="8" y="30"/>
                </a:lnTo>
                <a:lnTo>
                  <a:pt x="5" y="26"/>
                </a:lnTo>
                <a:lnTo>
                  <a:pt x="3" y="23"/>
                </a:lnTo>
                <a:lnTo>
                  <a:pt x="0" y="18"/>
                </a:lnTo>
                <a:lnTo>
                  <a:pt x="0" y="14"/>
                </a:lnTo>
                <a:lnTo>
                  <a:pt x="0" y="11"/>
                </a:lnTo>
                <a:lnTo>
                  <a:pt x="3" y="7"/>
                </a:lnTo>
                <a:lnTo>
                  <a:pt x="5" y="5"/>
                </a:lnTo>
                <a:lnTo>
                  <a:pt x="8" y="3"/>
                </a:lnTo>
                <a:lnTo>
                  <a:pt x="12" y="2"/>
                </a:lnTo>
                <a:lnTo>
                  <a:pt x="16" y="0"/>
                </a:lnTo>
                <a:lnTo>
                  <a:pt x="19" y="2"/>
                </a:lnTo>
                <a:lnTo>
                  <a:pt x="23" y="3"/>
                </a:lnTo>
                <a:lnTo>
                  <a:pt x="25" y="4"/>
                </a:lnTo>
                <a:lnTo>
                  <a:pt x="27" y="7"/>
                </a:lnTo>
                <a:lnTo>
                  <a:pt x="28" y="11"/>
                </a:lnTo>
                <a:lnTo>
                  <a:pt x="30" y="14"/>
                </a:lnTo>
                <a:lnTo>
                  <a:pt x="30" y="20"/>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1" name="Google Shape;1301;p29"/>
          <p:cNvSpPr/>
          <p:nvPr/>
        </p:nvSpPr>
        <p:spPr>
          <a:xfrm>
            <a:off x="5135167" y="2807495"/>
            <a:ext cx="11906" cy="11906"/>
          </a:xfrm>
          <a:custGeom>
            <a:avLst/>
            <a:gdLst/>
            <a:ahLst/>
            <a:cxnLst/>
            <a:rect l="l" t="t" r="r" b="b"/>
            <a:pathLst>
              <a:path w="42" h="37" extrusionOk="0">
                <a:moveTo>
                  <a:pt x="42" y="23"/>
                </a:moveTo>
                <a:lnTo>
                  <a:pt x="40" y="27"/>
                </a:lnTo>
                <a:lnTo>
                  <a:pt x="37" y="31"/>
                </a:lnTo>
                <a:lnTo>
                  <a:pt x="35" y="34"/>
                </a:lnTo>
                <a:lnTo>
                  <a:pt x="32" y="35"/>
                </a:lnTo>
                <a:lnTo>
                  <a:pt x="28" y="36"/>
                </a:lnTo>
                <a:lnTo>
                  <a:pt x="26" y="37"/>
                </a:lnTo>
                <a:lnTo>
                  <a:pt x="22" y="36"/>
                </a:lnTo>
                <a:lnTo>
                  <a:pt x="16" y="35"/>
                </a:lnTo>
                <a:lnTo>
                  <a:pt x="13" y="33"/>
                </a:lnTo>
                <a:lnTo>
                  <a:pt x="8" y="29"/>
                </a:lnTo>
                <a:lnTo>
                  <a:pt x="5" y="26"/>
                </a:lnTo>
                <a:lnTo>
                  <a:pt x="3" y="22"/>
                </a:lnTo>
                <a:lnTo>
                  <a:pt x="0" y="18"/>
                </a:lnTo>
                <a:lnTo>
                  <a:pt x="0" y="14"/>
                </a:lnTo>
                <a:lnTo>
                  <a:pt x="0" y="10"/>
                </a:lnTo>
                <a:lnTo>
                  <a:pt x="3" y="7"/>
                </a:lnTo>
                <a:lnTo>
                  <a:pt x="5" y="4"/>
                </a:lnTo>
                <a:lnTo>
                  <a:pt x="8" y="3"/>
                </a:lnTo>
                <a:lnTo>
                  <a:pt x="12" y="0"/>
                </a:lnTo>
                <a:lnTo>
                  <a:pt x="16" y="0"/>
                </a:lnTo>
                <a:lnTo>
                  <a:pt x="19" y="0"/>
                </a:lnTo>
                <a:lnTo>
                  <a:pt x="23" y="1"/>
                </a:lnTo>
                <a:lnTo>
                  <a:pt x="25" y="4"/>
                </a:lnTo>
                <a:lnTo>
                  <a:pt x="27" y="6"/>
                </a:lnTo>
                <a:lnTo>
                  <a:pt x="28" y="9"/>
                </a:lnTo>
                <a:lnTo>
                  <a:pt x="30" y="14"/>
                </a:lnTo>
                <a:lnTo>
                  <a:pt x="30"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2" name="Google Shape;1302;p29"/>
          <p:cNvSpPr/>
          <p:nvPr/>
        </p:nvSpPr>
        <p:spPr>
          <a:xfrm>
            <a:off x="5135166" y="2838451"/>
            <a:ext cx="13097" cy="8335"/>
          </a:xfrm>
          <a:custGeom>
            <a:avLst/>
            <a:gdLst/>
            <a:ahLst/>
            <a:cxnLst/>
            <a:rect l="l" t="t" r="r" b="b"/>
            <a:pathLst>
              <a:path w="41" h="30" extrusionOk="0">
                <a:moveTo>
                  <a:pt x="39" y="1"/>
                </a:moveTo>
                <a:lnTo>
                  <a:pt x="41" y="6"/>
                </a:lnTo>
                <a:lnTo>
                  <a:pt x="41" y="10"/>
                </a:lnTo>
                <a:lnTo>
                  <a:pt x="41" y="15"/>
                </a:lnTo>
                <a:lnTo>
                  <a:pt x="41" y="18"/>
                </a:lnTo>
                <a:lnTo>
                  <a:pt x="40" y="20"/>
                </a:lnTo>
                <a:lnTo>
                  <a:pt x="38" y="24"/>
                </a:lnTo>
                <a:lnTo>
                  <a:pt x="34" y="26"/>
                </a:lnTo>
                <a:lnTo>
                  <a:pt x="30" y="28"/>
                </a:lnTo>
                <a:lnTo>
                  <a:pt x="25" y="29"/>
                </a:lnTo>
                <a:lnTo>
                  <a:pt x="20" y="30"/>
                </a:lnTo>
                <a:lnTo>
                  <a:pt x="15" y="30"/>
                </a:lnTo>
                <a:lnTo>
                  <a:pt x="11" y="29"/>
                </a:lnTo>
                <a:lnTo>
                  <a:pt x="6" y="27"/>
                </a:lnTo>
                <a:lnTo>
                  <a:pt x="3" y="25"/>
                </a:lnTo>
                <a:lnTo>
                  <a:pt x="1" y="22"/>
                </a:lnTo>
                <a:lnTo>
                  <a:pt x="0" y="19"/>
                </a:lnTo>
                <a:lnTo>
                  <a:pt x="0" y="15"/>
                </a:lnTo>
                <a:lnTo>
                  <a:pt x="1" y="11"/>
                </a:lnTo>
                <a:lnTo>
                  <a:pt x="2" y="8"/>
                </a:lnTo>
                <a:lnTo>
                  <a:pt x="4" y="5"/>
                </a:lnTo>
                <a:lnTo>
                  <a:pt x="8" y="2"/>
                </a:lnTo>
                <a:lnTo>
                  <a:pt x="11" y="0"/>
                </a:lnTo>
                <a:lnTo>
                  <a:pt x="14" y="0"/>
                </a:lnTo>
                <a:lnTo>
                  <a:pt x="16" y="0"/>
                </a:lnTo>
                <a:lnTo>
                  <a:pt x="20" y="1"/>
                </a:lnTo>
                <a:lnTo>
                  <a:pt x="23" y="5"/>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3" name="Google Shape;1303;p29"/>
          <p:cNvSpPr/>
          <p:nvPr/>
        </p:nvSpPr>
        <p:spPr>
          <a:xfrm>
            <a:off x="5019676" y="2920604"/>
            <a:ext cx="11906" cy="9525"/>
          </a:xfrm>
          <a:custGeom>
            <a:avLst/>
            <a:gdLst/>
            <a:ahLst/>
            <a:cxnLst/>
            <a:rect l="l" t="t" r="r" b="b"/>
            <a:pathLst>
              <a:path w="42" h="30" extrusionOk="0">
                <a:moveTo>
                  <a:pt x="38" y="1"/>
                </a:moveTo>
                <a:lnTo>
                  <a:pt x="41" y="6"/>
                </a:lnTo>
                <a:lnTo>
                  <a:pt x="42" y="10"/>
                </a:lnTo>
                <a:lnTo>
                  <a:pt x="42" y="13"/>
                </a:lnTo>
                <a:lnTo>
                  <a:pt x="41" y="17"/>
                </a:lnTo>
                <a:lnTo>
                  <a:pt x="39" y="20"/>
                </a:lnTo>
                <a:lnTo>
                  <a:pt x="37" y="22"/>
                </a:lnTo>
                <a:lnTo>
                  <a:pt x="34" y="26"/>
                </a:lnTo>
                <a:lnTo>
                  <a:pt x="29" y="28"/>
                </a:lnTo>
                <a:lnTo>
                  <a:pt x="25" y="29"/>
                </a:lnTo>
                <a:lnTo>
                  <a:pt x="20" y="30"/>
                </a:lnTo>
                <a:lnTo>
                  <a:pt x="15" y="29"/>
                </a:lnTo>
                <a:lnTo>
                  <a:pt x="10" y="29"/>
                </a:lnTo>
                <a:lnTo>
                  <a:pt x="6" y="27"/>
                </a:lnTo>
                <a:lnTo>
                  <a:pt x="4" y="25"/>
                </a:lnTo>
                <a:lnTo>
                  <a:pt x="1" y="21"/>
                </a:lnTo>
                <a:lnTo>
                  <a:pt x="0" y="18"/>
                </a:lnTo>
                <a:lnTo>
                  <a:pt x="0" y="14"/>
                </a:lnTo>
                <a:lnTo>
                  <a:pt x="0" y="10"/>
                </a:lnTo>
                <a:lnTo>
                  <a:pt x="3" y="7"/>
                </a:lnTo>
                <a:lnTo>
                  <a:pt x="5" y="4"/>
                </a:lnTo>
                <a:lnTo>
                  <a:pt x="7" y="1"/>
                </a:lnTo>
                <a:lnTo>
                  <a:pt x="10" y="0"/>
                </a:lnTo>
                <a:lnTo>
                  <a:pt x="14" y="0"/>
                </a:lnTo>
                <a:lnTo>
                  <a:pt x="17" y="0"/>
                </a:lnTo>
                <a:lnTo>
                  <a:pt x="20" y="1"/>
                </a:lnTo>
                <a:lnTo>
                  <a:pt x="24" y="3"/>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4" name="Google Shape;1304;p29"/>
          <p:cNvSpPr/>
          <p:nvPr/>
        </p:nvSpPr>
        <p:spPr>
          <a:xfrm>
            <a:off x="4988720" y="2977754"/>
            <a:ext cx="13097" cy="8334"/>
          </a:xfrm>
          <a:custGeom>
            <a:avLst/>
            <a:gdLst/>
            <a:ahLst/>
            <a:cxnLst/>
            <a:rect l="l" t="t" r="r" b="b"/>
            <a:pathLst>
              <a:path w="43" h="30" extrusionOk="0">
                <a:moveTo>
                  <a:pt x="39" y="1"/>
                </a:moveTo>
                <a:lnTo>
                  <a:pt x="42" y="6"/>
                </a:lnTo>
                <a:lnTo>
                  <a:pt x="42" y="10"/>
                </a:lnTo>
                <a:lnTo>
                  <a:pt x="43" y="14"/>
                </a:lnTo>
                <a:lnTo>
                  <a:pt x="42" y="17"/>
                </a:lnTo>
                <a:lnTo>
                  <a:pt x="41" y="20"/>
                </a:lnTo>
                <a:lnTo>
                  <a:pt x="38" y="23"/>
                </a:lnTo>
                <a:lnTo>
                  <a:pt x="35" y="26"/>
                </a:lnTo>
                <a:lnTo>
                  <a:pt x="30" y="28"/>
                </a:lnTo>
                <a:lnTo>
                  <a:pt x="26" y="29"/>
                </a:lnTo>
                <a:lnTo>
                  <a:pt x="20" y="30"/>
                </a:lnTo>
                <a:lnTo>
                  <a:pt x="16" y="30"/>
                </a:lnTo>
                <a:lnTo>
                  <a:pt x="11" y="29"/>
                </a:lnTo>
                <a:lnTo>
                  <a:pt x="7" y="27"/>
                </a:lnTo>
                <a:lnTo>
                  <a:pt x="4" y="25"/>
                </a:lnTo>
                <a:lnTo>
                  <a:pt x="1" y="21"/>
                </a:lnTo>
                <a:lnTo>
                  <a:pt x="0" y="18"/>
                </a:lnTo>
                <a:lnTo>
                  <a:pt x="0" y="15"/>
                </a:lnTo>
                <a:lnTo>
                  <a:pt x="1" y="11"/>
                </a:lnTo>
                <a:lnTo>
                  <a:pt x="2" y="8"/>
                </a:lnTo>
                <a:lnTo>
                  <a:pt x="5" y="5"/>
                </a:lnTo>
                <a:lnTo>
                  <a:pt x="8" y="2"/>
                </a:lnTo>
                <a:lnTo>
                  <a:pt x="11" y="0"/>
                </a:lnTo>
                <a:lnTo>
                  <a:pt x="15" y="0"/>
                </a:lnTo>
                <a:lnTo>
                  <a:pt x="17" y="0"/>
                </a:lnTo>
                <a:lnTo>
                  <a:pt x="20" y="1"/>
                </a:lnTo>
                <a:lnTo>
                  <a:pt x="24" y="3"/>
                </a:lnTo>
                <a:lnTo>
                  <a:pt x="28"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5" name="Google Shape;1305;p29"/>
          <p:cNvSpPr/>
          <p:nvPr/>
        </p:nvSpPr>
        <p:spPr>
          <a:xfrm>
            <a:off x="4988720" y="2874169"/>
            <a:ext cx="13097" cy="9525"/>
          </a:xfrm>
          <a:custGeom>
            <a:avLst/>
            <a:gdLst/>
            <a:ahLst/>
            <a:cxnLst/>
            <a:rect l="l" t="t" r="r" b="b"/>
            <a:pathLst>
              <a:path w="43" h="30" extrusionOk="0">
                <a:moveTo>
                  <a:pt x="39" y="2"/>
                </a:moveTo>
                <a:lnTo>
                  <a:pt x="42" y="7"/>
                </a:lnTo>
                <a:lnTo>
                  <a:pt x="42" y="11"/>
                </a:lnTo>
                <a:lnTo>
                  <a:pt x="43" y="15"/>
                </a:lnTo>
                <a:lnTo>
                  <a:pt x="42" y="18"/>
                </a:lnTo>
                <a:lnTo>
                  <a:pt x="41" y="21"/>
                </a:lnTo>
                <a:lnTo>
                  <a:pt x="38" y="24"/>
                </a:lnTo>
                <a:lnTo>
                  <a:pt x="35" y="27"/>
                </a:lnTo>
                <a:lnTo>
                  <a:pt x="30" y="29"/>
                </a:lnTo>
                <a:lnTo>
                  <a:pt x="26" y="30"/>
                </a:lnTo>
                <a:lnTo>
                  <a:pt x="20" y="30"/>
                </a:lnTo>
                <a:lnTo>
                  <a:pt x="16" y="30"/>
                </a:lnTo>
                <a:lnTo>
                  <a:pt x="11" y="29"/>
                </a:lnTo>
                <a:lnTo>
                  <a:pt x="7" y="28"/>
                </a:lnTo>
                <a:lnTo>
                  <a:pt x="4" y="26"/>
                </a:lnTo>
                <a:lnTo>
                  <a:pt x="1" y="23"/>
                </a:lnTo>
                <a:lnTo>
                  <a:pt x="0" y="19"/>
                </a:lnTo>
                <a:lnTo>
                  <a:pt x="0" y="16"/>
                </a:lnTo>
                <a:lnTo>
                  <a:pt x="1" y="11"/>
                </a:lnTo>
                <a:lnTo>
                  <a:pt x="2" y="8"/>
                </a:lnTo>
                <a:lnTo>
                  <a:pt x="5" y="5"/>
                </a:lnTo>
                <a:lnTo>
                  <a:pt x="8" y="2"/>
                </a:lnTo>
                <a:lnTo>
                  <a:pt x="11" y="1"/>
                </a:lnTo>
                <a:lnTo>
                  <a:pt x="15" y="0"/>
                </a:lnTo>
                <a:lnTo>
                  <a:pt x="17" y="1"/>
                </a:lnTo>
                <a:lnTo>
                  <a:pt x="20" y="2"/>
                </a:lnTo>
                <a:lnTo>
                  <a:pt x="24" y="5"/>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6" name="Google Shape;1306;p29"/>
          <p:cNvSpPr/>
          <p:nvPr/>
        </p:nvSpPr>
        <p:spPr>
          <a:xfrm>
            <a:off x="4991101" y="2895600"/>
            <a:ext cx="13097" cy="9525"/>
          </a:xfrm>
          <a:custGeom>
            <a:avLst/>
            <a:gdLst/>
            <a:ahLst/>
            <a:cxnLst/>
            <a:rect l="l" t="t" r="r" b="b"/>
            <a:pathLst>
              <a:path w="43" h="30" extrusionOk="0">
                <a:moveTo>
                  <a:pt x="39" y="1"/>
                </a:moveTo>
                <a:lnTo>
                  <a:pt x="41" y="5"/>
                </a:lnTo>
                <a:lnTo>
                  <a:pt x="43" y="10"/>
                </a:lnTo>
                <a:lnTo>
                  <a:pt x="43" y="14"/>
                </a:lnTo>
                <a:lnTo>
                  <a:pt x="41" y="18"/>
                </a:lnTo>
                <a:lnTo>
                  <a:pt x="40" y="20"/>
                </a:lnTo>
                <a:lnTo>
                  <a:pt x="38" y="22"/>
                </a:lnTo>
                <a:lnTo>
                  <a:pt x="35" y="26"/>
                </a:lnTo>
                <a:lnTo>
                  <a:pt x="30" y="28"/>
                </a:lnTo>
                <a:lnTo>
                  <a:pt x="26" y="29"/>
                </a:lnTo>
                <a:lnTo>
                  <a:pt x="20" y="30"/>
                </a:lnTo>
                <a:lnTo>
                  <a:pt x="16" y="30"/>
                </a:lnTo>
                <a:lnTo>
                  <a:pt x="11" y="29"/>
                </a:lnTo>
                <a:lnTo>
                  <a:pt x="7" y="27"/>
                </a:lnTo>
                <a:lnTo>
                  <a:pt x="3" y="24"/>
                </a:lnTo>
                <a:lnTo>
                  <a:pt x="1" y="22"/>
                </a:lnTo>
                <a:lnTo>
                  <a:pt x="0" y="18"/>
                </a:lnTo>
                <a:lnTo>
                  <a:pt x="0" y="14"/>
                </a:lnTo>
                <a:lnTo>
                  <a:pt x="1" y="11"/>
                </a:lnTo>
                <a:lnTo>
                  <a:pt x="2" y="8"/>
                </a:lnTo>
                <a:lnTo>
                  <a:pt x="5" y="4"/>
                </a:lnTo>
                <a:lnTo>
                  <a:pt x="8" y="2"/>
                </a:lnTo>
                <a:lnTo>
                  <a:pt x="11" y="0"/>
                </a:lnTo>
                <a:lnTo>
                  <a:pt x="15" y="0"/>
                </a:lnTo>
                <a:lnTo>
                  <a:pt x="17" y="0"/>
                </a:lnTo>
                <a:lnTo>
                  <a:pt x="20" y="1"/>
                </a:lnTo>
                <a:lnTo>
                  <a:pt x="25" y="3"/>
                </a:lnTo>
                <a:lnTo>
                  <a:pt x="28"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7" name="Google Shape;1307;p29"/>
          <p:cNvSpPr/>
          <p:nvPr/>
        </p:nvSpPr>
        <p:spPr>
          <a:xfrm>
            <a:off x="5017295" y="2886075"/>
            <a:ext cx="11906" cy="9525"/>
          </a:xfrm>
          <a:custGeom>
            <a:avLst/>
            <a:gdLst/>
            <a:ahLst/>
            <a:cxnLst/>
            <a:rect l="l" t="t" r="r" b="b"/>
            <a:pathLst>
              <a:path w="42" h="31" extrusionOk="0">
                <a:moveTo>
                  <a:pt x="39" y="2"/>
                </a:moveTo>
                <a:lnTo>
                  <a:pt x="41" y="6"/>
                </a:lnTo>
                <a:lnTo>
                  <a:pt x="42" y="10"/>
                </a:lnTo>
                <a:lnTo>
                  <a:pt x="42" y="14"/>
                </a:lnTo>
                <a:lnTo>
                  <a:pt x="41" y="17"/>
                </a:lnTo>
                <a:lnTo>
                  <a:pt x="39" y="21"/>
                </a:lnTo>
                <a:lnTo>
                  <a:pt x="38" y="23"/>
                </a:lnTo>
                <a:lnTo>
                  <a:pt x="35" y="26"/>
                </a:lnTo>
                <a:lnTo>
                  <a:pt x="30" y="28"/>
                </a:lnTo>
                <a:lnTo>
                  <a:pt x="25" y="30"/>
                </a:lnTo>
                <a:lnTo>
                  <a:pt x="20" y="31"/>
                </a:lnTo>
                <a:lnTo>
                  <a:pt x="15" y="30"/>
                </a:lnTo>
                <a:lnTo>
                  <a:pt x="10" y="30"/>
                </a:lnTo>
                <a:lnTo>
                  <a:pt x="7" y="27"/>
                </a:lnTo>
                <a:lnTo>
                  <a:pt x="4" y="25"/>
                </a:lnTo>
                <a:lnTo>
                  <a:pt x="1" y="22"/>
                </a:lnTo>
                <a:lnTo>
                  <a:pt x="0" y="18"/>
                </a:lnTo>
                <a:lnTo>
                  <a:pt x="0" y="15"/>
                </a:lnTo>
                <a:lnTo>
                  <a:pt x="0" y="12"/>
                </a:lnTo>
                <a:lnTo>
                  <a:pt x="2" y="7"/>
                </a:lnTo>
                <a:lnTo>
                  <a:pt x="5" y="5"/>
                </a:lnTo>
                <a:lnTo>
                  <a:pt x="7" y="2"/>
                </a:lnTo>
                <a:lnTo>
                  <a:pt x="10" y="0"/>
                </a:lnTo>
                <a:lnTo>
                  <a:pt x="14" y="0"/>
                </a:lnTo>
                <a:lnTo>
                  <a:pt x="17" y="0"/>
                </a:lnTo>
                <a:lnTo>
                  <a:pt x="20" y="2"/>
                </a:lnTo>
                <a:lnTo>
                  <a:pt x="24" y="4"/>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8" name="Google Shape;1308;p29"/>
          <p:cNvSpPr/>
          <p:nvPr/>
        </p:nvSpPr>
        <p:spPr>
          <a:xfrm>
            <a:off x="5019676" y="2870597"/>
            <a:ext cx="11906" cy="8334"/>
          </a:xfrm>
          <a:custGeom>
            <a:avLst/>
            <a:gdLst/>
            <a:ahLst/>
            <a:cxnLst/>
            <a:rect l="l" t="t" r="r" b="b"/>
            <a:pathLst>
              <a:path w="42" h="30" extrusionOk="0">
                <a:moveTo>
                  <a:pt x="38" y="1"/>
                </a:moveTo>
                <a:lnTo>
                  <a:pt x="41" y="6"/>
                </a:lnTo>
                <a:lnTo>
                  <a:pt x="42" y="10"/>
                </a:lnTo>
                <a:lnTo>
                  <a:pt x="42" y="14"/>
                </a:lnTo>
                <a:lnTo>
                  <a:pt x="41" y="18"/>
                </a:lnTo>
                <a:lnTo>
                  <a:pt x="39" y="20"/>
                </a:lnTo>
                <a:lnTo>
                  <a:pt x="37" y="23"/>
                </a:lnTo>
                <a:lnTo>
                  <a:pt x="34" y="25"/>
                </a:lnTo>
                <a:lnTo>
                  <a:pt x="29" y="28"/>
                </a:lnTo>
                <a:lnTo>
                  <a:pt x="25" y="30"/>
                </a:lnTo>
                <a:lnTo>
                  <a:pt x="20" y="30"/>
                </a:lnTo>
                <a:lnTo>
                  <a:pt x="15" y="30"/>
                </a:lnTo>
                <a:lnTo>
                  <a:pt x="10" y="29"/>
                </a:lnTo>
                <a:lnTo>
                  <a:pt x="6" y="28"/>
                </a:lnTo>
                <a:lnTo>
                  <a:pt x="4" y="24"/>
                </a:lnTo>
                <a:lnTo>
                  <a:pt x="1" y="22"/>
                </a:lnTo>
                <a:lnTo>
                  <a:pt x="0" y="19"/>
                </a:lnTo>
                <a:lnTo>
                  <a:pt x="0" y="14"/>
                </a:lnTo>
                <a:lnTo>
                  <a:pt x="0" y="11"/>
                </a:lnTo>
                <a:lnTo>
                  <a:pt x="3" y="8"/>
                </a:lnTo>
                <a:lnTo>
                  <a:pt x="5" y="4"/>
                </a:lnTo>
                <a:lnTo>
                  <a:pt x="7" y="2"/>
                </a:lnTo>
                <a:lnTo>
                  <a:pt x="10" y="1"/>
                </a:lnTo>
                <a:lnTo>
                  <a:pt x="14" y="0"/>
                </a:lnTo>
                <a:lnTo>
                  <a:pt x="17" y="0"/>
                </a:lnTo>
                <a:lnTo>
                  <a:pt x="20" y="2"/>
                </a:lnTo>
                <a:lnTo>
                  <a:pt x="24" y="4"/>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09" name="Google Shape;1309;p29"/>
          <p:cNvSpPr/>
          <p:nvPr/>
        </p:nvSpPr>
        <p:spPr>
          <a:xfrm>
            <a:off x="5008961" y="2949180"/>
            <a:ext cx="11906" cy="10715"/>
          </a:xfrm>
          <a:custGeom>
            <a:avLst/>
            <a:gdLst/>
            <a:ahLst/>
            <a:cxnLst/>
            <a:rect l="l" t="t" r="r" b="b"/>
            <a:pathLst>
              <a:path w="42" h="37" extrusionOk="0">
                <a:moveTo>
                  <a:pt x="42" y="22"/>
                </a:moveTo>
                <a:lnTo>
                  <a:pt x="40" y="27"/>
                </a:lnTo>
                <a:lnTo>
                  <a:pt x="37" y="31"/>
                </a:lnTo>
                <a:lnTo>
                  <a:pt x="35" y="34"/>
                </a:lnTo>
                <a:lnTo>
                  <a:pt x="32" y="36"/>
                </a:lnTo>
                <a:lnTo>
                  <a:pt x="28" y="37"/>
                </a:lnTo>
                <a:lnTo>
                  <a:pt x="26" y="37"/>
                </a:lnTo>
                <a:lnTo>
                  <a:pt x="21" y="37"/>
                </a:lnTo>
                <a:lnTo>
                  <a:pt x="16" y="35"/>
                </a:lnTo>
                <a:lnTo>
                  <a:pt x="12" y="32"/>
                </a:lnTo>
                <a:lnTo>
                  <a:pt x="8" y="29"/>
                </a:lnTo>
                <a:lnTo>
                  <a:pt x="5" y="26"/>
                </a:lnTo>
                <a:lnTo>
                  <a:pt x="3" y="22"/>
                </a:lnTo>
                <a:lnTo>
                  <a:pt x="0" y="18"/>
                </a:lnTo>
                <a:lnTo>
                  <a:pt x="0" y="13"/>
                </a:lnTo>
                <a:lnTo>
                  <a:pt x="0" y="10"/>
                </a:lnTo>
                <a:lnTo>
                  <a:pt x="3" y="7"/>
                </a:lnTo>
                <a:lnTo>
                  <a:pt x="5" y="4"/>
                </a:lnTo>
                <a:lnTo>
                  <a:pt x="8" y="2"/>
                </a:lnTo>
                <a:lnTo>
                  <a:pt x="12" y="1"/>
                </a:lnTo>
                <a:lnTo>
                  <a:pt x="16" y="0"/>
                </a:lnTo>
                <a:lnTo>
                  <a:pt x="19" y="1"/>
                </a:lnTo>
                <a:lnTo>
                  <a:pt x="23" y="2"/>
                </a:lnTo>
                <a:lnTo>
                  <a:pt x="25" y="3"/>
                </a:lnTo>
                <a:lnTo>
                  <a:pt x="27" y="7"/>
                </a:lnTo>
                <a:lnTo>
                  <a:pt x="28" y="9"/>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0" name="Google Shape;1310;p29"/>
          <p:cNvSpPr/>
          <p:nvPr/>
        </p:nvSpPr>
        <p:spPr>
          <a:xfrm>
            <a:off x="4987528" y="2927749"/>
            <a:ext cx="13097" cy="11906"/>
          </a:xfrm>
          <a:custGeom>
            <a:avLst/>
            <a:gdLst/>
            <a:ahLst/>
            <a:cxnLst/>
            <a:rect l="l" t="t" r="r" b="b"/>
            <a:pathLst>
              <a:path w="41" h="37" extrusionOk="0">
                <a:moveTo>
                  <a:pt x="41" y="23"/>
                </a:moveTo>
                <a:lnTo>
                  <a:pt x="39" y="27"/>
                </a:lnTo>
                <a:lnTo>
                  <a:pt x="37" y="31"/>
                </a:lnTo>
                <a:lnTo>
                  <a:pt x="35" y="33"/>
                </a:lnTo>
                <a:lnTo>
                  <a:pt x="31" y="35"/>
                </a:lnTo>
                <a:lnTo>
                  <a:pt x="28" y="36"/>
                </a:lnTo>
                <a:lnTo>
                  <a:pt x="26" y="37"/>
                </a:lnTo>
                <a:lnTo>
                  <a:pt x="21" y="36"/>
                </a:lnTo>
                <a:lnTo>
                  <a:pt x="16" y="35"/>
                </a:lnTo>
                <a:lnTo>
                  <a:pt x="12" y="33"/>
                </a:lnTo>
                <a:lnTo>
                  <a:pt x="8" y="30"/>
                </a:lnTo>
                <a:lnTo>
                  <a:pt x="4" y="26"/>
                </a:lnTo>
                <a:lnTo>
                  <a:pt x="2" y="22"/>
                </a:lnTo>
                <a:lnTo>
                  <a:pt x="0" y="17"/>
                </a:lnTo>
                <a:lnTo>
                  <a:pt x="0" y="14"/>
                </a:lnTo>
                <a:lnTo>
                  <a:pt x="0" y="11"/>
                </a:lnTo>
                <a:lnTo>
                  <a:pt x="2" y="7"/>
                </a:lnTo>
                <a:lnTo>
                  <a:pt x="4" y="4"/>
                </a:lnTo>
                <a:lnTo>
                  <a:pt x="8" y="2"/>
                </a:lnTo>
                <a:lnTo>
                  <a:pt x="11" y="0"/>
                </a:lnTo>
                <a:lnTo>
                  <a:pt x="16" y="0"/>
                </a:lnTo>
                <a:lnTo>
                  <a:pt x="19" y="0"/>
                </a:lnTo>
                <a:lnTo>
                  <a:pt x="22" y="2"/>
                </a:lnTo>
                <a:lnTo>
                  <a:pt x="25" y="4"/>
                </a:lnTo>
                <a:lnTo>
                  <a:pt x="27" y="6"/>
                </a:lnTo>
                <a:lnTo>
                  <a:pt x="28"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1" name="Google Shape;1311;p29"/>
          <p:cNvSpPr/>
          <p:nvPr/>
        </p:nvSpPr>
        <p:spPr>
          <a:xfrm>
            <a:off x="4950620" y="2914651"/>
            <a:ext cx="13097" cy="8335"/>
          </a:xfrm>
          <a:custGeom>
            <a:avLst/>
            <a:gdLst/>
            <a:ahLst/>
            <a:cxnLst/>
            <a:rect l="l" t="t" r="r" b="b"/>
            <a:pathLst>
              <a:path w="41" h="31" extrusionOk="0">
                <a:moveTo>
                  <a:pt x="39" y="2"/>
                </a:moveTo>
                <a:lnTo>
                  <a:pt x="40" y="6"/>
                </a:lnTo>
                <a:lnTo>
                  <a:pt x="41" y="11"/>
                </a:lnTo>
                <a:lnTo>
                  <a:pt x="41" y="15"/>
                </a:lnTo>
                <a:lnTo>
                  <a:pt x="41" y="18"/>
                </a:lnTo>
                <a:lnTo>
                  <a:pt x="40" y="21"/>
                </a:lnTo>
                <a:lnTo>
                  <a:pt x="38" y="24"/>
                </a:lnTo>
                <a:lnTo>
                  <a:pt x="34" y="26"/>
                </a:lnTo>
                <a:lnTo>
                  <a:pt x="30" y="28"/>
                </a:lnTo>
                <a:lnTo>
                  <a:pt x="25" y="30"/>
                </a:lnTo>
                <a:lnTo>
                  <a:pt x="20" y="31"/>
                </a:lnTo>
                <a:lnTo>
                  <a:pt x="15" y="31"/>
                </a:lnTo>
                <a:lnTo>
                  <a:pt x="11" y="30"/>
                </a:lnTo>
                <a:lnTo>
                  <a:pt x="6" y="27"/>
                </a:lnTo>
                <a:lnTo>
                  <a:pt x="3" y="25"/>
                </a:lnTo>
                <a:lnTo>
                  <a:pt x="1" y="23"/>
                </a:lnTo>
                <a:lnTo>
                  <a:pt x="0" y="19"/>
                </a:lnTo>
                <a:lnTo>
                  <a:pt x="0" y="15"/>
                </a:lnTo>
                <a:lnTo>
                  <a:pt x="1" y="12"/>
                </a:lnTo>
                <a:lnTo>
                  <a:pt x="2" y="8"/>
                </a:lnTo>
                <a:lnTo>
                  <a:pt x="4" y="5"/>
                </a:lnTo>
                <a:lnTo>
                  <a:pt x="7" y="3"/>
                </a:lnTo>
                <a:lnTo>
                  <a:pt x="11" y="0"/>
                </a:lnTo>
                <a:lnTo>
                  <a:pt x="13" y="0"/>
                </a:lnTo>
                <a:lnTo>
                  <a:pt x="16" y="0"/>
                </a:lnTo>
                <a:lnTo>
                  <a:pt x="20" y="2"/>
                </a:lnTo>
                <a:lnTo>
                  <a:pt x="23" y="4"/>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2" name="Google Shape;1312;p29"/>
          <p:cNvSpPr/>
          <p:nvPr/>
        </p:nvSpPr>
        <p:spPr>
          <a:xfrm>
            <a:off x="5008960" y="2955131"/>
            <a:ext cx="13097" cy="9525"/>
          </a:xfrm>
          <a:custGeom>
            <a:avLst/>
            <a:gdLst/>
            <a:ahLst/>
            <a:cxnLst/>
            <a:rect l="l" t="t" r="r" b="b"/>
            <a:pathLst>
              <a:path w="41" h="30" extrusionOk="0">
                <a:moveTo>
                  <a:pt x="39" y="1"/>
                </a:moveTo>
                <a:lnTo>
                  <a:pt x="41" y="7"/>
                </a:lnTo>
                <a:lnTo>
                  <a:pt x="41" y="10"/>
                </a:lnTo>
                <a:lnTo>
                  <a:pt x="41" y="15"/>
                </a:lnTo>
                <a:lnTo>
                  <a:pt x="41" y="18"/>
                </a:lnTo>
                <a:lnTo>
                  <a:pt x="40" y="20"/>
                </a:lnTo>
                <a:lnTo>
                  <a:pt x="38" y="24"/>
                </a:lnTo>
                <a:lnTo>
                  <a:pt x="34" y="26"/>
                </a:lnTo>
                <a:lnTo>
                  <a:pt x="30" y="28"/>
                </a:lnTo>
                <a:lnTo>
                  <a:pt x="25" y="29"/>
                </a:lnTo>
                <a:lnTo>
                  <a:pt x="20" y="30"/>
                </a:lnTo>
                <a:lnTo>
                  <a:pt x="15" y="30"/>
                </a:lnTo>
                <a:lnTo>
                  <a:pt x="11" y="29"/>
                </a:lnTo>
                <a:lnTo>
                  <a:pt x="6" y="27"/>
                </a:lnTo>
                <a:lnTo>
                  <a:pt x="3" y="25"/>
                </a:lnTo>
                <a:lnTo>
                  <a:pt x="1" y="23"/>
                </a:lnTo>
                <a:lnTo>
                  <a:pt x="0" y="19"/>
                </a:lnTo>
                <a:lnTo>
                  <a:pt x="0" y="15"/>
                </a:lnTo>
                <a:lnTo>
                  <a:pt x="1" y="11"/>
                </a:lnTo>
                <a:lnTo>
                  <a:pt x="2" y="8"/>
                </a:lnTo>
                <a:lnTo>
                  <a:pt x="4" y="5"/>
                </a:lnTo>
                <a:lnTo>
                  <a:pt x="7" y="2"/>
                </a:lnTo>
                <a:lnTo>
                  <a:pt x="11" y="0"/>
                </a:lnTo>
                <a:lnTo>
                  <a:pt x="13" y="0"/>
                </a:lnTo>
                <a:lnTo>
                  <a:pt x="16" y="0"/>
                </a:lnTo>
                <a:lnTo>
                  <a:pt x="20" y="2"/>
                </a:lnTo>
                <a:lnTo>
                  <a:pt x="23" y="5"/>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3" name="Google Shape;1313;p29"/>
          <p:cNvSpPr/>
          <p:nvPr/>
        </p:nvSpPr>
        <p:spPr>
          <a:xfrm>
            <a:off x="4975622" y="2963467"/>
            <a:ext cx="13097" cy="10715"/>
          </a:xfrm>
          <a:custGeom>
            <a:avLst/>
            <a:gdLst/>
            <a:ahLst/>
            <a:cxnLst/>
            <a:rect l="l" t="t" r="r" b="b"/>
            <a:pathLst>
              <a:path w="41" h="37" extrusionOk="0">
                <a:moveTo>
                  <a:pt x="41" y="22"/>
                </a:moveTo>
                <a:lnTo>
                  <a:pt x="39" y="27"/>
                </a:lnTo>
                <a:lnTo>
                  <a:pt x="37" y="31"/>
                </a:lnTo>
                <a:lnTo>
                  <a:pt x="34" y="34"/>
                </a:lnTo>
                <a:lnTo>
                  <a:pt x="31" y="36"/>
                </a:lnTo>
                <a:lnTo>
                  <a:pt x="29" y="37"/>
                </a:lnTo>
                <a:lnTo>
                  <a:pt x="25" y="37"/>
                </a:lnTo>
                <a:lnTo>
                  <a:pt x="21" y="37"/>
                </a:lnTo>
                <a:lnTo>
                  <a:pt x="16" y="35"/>
                </a:lnTo>
                <a:lnTo>
                  <a:pt x="12" y="32"/>
                </a:lnTo>
                <a:lnTo>
                  <a:pt x="8" y="29"/>
                </a:lnTo>
                <a:lnTo>
                  <a:pt x="4" y="26"/>
                </a:lnTo>
                <a:lnTo>
                  <a:pt x="2" y="22"/>
                </a:lnTo>
                <a:lnTo>
                  <a:pt x="0" y="18"/>
                </a:lnTo>
                <a:lnTo>
                  <a:pt x="0" y="13"/>
                </a:lnTo>
                <a:lnTo>
                  <a:pt x="0" y="10"/>
                </a:lnTo>
                <a:lnTo>
                  <a:pt x="2" y="7"/>
                </a:lnTo>
                <a:lnTo>
                  <a:pt x="4" y="4"/>
                </a:lnTo>
                <a:lnTo>
                  <a:pt x="8" y="2"/>
                </a:lnTo>
                <a:lnTo>
                  <a:pt x="11" y="1"/>
                </a:lnTo>
                <a:lnTo>
                  <a:pt x="15" y="0"/>
                </a:lnTo>
                <a:lnTo>
                  <a:pt x="19" y="1"/>
                </a:lnTo>
                <a:lnTo>
                  <a:pt x="22" y="2"/>
                </a:lnTo>
                <a:lnTo>
                  <a:pt x="24" y="3"/>
                </a:lnTo>
                <a:lnTo>
                  <a:pt x="27" y="7"/>
                </a:lnTo>
                <a:lnTo>
                  <a:pt x="28" y="10"/>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4" name="Google Shape;1314;p29"/>
          <p:cNvSpPr/>
          <p:nvPr/>
        </p:nvSpPr>
        <p:spPr>
          <a:xfrm>
            <a:off x="4938714" y="2949179"/>
            <a:ext cx="11906" cy="9525"/>
          </a:xfrm>
          <a:custGeom>
            <a:avLst/>
            <a:gdLst/>
            <a:ahLst/>
            <a:cxnLst/>
            <a:rect l="l" t="t" r="r" b="b"/>
            <a:pathLst>
              <a:path w="42" h="29" extrusionOk="0">
                <a:moveTo>
                  <a:pt x="40" y="1"/>
                </a:moveTo>
                <a:lnTo>
                  <a:pt x="42" y="6"/>
                </a:lnTo>
                <a:lnTo>
                  <a:pt x="42" y="10"/>
                </a:lnTo>
                <a:lnTo>
                  <a:pt x="42" y="14"/>
                </a:lnTo>
                <a:lnTo>
                  <a:pt x="42" y="17"/>
                </a:lnTo>
                <a:lnTo>
                  <a:pt x="41" y="20"/>
                </a:lnTo>
                <a:lnTo>
                  <a:pt x="38" y="22"/>
                </a:lnTo>
                <a:lnTo>
                  <a:pt x="35" y="26"/>
                </a:lnTo>
                <a:lnTo>
                  <a:pt x="31" y="28"/>
                </a:lnTo>
                <a:lnTo>
                  <a:pt x="26" y="29"/>
                </a:lnTo>
                <a:lnTo>
                  <a:pt x="20" y="29"/>
                </a:lnTo>
                <a:lnTo>
                  <a:pt x="16" y="29"/>
                </a:lnTo>
                <a:lnTo>
                  <a:pt x="12" y="28"/>
                </a:lnTo>
                <a:lnTo>
                  <a:pt x="7" y="27"/>
                </a:lnTo>
                <a:lnTo>
                  <a:pt x="4" y="25"/>
                </a:lnTo>
                <a:lnTo>
                  <a:pt x="1" y="21"/>
                </a:lnTo>
                <a:lnTo>
                  <a:pt x="0" y="18"/>
                </a:lnTo>
                <a:lnTo>
                  <a:pt x="0" y="15"/>
                </a:lnTo>
                <a:lnTo>
                  <a:pt x="1" y="10"/>
                </a:lnTo>
                <a:lnTo>
                  <a:pt x="3" y="7"/>
                </a:lnTo>
                <a:lnTo>
                  <a:pt x="5" y="3"/>
                </a:lnTo>
                <a:lnTo>
                  <a:pt x="8" y="1"/>
                </a:lnTo>
                <a:lnTo>
                  <a:pt x="12" y="0"/>
                </a:lnTo>
                <a:lnTo>
                  <a:pt x="14" y="0"/>
                </a:lnTo>
                <a:lnTo>
                  <a:pt x="17" y="0"/>
                </a:lnTo>
                <a:lnTo>
                  <a:pt x="20" y="1"/>
                </a:lnTo>
                <a:lnTo>
                  <a:pt x="24" y="3"/>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5" name="Google Shape;1315;p29"/>
          <p:cNvSpPr/>
          <p:nvPr/>
        </p:nvSpPr>
        <p:spPr>
          <a:xfrm>
            <a:off x="5079208" y="2939655"/>
            <a:ext cx="13097" cy="10715"/>
          </a:xfrm>
          <a:custGeom>
            <a:avLst/>
            <a:gdLst/>
            <a:ahLst/>
            <a:cxnLst/>
            <a:rect l="l" t="t" r="r" b="b"/>
            <a:pathLst>
              <a:path w="41" h="37" extrusionOk="0">
                <a:moveTo>
                  <a:pt x="41" y="23"/>
                </a:moveTo>
                <a:lnTo>
                  <a:pt x="39" y="27"/>
                </a:lnTo>
                <a:lnTo>
                  <a:pt x="37" y="31"/>
                </a:lnTo>
                <a:lnTo>
                  <a:pt x="34" y="34"/>
                </a:lnTo>
                <a:lnTo>
                  <a:pt x="31" y="36"/>
                </a:lnTo>
                <a:lnTo>
                  <a:pt x="28" y="37"/>
                </a:lnTo>
                <a:lnTo>
                  <a:pt x="26" y="37"/>
                </a:lnTo>
                <a:lnTo>
                  <a:pt x="20" y="37"/>
                </a:lnTo>
                <a:lnTo>
                  <a:pt x="15" y="35"/>
                </a:lnTo>
                <a:lnTo>
                  <a:pt x="11" y="33"/>
                </a:lnTo>
                <a:lnTo>
                  <a:pt x="8" y="29"/>
                </a:lnTo>
                <a:lnTo>
                  <a:pt x="4" y="26"/>
                </a:lnTo>
                <a:lnTo>
                  <a:pt x="2" y="22"/>
                </a:lnTo>
                <a:lnTo>
                  <a:pt x="0" y="18"/>
                </a:lnTo>
                <a:lnTo>
                  <a:pt x="0" y="14"/>
                </a:lnTo>
                <a:lnTo>
                  <a:pt x="0" y="10"/>
                </a:lnTo>
                <a:lnTo>
                  <a:pt x="2" y="7"/>
                </a:lnTo>
                <a:lnTo>
                  <a:pt x="4" y="5"/>
                </a:lnTo>
                <a:lnTo>
                  <a:pt x="8" y="3"/>
                </a:lnTo>
                <a:lnTo>
                  <a:pt x="11" y="2"/>
                </a:lnTo>
                <a:lnTo>
                  <a:pt x="14" y="0"/>
                </a:lnTo>
                <a:lnTo>
                  <a:pt x="19" y="0"/>
                </a:lnTo>
                <a:lnTo>
                  <a:pt x="22" y="3"/>
                </a:lnTo>
                <a:lnTo>
                  <a:pt x="24" y="4"/>
                </a:lnTo>
                <a:lnTo>
                  <a:pt x="27" y="6"/>
                </a:lnTo>
                <a:lnTo>
                  <a:pt x="28"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6" name="Google Shape;1316;p29"/>
          <p:cNvSpPr/>
          <p:nvPr/>
        </p:nvSpPr>
        <p:spPr>
          <a:xfrm>
            <a:off x="5079208" y="2888456"/>
            <a:ext cx="13097" cy="10716"/>
          </a:xfrm>
          <a:custGeom>
            <a:avLst/>
            <a:gdLst/>
            <a:ahLst/>
            <a:cxnLst/>
            <a:rect l="l" t="t" r="r" b="b"/>
            <a:pathLst>
              <a:path w="41" h="37" extrusionOk="0">
                <a:moveTo>
                  <a:pt x="41" y="23"/>
                </a:moveTo>
                <a:lnTo>
                  <a:pt x="39" y="27"/>
                </a:lnTo>
                <a:lnTo>
                  <a:pt x="37" y="30"/>
                </a:lnTo>
                <a:lnTo>
                  <a:pt x="34" y="33"/>
                </a:lnTo>
                <a:lnTo>
                  <a:pt x="31" y="35"/>
                </a:lnTo>
                <a:lnTo>
                  <a:pt x="28" y="36"/>
                </a:lnTo>
                <a:lnTo>
                  <a:pt x="26" y="37"/>
                </a:lnTo>
                <a:lnTo>
                  <a:pt x="20" y="36"/>
                </a:lnTo>
                <a:lnTo>
                  <a:pt x="15" y="35"/>
                </a:lnTo>
                <a:lnTo>
                  <a:pt x="11" y="33"/>
                </a:lnTo>
                <a:lnTo>
                  <a:pt x="8" y="29"/>
                </a:lnTo>
                <a:lnTo>
                  <a:pt x="4" y="26"/>
                </a:lnTo>
                <a:lnTo>
                  <a:pt x="2" y="22"/>
                </a:lnTo>
                <a:lnTo>
                  <a:pt x="0" y="17"/>
                </a:lnTo>
                <a:lnTo>
                  <a:pt x="0" y="14"/>
                </a:lnTo>
                <a:lnTo>
                  <a:pt x="0" y="10"/>
                </a:lnTo>
                <a:lnTo>
                  <a:pt x="2" y="7"/>
                </a:lnTo>
                <a:lnTo>
                  <a:pt x="4" y="4"/>
                </a:lnTo>
                <a:lnTo>
                  <a:pt x="8" y="1"/>
                </a:lnTo>
                <a:lnTo>
                  <a:pt x="11" y="0"/>
                </a:lnTo>
                <a:lnTo>
                  <a:pt x="14" y="0"/>
                </a:lnTo>
                <a:lnTo>
                  <a:pt x="19" y="0"/>
                </a:lnTo>
                <a:lnTo>
                  <a:pt x="22" y="1"/>
                </a:lnTo>
                <a:lnTo>
                  <a:pt x="24" y="4"/>
                </a:lnTo>
                <a:lnTo>
                  <a:pt x="27" y="6"/>
                </a:lnTo>
                <a:lnTo>
                  <a:pt x="28"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7" name="Google Shape;1317;p29"/>
          <p:cNvSpPr/>
          <p:nvPr/>
        </p:nvSpPr>
        <p:spPr>
          <a:xfrm>
            <a:off x="5080399" y="2918222"/>
            <a:ext cx="11906" cy="9525"/>
          </a:xfrm>
          <a:custGeom>
            <a:avLst/>
            <a:gdLst/>
            <a:ahLst/>
            <a:cxnLst/>
            <a:rect l="l" t="t" r="r" b="b"/>
            <a:pathLst>
              <a:path w="41" h="30" extrusionOk="0">
                <a:moveTo>
                  <a:pt x="39" y="1"/>
                </a:moveTo>
                <a:lnTo>
                  <a:pt x="41" y="6"/>
                </a:lnTo>
                <a:lnTo>
                  <a:pt x="41" y="10"/>
                </a:lnTo>
                <a:lnTo>
                  <a:pt x="41" y="13"/>
                </a:lnTo>
                <a:lnTo>
                  <a:pt x="41" y="17"/>
                </a:lnTo>
                <a:lnTo>
                  <a:pt x="40" y="20"/>
                </a:lnTo>
                <a:lnTo>
                  <a:pt x="38" y="22"/>
                </a:lnTo>
                <a:lnTo>
                  <a:pt x="35" y="26"/>
                </a:lnTo>
                <a:lnTo>
                  <a:pt x="30" y="28"/>
                </a:lnTo>
                <a:lnTo>
                  <a:pt x="26" y="29"/>
                </a:lnTo>
                <a:lnTo>
                  <a:pt x="20" y="30"/>
                </a:lnTo>
                <a:lnTo>
                  <a:pt x="16" y="30"/>
                </a:lnTo>
                <a:lnTo>
                  <a:pt x="11" y="29"/>
                </a:lnTo>
                <a:lnTo>
                  <a:pt x="7" y="27"/>
                </a:lnTo>
                <a:lnTo>
                  <a:pt x="3" y="25"/>
                </a:lnTo>
                <a:lnTo>
                  <a:pt x="1" y="21"/>
                </a:lnTo>
                <a:lnTo>
                  <a:pt x="0" y="18"/>
                </a:lnTo>
                <a:lnTo>
                  <a:pt x="0" y="15"/>
                </a:lnTo>
                <a:lnTo>
                  <a:pt x="1" y="11"/>
                </a:lnTo>
                <a:lnTo>
                  <a:pt x="2" y="8"/>
                </a:lnTo>
                <a:lnTo>
                  <a:pt x="5" y="4"/>
                </a:lnTo>
                <a:lnTo>
                  <a:pt x="8" y="2"/>
                </a:lnTo>
                <a:lnTo>
                  <a:pt x="11" y="0"/>
                </a:lnTo>
                <a:lnTo>
                  <a:pt x="13" y="0"/>
                </a:lnTo>
                <a:lnTo>
                  <a:pt x="17" y="0"/>
                </a:lnTo>
                <a:lnTo>
                  <a:pt x="20" y="1"/>
                </a:lnTo>
                <a:lnTo>
                  <a:pt x="24" y="3"/>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8" name="Google Shape;1318;p29"/>
          <p:cNvSpPr/>
          <p:nvPr/>
        </p:nvSpPr>
        <p:spPr>
          <a:xfrm>
            <a:off x="5056586" y="2936083"/>
            <a:ext cx="11906" cy="11906"/>
          </a:xfrm>
          <a:custGeom>
            <a:avLst/>
            <a:gdLst/>
            <a:ahLst/>
            <a:cxnLst/>
            <a:rect l="l" t="t" r="r" b="b"/>
            <a:pathLst>
              <a:path w="42" h="37" extrusionOk="0">
                <a:moveTo>
                  <a:pt x="42" y="23"/>
                </a:moveTo>
                <a:lnTo>
                  <a:pt x="39" y="27"/>
                </a:lnTo>
                <a:lnTo>
                  <a:pt x="37" y="31"/>
                </a:lnTo>
                <a:lnTo>
                  <a:pt x="35" y="34"/>
                </a:lnTo>
                <a:lnTo>
                  <a:pt x="32" y="35"/>
                </a:lnTo>
                <a:lnTo>
                  <a:pt x="28" y="37"/>
                </a:lnTo>
                <a:lnTo>
                  <a:pt x="26" y="37"/>
                </a:lnTo>
                <a:lnTo>
                  <a:pt x="20" y="37"/>
                </a:lnTo>
                <a:lnTo>
                  <a:pt x="16" y="35"/>
                </a:lnTo>
                <a:lnTo>
                  <a:pt x="12" y="33"/>
                </a:lnTo>
                <a:lnTo>
                  <a:pt x="8" y="30"/>
                </a:lnTo>
                <a:lnTo>
                  <a:pt x="5" y="26"/>
                </a:lnTo>
                <a:lnTo>
                  <a:pt x="3" y="22"/>
                </a:lnTo>
                <a:lnTo>
                  <a:pt x="0" y="18"/>
                </a:lnTo>
                <a:lnTo>
                  <a:pt x="0" y="14"/>
                </a:lnTo>
                <a:lnTo>
                  <a:pt x="0" y="11"/>
                </a:lnTo>
                <a:lnTo>
                  <a:pt x="3" y="7"/>
                </a:lnTo>
                <a:lnTo>
                  <a:pt x="5" y="5"/>
                </a:lnTo>
                <a:lnTo>
                  <a:pt x="8" y="3"/>
                </a:lnTo>
                <a:lnTo>
                  <a:pt x="12" y="2"/>
                </a:lnTo>
                <a:lnTo>
                  <a:pt x="16" y="0"/>
                </a:lnTo>
                <a:lnTo>
                  <a:pt x="19" y="0"/>
                </a:lnTo>
                <a:lnTo>
                  <a:pt x="23" y="3"/>
                </a:lnTo>
                <a:lnTo>
                  <a:pt x="25" y="4"/>
                </a:lnTo>
                <a:lnTo>
                  <a:pt x="27" y="6"/>
                </a:lnTo>
                <a:lnTo>
                  <a:pt x="28"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19" name="Google Shape;1319;p29"/>
          <p:cNvSpPr/>
          <p:nvPr/>
        </p:nvSpPr>
        <p:spPr>
          <a:xfrm>
            <a:off x="5056586" y="2886075"/>
            <a:ext cx="11906" cy="10716"/>
          </a:xfrm>
          <a:custGeom>
            <a:avLst/>
            <a:gdLst/>
            <a:ahLst/>
            <a:cxnLst/>
            <a:rect l="l" t="t" r="r" b="b"/>
            <a:pathLst>
              <a:path w="42" h="36" extrusionOk="0">
                <a:moveTo>
                  <a:pt x="42" y="23"/>
                </a:moveTo>
                <a:lnTo>
                  <a:pt x="39" y="27"/>
                </a:lnTo>
                <a:lnTo>
                  <a:pt x="37" y="31"/>
                </a:lnTo>
                <a:lnTo>
                  <a:pt x="35" y="33"/>
                </a:lnTo>
                <a:lnTo>
                  <a:pt x="32" y="35"/>
                </a:lnTo>
                <a:lnTo>
                  <a:pt x="28" y="36"/>
                </a:lnTo>
                <a:lnTo>
                  <a:pt x="26" y="36"/>
                </a:lnTo>
                <a:lnTo>
                  <a:pt x="20" y="36"/>
                </a:lnTo>
                <a:lnTo>
                  <a:pt x="16" y="35"/>
                </a:lnTo>
                <a:lnTo>
                  <a:pt x="12" y="33"/>
                </a:lnTo>
                <a:lnTo>
                  <a:pt x="8" y="29"/>
                </a:lnTo>
                <a:lnTo>
                  <a:pt x="5" y="25"/>
                </a:lnTo>
                <a:lnTo>
                  <a:pt x="3" y="22"/>
                </a:lnTo>
                <a:lnTo>
                  <a:pt x="0" y="17"/>
                </a:lnTo>
                <a:lnTo>
                  <a:pt x="0" y="14"/>
                </a:lnTo>
                <a:lnTo>
                  <a:pt x="0" y="9"/>
                </a:lnTo>
                <a:lnTo>
                  <a:pt x="3" y="7"/>
                </a:lnTo>
                <a:lnTo>
                  <a:pt x="5" y="4"/>
                </a:lnTo>
                <a:lnTo>
                  <a:pt x="8" y="1"/>
                </a:lnTo>
                <a:lnTo>
                  <a:pt x="12" y="0"/>
                </a:lnTo>
                <a:lnTo>
                  <a:pt x="16" y="0"/>
                </a:lnTo>
                <a:lnTo>
                  <a:pt x="19" y="0"/>
                </a:lnTo>
                <a:lnTo>
                  <a:pt x="23" y="1"/>
                </a:lnTo>
                <a:lnTo>
                  <a:pt x="25" y="4"/>
                </a:lnTo>
                <a:lnTo>
                  <a:pt x="27" y="6"/>
                </a:lnTo>
                <a:lnTo>
                  <a:pt x="28"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0" name="Google Shape;1320;p29"/>
          <p:cNvSpPr/>
          <p:nvPr/>
        </p:nvSpPr>
        <p:spPr>
          <a:xfrm>
            <a:off x="5056586" y="2915841"/>
            <a:ext cx="11906" cy="9525"/>
          </a:xfrm>
          <a:custGeom>
            <a:avLst/>
            <a:gdLst/>
            <a:ahLst/>
            <a:cxnLst/>
            <a:rect l="l" t="t" r="r" b="b"/>
            <a:pathLst>
              <a:path w="41" h="30" extrusionOk="0">
                <a:moveTo>
                  <a:pt x="39" y="1"/>
                </a:moveTo>
                <a:lnTo>
                  <a:pt x="41" y="6"/>
                </a:lnTo>
                <a:lnTo>
                  <a:pt x="41" y="10"/>
                </a:lnTo>
                <a:lnTo>
                  <a:pt x="41" y="13"/>
                </a:lnTo>
                <a:lnTo>
                  <a:pt x="41" y="17"/>
                </a:lnTo>
                <a:lnTo>
                  <a:pt x="40" y="20"/>
                </a:lnTo>
                <a:lnTo>
                  <a:pt x="38" y="22"/>
                </a:lnTo>
                <a:lnTo>
                  <a:pt x="34" y="26"/>
                </a:lnTo>
                <a:lnTo>
                  <a:pt x="30" y="28"/>
                </a:lnTo>
                <a:lnTo>
                  <a:pt x="25" y="29"/>
                </a:lnTo>
                <a:lnTo>
                  <a:pt x="20" y="30"/>
                </a:lnTo>
                <a:lnTo>
                  <a:pt x="15" y="29"/>
                </a:lnTo>
                <a:lnTo>
                  <a:pt x="11" y="29"/>
                </a:lnTo>
                <a:lnTo>
                  <a:pt x="6" y="27"/>
                </a:lnTo>
                <a:lnTo>
                  <a:pt x="3" y="25"/>
                </a:lnTo>
                <a:lnTo>
                  <a:pt x="1" y="21"/>
                </a:lnTo>
                <a:lnTo>
                  <a:pt x="0" y="18"/>
                </a:lnTo>
                <a:lnTo>
                  <a:pt x="0" y="15"/>
                </a:lnTo>
                <a:lnTo>
                  <a:pt x="1" y="11"/>
                </a:lnTo>
                <a:lnTo>
                  <a:pt x="2" y="7"/>
                </a:lnTo>
                <a:lnTo>
                  <a:pt x="4" y="5"/>
                </a:lnTo>
                <a:lnTo>
                  <a:pt x="7" y="1"/>
                </a:lnTo>
                <a:lnTo>
                  <a:pt x="11" y="0"/>
                </a:lnTo>
                <a:lnTo>
                  <a:pt x="13" y="0"/>
                </a:lnTo>
                <a:lnTo>
                  <a:pt x="16" y="0"/>
                </a:lnTo>
                <a:lnTo>
                  <a:pt x="20" y="1"/>
                </a:lnTo>
                <a:lnTo>
                  <a:pt x="23" y="3"/>
                </a:lnTo>
                <a:lnTo>
                  <a:pt x="26"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1" name="Google Shape;1321;p29"/>
          <p:cNvSpPr/>
          <p:nvPr/>
        </p:nvSpPr>
        <p:spPr>
          <a:xfrm>
            <a:off x="5097066" y="2858692"/>
            <a:ext cx="13097" cy="10715"/>
          </a:xfrm>
          <a:custGeom>
            <a:avLst/>
            <a:gdLst/>
            <a:ahLst/>
            <a:cxnLst/>
            <a:rect l="l" t="t" r="r" b="b"/>
            <a:pathLst>
              <a:path w="43" h="37" extrusionOk="0">
                <a:moveTo>
                  <a:pt x="43" y="23"/>
                </a:moveTo>
                <a:lnTo>
                  <a:pt x="40" y="27"/>
                </a:lnTo>
                <a:lnTo>
                  <a:pt x="38" y="32"/>
                </a:lnTo>
                <a:lnTo>
                  <a:pt x="35" y="34"/>
                </a:lnTo>
                <a:lnTo>
                  <a:pt x="33" y="36"/>
                </a:lnTo>
                <a:lnTo>
                  <a:pt x="29" y="37"/>
                </a:lnTo>
                <a:lnTo>
                  <a:pt x="26" y="37"/>
                </a:lnTo>
                <a:lnTo>
                  <a:pt x="21" y="37"/>
                </a:lnTo>
                <a:lnTo>
                  <a:pt x="17" y="35"/>
                </a:lnTo>
                <a:lnTo>
                  <a:pt x="12" y="33"/>
                </a:lnTo>
                <a:lnTo>
                  <a:pt x="9" y="30"/>
                </a:lnTo>
                <a:lnTo>
                  <a:pt x="6" y="26"/>
                </a:lnTo>
                <a:lnTo>
                  <a:pt x="2" y="23"/>
                </a:lnTo>
                <a:lnTo>
                  <a:pt x="1" y="18"/>
                </a:lnTo>
                <a:lnTo>
                  <a:pt x="0" y="14"/>
                </a:lnTo>
                <a:lnTo>
                  <a:pt x="1" y="11"/>
                </a:lnTo>
                <a:lnTo>
                  <a:pt x="2" y="7"/>
                </a:lnTo>
                <a:lnTo>
                  <a:pt x="6" y="5"/>
                </a:lnTo>
                <a:lnTo>
                  <a:pt x="8" y="3"/>
                </a:lnTo>
                <a:lnTo>
                  <a:pt x="12" y="2"/>
                </a:lnTo>
                <a:lnTo>
                  <a:pt x="16" y="0"/>
                </a:lnTo>
                <a:lnTo>
                  <a:pt x="19" y="2"/>
                </a:lnTo>
                <a:lnTo>
                  <a:pt x="24" y="3"/>
                </a:lnTo>
                <a:lnTo>
                  <a:pt x="26" y="4"/>
                </a:lnTo>
                <a:lnTo>
                  <a:pt x="27" y="7"/>
                </a:lnTo>
                <a:lnTo>
                  <a:pt x="29" y="11"/>
                </a:lnTo>
                <a:lnTo>
                  <a:pt x="29" y="14"/>
                </a:lnTo>
                <a:lnTo>
                  <a:pt x="29" y="20"/>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2" name="Google Shape;1322;p29"/>
          <p:cNvSpPr/>
          <p:nvPr/>
        </p:nvSpPr>
        <p:spPr>
          <a:xfrm>
            <a:off x="5098258" y="2888456"/>
            <a:ext cx="11906" cy="9525"/>
          </a:xfrm>
          <a:custGeom>
            <a:avLst/>
            <a:gdLst/>
            <a:ahLst/>
            <a:cxnLst/>
            <a:rect l="l" t="t" r="r" b="b"/>
            <a:pathLst>
              <a:path w="42" h="30" extrusionOk="0">
                <a:moveTo>
                  <a:pt x="40" y="2"/>
                </a:moveTo>
                <a:lnTo>
                  <a:pt x="41" y="7"/>
                </a:lnTo>
                <a:lnTo>
                  <a:pt x="42" y="11"/>
                </a:lnTo>
                <a:lnTo>
                  <a:pt x="42" y="15"/>
                </a:lnTo>
                <a:lnTo>
                  <a:pt x="41" y="18"/>
                </a:lnTo>
                <a:lnTo>
                  <a:pt x="40" y="22"/>
                </a:lnTo>
                <a:lnTo>
                  <a:pt x="39" y="24"/>
                </a:lnTo>
                <a:lnTo>
                  <a:pt x="34" y="27"/>
                </a:lnTo>
                <a:lnTo>
                  <a:pt x="31" y="29"/>
                </a:lnTo>
                <a:lnTo>
                  <a:pt x="25" y="30"/>
                </a:lnTo>
                <a:lnTo>
                  <a:pt x="21" y="30"/>
                </a:lnTo>
                <a:lnTo>
                  <a:pt x="15" y="30"/>
                </a:lnTo>
                <a:lnTo>
                  <a:pt x="11" y="29"/>
                </a:lnTo>
                <a:lnTo>
                  <a:pt x="7" y="28"/>
                </a:lnTo>
                <a:lnTo>
                  <a:pt x="4" y="26"/>
                </a:lnTo>
                <a:lnTo>
                  <a:pt x="2" y="23"/>
                </a:lnTo>
                <a:lnTo>
                  <a:pt x="0" y="19"/>
                </a:lnTo>
                <a:lnTo>
                  <a:pt x="0" y="16"/>
                </a:lnTo>
                <a:lnTo>
                  <a:pt x="0" y="11"/>
                </a:lnTo>
                <a:lnTo>
                  <a:pt x="3" y="8"/>
                </a:lnTo>
                <a:lnTo>
                  <a:pt x="5" y="5"/>
                </a:lnTo>
                <a:lnTo>
                  <a:pt x="7" y="2"/>
                </a:lnTo>
                <a:lnTo>
                  <a:pt x="11" y="1"/>
                </a:lnTo>
                <a:lnTo>
                  <a:pt x="14" y="0"/>
                </a:lnTo>
                <a:lnTo>
                  <a:pt x="17" y="1"/>
                </a:lnTo>
                <a:lnTo>
                  <a:pt x="21" y="2"/>
                </a:lnTo>
                <a:lnTo>
                  <a:pt x="24" y="5"/>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3" name="Google Shape;1323;p29"/>
          <p:cNvSpPr/>
          <p:nvPr/>
        </p:nvSpPr>
        <p:spPr>
          <a:xfrm>
            <a:off x="5073253" y="2856311"/>
            <a:ext cx="13097" cy="10715"/>
          </a:xfrm>
          <a:custGeom>
            <a:avLst/>
            <a:gdLst/>
            <a:ahLst/>
            <a:cxnLst/>
            <a:rect l="l" t="t" r="r" b="b"/>
            <a:pathLst>
              <a:path w="42" h="36" extrusionOk="0">
                <a:moveTo>
                  <a:pt x="42" y="22"/>
                </a:moveTo>
                <a:lnTo>
                  <a:pt x="40" y="26"/>
                </a:lnTo>
                <a:lnTo>
                  <a:pt x="38" y="31"/>
                </a:lnTo>
                <a:lnTo>
                  <a:pt x="34" y="33"/>
                </a:lnTo>
                <a:lnTo>
                  <a:pt x="32" y="35"/>
                </a:lnTo>
                <a:lnTo>
                  <a:pt x="29" y="36"/>
                </a:lnTo>
                <a:lnTo>
                  <a:pt x="25" y="36"/>
                </a:lnTo>
                <a:lnTo>
                  <a:pt x="21" y="36"/>
                </a:lnTo>
                <a:lnTo>
                  <a:pt x="16" y="34"/>
                </a:lnTo>
                <a:lnTo>
                  <a:pt x="12" y="32"/>
                </a:lnTo>
                <a:lnTo>
                  <a:pt x="9" y="29"/>
                </a:lnTo>
                <a:lnTo>
                  <a:pt x="5" y="25"/>
                </a:lnTo>
                <a:lnTo>
                  <a:pt x="2" y="22"/>
                </a:lnTo>
                <a:lnTo>
                  <a:pt x="1" y="17"/>
                </a:lnTo>
                <a:lnTo>
                  <a:pt x="0" y="13"/>
                </a:lnTo>
                <a:lnTo>
                  <a:pt x="1" y="10"/>
                </a:lnTo>
                <a:lnTo>
                  <a:pt x="2" y="6"/>
                </a:lnTo>
                <a:lnTo>
                  <a:pt x="5" y="4"/>
                </a:lnTo>
                <a:lnTo>
                  <a:pt x="7" y="2"/>
                </a:lnTo>
                <a:lnTo>
                  <a:pt x="12" y="1"/>
                </a:lnTo>
                <a:lnTo>
                  <a:pt x="15" y="0"/>
                </a:lnTo>
                <a:lnTo>
                  <a:pt x="19" y="1"/>
                </a:lnTo>
                <a:lnTo>
                  <a:pt x="23" y="2"/>
                </a:lnTo>
                <a:lnTo>
                  <a:pt x="25" y="3"/>
                </a:lnTo>
                <a:lnTo>
                  <a:pt x="27" y="6"/>
                </a:lnTo>
                <a:lnTo>
                  <a:pt x="29" y="8"/>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4" name="Google Shape;1324;p29"/>
          <p:cNvSpPr/>
          <p:nvPr/>
        </p:nvSpPr>
        <p:spPr>
          <a:xfrm>
            <a:off x="5074445" y="2886076"/>
            <a:ext cx="13097" cy="8335"/>
          </a:xfrm>
          <a:custGeom>
            <a:avLst/>
            <a:gdLst/>
            <a:ahLst/>
            <a:cxnLst/>
            <a:rect l="l" t="t" r="r" b="b"/>
            <a:pathLst>
              <a:path w="41" h="31" extrusionOk="0">
                <a:moveTo>
                  <a:pt x="39" y="3"/>
                </a:moveTo>
                <a:lnTo>
                  <a:pt x="40" y="7"/>
                </a:lnTo>
                <a:lnTo>
                  <a:pt x="41" y="11"/>
                </a:lnTo>
                <a:lnTo>
                  <a:pt x="41" y="15"/>
                </a:lnTo>
                <a:lnTo>
                  <a:pt x="40" y="18"/>
                </a:lnTo>
                <a:lnTo>
                  <a:pt x="39" y="22"/>
                </a:lnTo>
                <a:lnTo>
                  <a:pt x="38" y="24"/>
                </a:lnTo>
                <a:lnTo>
                  <a:pt x="34" y="27"/>
                </a:lnTo>
                <a:lnTo>
                  <a:pt x="30" y="29"/>
                </a:lnTo>
                <a:lnTo>
                  <a:pt x="25" y="31"/>
                </a:lnTo>
                <a:lnTo>
                  <a:pt x="20" y="31"/>
                </a:lnTo>
                <a:lnTo>
                  <a:pt x="15" y="31"/>
                </a:lnTo>
                <a:lnTo>
                  <a:pt x="10" y="29"/>
                </a:lnTo>
                <a:lnTo>
                  <a:pt x="7" y="28"/>
                </a:lnTo>
                <a:lnTo>
                  <a:pt x="3" y="26"/>
                </a:lnTo>
                <a:lnTo>
                  <a:pt x="1" y="23"/>
                </a:lnTo>
                <a:lnTo>
                  <a:pt x="0" y="19"/>
                </a:lnTo>
                <a:lnTo>
                  <a:pt x="0" y="16"/>
                </a:lnTo>
                <a:lnTo>
                  <a:pt x="0" y="11"/>
                </a:lnTo>
                <a:lnTo>
                  <a:pt x="2" y="8"/>
                </a:lnTo>
                <a:lnTo>
                  <a:pt x="4" y="5"/>
                </a:lnTo>
                <a:lnTo>
                  <a:pt x="7" y="3"/>
                </a:lnTo>
                <a:lnTo>
                  <a:pt x="10" y="1"/>
                </a:lnTo>
                <a:lnTo>
                  <a:pt x="13" y="0"/>
                </a:lnTo>
                <a:lnTo>
                  <a:pt x="17" y="1"/>
                </a:lnTo>
                <a:lnTo>
                  <a:pt x="20" y="3"/>
                </a:lnTo>
                <a:lnTo>
                  <a:pt x="24" y="5"/>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5" name="Google Shape;1325;p29"/>
          <p:cNvSpPr/>
          <p:nvPr/>
        </p:nvSpPr>
        <p:spPr>
          <a:xfrm>
            <a:off x="5056586" y="2697956"/>
            <a:ext cx="11906" cy="9525"/>
          </a:xfrm>
          <a:custGeom>
            <a:avLst/>
            <a:gdLst/>
            <a:ahLst/>
            <a:cxnLst/>
            <a:rect l="l" t="t" r="r" b="b"/>
            <a:pathLst>
              <a:path w="41" h="31" extrusionOk="0">
                <a:moveTo>
                  <a:pt x="39" y="3"/>
                </a:moveTo>
                <a:lnTo>
                  <a:pt x="40" y="8"/>
                </a:lnTo>
                <a:lnTo>
                  <a:pt x="41" y="12"/>
                </a:lnTo>
                <a:lnTo>
                  <a:pt x="41" y="16"/>
                </a:lnTo>
                <a:lnTo>
                  <a:pt x="40" y="19"/>
                </a:lnTo>
                <a:lnTo>
                  <a:pt x="39" y="22"/>
                </a:lnTo>
                <a:lnTo>
                  <a:pt x="36" y="25"/>
                </a:lnTo>
                <a:lnTo>
                  <a:pt x="33" y="27"/>
                </a:lnTo>
                <a:lnTo>
                  <a:pt x="29" y="29"/>
                </a:lnTo>
                <a:lnTo>
                  <a:pt x="24" y="30"/>
                </a:lnTo>
                <a:lnTo>
                  <a:pt x="19" y="31"/>
                </a:lnTo>
                <a:lnTo>
                  <a:pt x="14" y="30"/>
                </a:lnTo>
                <a:lnTo>
                  <a:pt x="10" y="29"/>
                </a:lnTo>
                <a:lnTo>
                  <a:pt x="5" y="28"/>
                </a:lnTo>
                <a:lnTo>
                  <a:pt x="2" y="25"/>
                </a:lnTo>
                <a:lnTo>
                  <a:pt x="0" y="22"/>
                </a:lnTo>
                <a:lnTo>
                  <a:pt x="0" y="18"/>
                </a:lnTo>
                <a:lnTo>
                  <a:pt x="0" y="15"/>
                </a:lnTo>
                <a:lnTo>
                  <a:pt x="0" y="11"/>
                </a:lnTo>
                <a:lnTo>
                  <a:pt x="2" y="8"/>
                </a:lnTo>
                <a:lnTo>
                  <a:pt x="4" y="5"/>
                </a:lnTo>
                <a:lnTo>
                  <a:pt x="7" y="2"/>
                </a:lnTo>
                <a:lnTo>
                  <a:pt x="11" y="1"/>
                </a:lnTo>
                <a:lnTo>
                  <a:pt x="13" y="0"/>
                </a:lnTo>
                <a:lnTo>
                  <a:pt x="16" y="1"/>
                </a:lnTo>
                <a:lnTo>
                  <a:pt x="20" y="2"/>
                </a:lnTo>
                <a:lnTo>
                  <a:pt x="23" y="5"/>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6" name="Google Shape;1326;p29"/>
          <p:cNvSpPr/>
          <p:nvPr/>
        </p:nvSpPr>
        <p:spPr>
          <a:xfrm>
            <a:off x="5022058" y="2661047"/>
            <a:ext cx="11906" cy="9525"/>
          </a:xfrm>
          <a:custGeom>
            <a:avLst/>
            <a:gdLst/>
            <a:ahLst/>
            <a:cxnLst/>
            <a:rect l="l" t="t" r="r" b="b"/>
            <a:pathLst>
              <a:path w="43" h="30" extrusionOk="0">
                <a:moveTo>
                  <a:pt x="40" y="3"/>
                </a:moveTo>
                <a:lnTo>
                  <a:pt x="41" y="8"/>
                </a:lnTo>
                <a:lnTo>
                  <a:pt x="43" y="12"/>
                </a:lnTo>
                <a:lnTo>
                  <a:pt x="41" y="15"/>
                </a:lnTo>
                <a:lnTo>
                  <a:pt x="41" y="19"/>
                </a:lnTo>
                <a:lnTo>
                  <a:pt x="40" y="22"/>
                </a:lnTo>
                <a:lnTo>
                  <a:pt x="38" y="24"/>
                </a:lnTo>
                <a:lnTo>
                  <a:pt x="35" y="27"/>
                </a:lnTo>
                <a:lnTo>
                  <a:pt x="30" y="29"/>
                </a:lnTo>
                <a:lnTo>
                  <a:pt x="25" y="30"/>
                </a:lnTo>
                <a:lnTo>
                  <a:pt x="20" y="30"/>
                </a:lnTo>
                <a:lnTo>
                  <a:pt x="15" y="30"/>
                </a:lnTo>
                <a:lnTo>
                  <a:pt x="10" y="29"/>
                </a:lnTo>
                <a:lnTo>
                  <a:pt x="7" y="27"/>
                </a:lnTo>
                <a:lnTo>
                  <a:pt x="3" y="24"/>
                </a:lnTo>
                <a:lnTo>
                  <a:pt x="1" y="22"/>
                </a:lnTo>
                <a:lnTo>
                  <a:pt x="0" y="18"/>
                </a:lnTo>
                <a:lnTo>
                  <a:pt x="0" y="14"/>
                </a:lnTo>
                <a:lnTo>
                  <a:pt x="1" y="11"/>
                </a:lnTo>
                <a:lnTo>
                  <a:pt x="3" y="8"/>
                </a:lnTo>
                <a:lnTo>
                  <a:pt x="6" y="4"/>
                </a:lnTo>
                <a:lnTo>
                  <a:pt x="8" y="2"/>
                </a:lnTo>
                <a:lnTo>
                  <a:pt x="11" y="1"/>
                </a:lnTo>
                <a:lnTo>
                  <a:pt x="15" y="0"/>
                </a:lnTo>
                <a:lnTo>
                  <a:pt x="18" y="1"/>
                </a:lnTo>
                <a:lnTo>
                  <a:pt x="21" y="2"/>
                </a:lnTo>
                <a:lnTo>
                  <a:pt x="25" y="4"/>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7" name="Google Shape;1327;p29"/>
          <p:cNvSpPr/>
          <p:nvPr/>
        </p:nvSpPr>
        <p:spPr>
          <a:xfrm>
            <a:off x="5043488" y="2678908"/>
            <a:ext cx="10716" cy="13097"/>
          </a:xfrm>
          <a:custGeom>
            <a:avLst/>
            <a:gdLst/>
            <a:ahLst/>
            <a:cxnLst/>
            <a:rect l="l" t="t" r="r" b="b"/>
            <a:pathLst>
              <a:path w="37" h="43" extrusionOk="0">
                <a:moveTo>
                  <a:pt x="22" y="0"/>
                </a:moveTo>
                <a:lnTo>
                  <a:pt x="27" y="2"/>
                </a:lnTo>
                <a:lnTo>
                  <a:pt x="31" y="6"/>
                </a:lnTo>
                <a:lnTo>
                  <a:pt x="33" y="8"/>
                </a:lnTo>
                <a:lnTo>
                  <a:pt x="35" y="11"/>
                </a:lnTo>
                <a:lnTo>
                  <a:pt x="35" y="14"/>
                </a:lnTo>
                <a:lnTo>
                  <a:pt x="37" y="17"/>
                </a:lnTo>
                <a:lnTo>
                  <a:pt x="35" y="22"/>
                </a:lnTo>
                <a:lnTo>
                  <a:pt x="34" y="26"/>
                </a:lnTo>
                <a:lnTo>
                  <a:pt x="32" y="30"/>
                </a:lnTo>
                <a:lnTo>
                  <a:pt x="29" y="35"/>
                </a:lnTo>
                <a:lnTo>
                  <a:pt x="24" y="38"/>
                </a:lnTo>
                <a:lnTo>
                  <a:pt x="21" y="41"/>
                </a:lnTo>
                <a:lnTo>
                  <a:pt x="16" y="42"/>
                </a:lnTo>
                <a:lnTo>
                  <a:pt x="13" y="43"/>
                </a:lnTo>
                <a:lnTo>
                  <a:pt x="9" y="42"/>
                </a:lnTo>
                <a:lnTo>
                  <a:pt x="5" y="39"/>
                </a:lnTo>
                <a:lnTo>
                  <a:pt x="3" y="37"/>
                </a:lnTo>
                <a:lnTo>
                  <a:pt x="1" y="34"/>
                </a:lnTo>
                <a:lnTo>
                  <a:pt x="0" y="30"/>
                </a:lnTo>
                <a:lnTo>
                  <a:pt x="0" y="26"/>
                </a:lnTo>
                <a:lnTo>
                  <a:pt x="0" y="23"/>
                </a:lnTo>
                <a:lnTo>
                  <a:pt x="1" y="19"/>
                </a:lnTo>
                <a:lnTo>
                  <a:pt x="3" y="17"/>
                </a:lnTo>
                <a:lnTo>
                  <a:pt x="5" y="15"/>
                </a:lnTo>
                <a:lnTo>
                  <a:pt x="9" y="14"/>
                </a:lnTo>
                <a:lnTo>
                  <a:pt x="13" y="13"/>
                </a:lnTo>
                <a:lnTo>
                  <a:pt x="18" y="14"/>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8" name="Google Shape;1328;p29"/>
          <p:cNvSpPr/>
          <p:nvPr/>
        </p:nvSpPr>
        <p:spPr>
          <a:xfrm>
            <a:off x="5073255" y="2730104"/>
            <a:ext cx="11906" cy="9525"/>
          </a:xfrm>
          <a:custGeom>
            <a:avLst/>
            <a:gdLst/>
            <a:ahLst/>
            <a:cxnLst/>
            <a:rect l="l" t="t" r="r" b="b"/>
            <a:pathLst>
              <a:path w="43" h="30" extrusionOk="0">
                <a:moveTo>
                  <a:pt x="41" y="2"/>
                </a:moveTo>
                <a:lnTo>
                  <a:pt x="42" y="6"/>
                </a:lnTo>
                <a:lnTo>
                  <a:pt x="43" y="11"/>
                </a:lnTo>
                <a:lnTo>
                  <a:pt x="43" y="14"/>
                </a:lnTo>
                <a:lnTo>
                  <a:pt x="42" y="18"/>
                </a:lnTo>
                <a:lnTo>
                  <a:pt x="41" y="21"/>
                </a:lnTo>
                <a:lnTo>
                  <a:pt x="38" y="23"/>
                </a:lnTo>
                <a:lnTo>
                  <a:pt x="35" y="26"/>
                </a:lnTo>
                <a:lnTo>
                  <a:pt x="31" y="28"/>
                </a:lnTo>
                <a:lnTo>
                  <a:pt x="25" y="29"/>
                </a:lnTo>
                <a:lnTo>
                  <a:pt x="20" y="30"/>
                </a:lnTo>
                <a:lnTo>
                  <a:pt x="15" y="29"/>
                </a:lnTo>
                <a:lnTo>
                  <a:pt x="10" y="28"/>
                </a:lnTo>
                <a:lnTo>
                  <a:pt x="7" y="26"/>
                </a:lnTo>
                <a:lnTo>
                  <a:pt x="4" y="24"/>
                </a:lnTo>
                <a:lnTo>
                  <a:pt x="1" y="21"/>
                </a:lnTo>
                <a:lnTo>
                  <a:pt x="0" y="18"/>
                </a:lnTo>
                <a:lnTo>
                  <a:pt x="0" y="13"/>
                </a:lnTo>
                <a:lnTo>
                  <a:pt x="1" y="10"/>
                </a:lnTo>
                <a:lnTo>
                  <a:pt x="4" y="6"/>
                </a:lnTo>
                <a:lnTo>
                  <a:pt x="6" y="3"/>
                </a:lnTo>
                <a:lnTo>
                  <a:pt x="8" y="1"/>
                </a:lnTo>
                <a:lnTo>
                  <a:pt x="11" y="0"/>
                </a:lnTo>
                <a:lnTo>
                  <a:pt x="15" y="0"/>
                </a:lnTo>
                <a:lnTo>
                  <a:pt x="18" y="0"/>
                </a:lnTo>
                <a:lnTo>
                  <a:pt x="22" y="1"/>
                </a:lnTo>
                <a:lnTo>
                  <a:pt x="25" y="3"/>
                </a:lnTo>
                <a:lnTo>
                  <a:pt x="28"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29" name="Google Shape;1329;p29"/>
          <p:cNvSpPr/>
          <p:nvPr/>
        </p:nvSpPr>
        <p:spPr>
          <a:xfrm>
            <a:off x="5037535" y="2712244"/>
            <a:ext cx="13097" cy="9525"/>
          </a:xfrm>
          <a:custGeom>
            <a:avLst/>
            <a:gdLst/>
            <a:ahLst/>
            <a:cxnLst/>
            <a:rect l="l" t="t" r="r" b="b"/>
            <a:pathLst>
              <a:path w="42" h="30" extrusionOk="0">
                <a:moveTo>
                  <a:pt x="40" y="2"/>
                </a:moveTo>
                <a:lnTo>
                  <a:pt x="41" y="8"/>
                </a:lnTo>
                <a:lnTo>
                  <a:pt x="42" y="11"/>
                </a:lnTo>
                <a:lnTo>
                  <a:pt x="42" y="16"/>
                </a:lnTo>
                <a:lnTo>
                  <a:pt x="41" y="19"/>
                </a:lnTo>
                <a:lnTo>
                  <a:pt x="40" y="21"/>
                </a:lnTo>
                <a:lnTo>
                  <a:pt x="38" y="24"/>
                </a:lnTo>
                <a:lnTo>
                  <a:pt x="34" y="27"/>
                </a:lnTo>
                <a:lnTo>
                  <a:pt x="30" y="29"/>
                </a:lnTo>
                <a:lnTo>
                  <a:pt x="24" y="30"/>
                </a:lnTo>
                <a:lnTo>
                  <a:pt x="20" y="30"/>
                </a:lnTo>
                <a:lnTo>
                  <a:pt x="15" y="30"/>
                </a:lnTo>
                <a:lnTo>
                  <a:pt x="10" y="29"/>
                </a:lnTo>
                <a:lnTo>
                  <a:pt x="6" y="27"/>
                </a:lnTo>
                <a:lnTo>
                  <a:pt x="3" y="25"/>
                </a:lnTo>
                <a:lnTo>
                  <a:pt x="1" y="21"/>
                </a:lnTo>
                <a:lnTo>
                  <a:pt x="0" y="18"/>
                </a:lnTo>
                <a:lnTo>
                  <a:pt x="0" y="15"/>
                </a:lnTo>
                <a:lnTo>
                  <a:pt x="1" y="11"/>
                </a:lnTo>
                <a:lnTo>
                  <a:pt x="3" y="7"/>
                </a:lnTo>
                <a:lnTo>
                  <a:pt x="5" y="5"/>
                </a:lnTo>
                <a:lnTo>
                  <a:pt x="7" y="2"/>
                </a:lnTo>
                <a:lnTo>
                  <a:pt x="12" y="0"/>
                </a:lnTo>
                <a:lnTo>
                  <a:pt x="14" y="0"/>
                </a:lnTo>
                <a:lnTo>
                  <a:pt x="18" y="1"/>
                </a:lnTo>
                <a:lnTo>
                  <a:pt x="21" y="2"/>
                </a:lnTo>
                <a:lnTo>
                  <a:pt x="24" y="5"/>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0" name="Google Shape;1330;p29"/>
          <p:cNvSpPr/>
          <p:nvPr/>
        </p:nvSpPr>
        <p:spPr>
          <a:xfrm>
            <a:off x="5003008" y="2675335"/>
            <a:ext cx="11906" cy="9525"/>
          </a:xfrm>
          <a:custGeom>
            <a:avLst/>
            <a:gdLst/>
            <a:ahLst/>
            <a:cxnLst/>
            <a:rect l="l" t="t" r="r" b="b"/>
            <a:pathLst>
              <a:path w="42" h="30" extrusionOk="0">
                <a:moveTo>
                  <a:pt x="39" y="2"/>
                </a:moveTo>
                <a:lnTo>
                  <a:pt x="42" y="7"/>
                </a:lnTo>
                <a:lnTo>
                  <a:pt x="42" y="11"/>
                </a:lnTo>
                <a:lnTo>
                  <a:pt x="42" y="16"/>
                </a:lnTo>
                <a:lnTo>
                  <a:pt x="41" y="19"/>
                </a:lnTo>
                <a:lnTo>
                  <a:pt x="39" y="21"/>
                </a:lnTo>
                <a:lnTo>
                  <a:pt x="38" y="23"/>
                </a:lnTo>
                <a:lnTo>
                  <a:pt x="34" y="27"/>
                </a:lnTo>
                <a:lnTo>
                  <a:pt x="29" y="29"/>
                </a:lnTo>
                <a:lnTo>
                  <a:pt x="25" y="30"/>
                </a:lnTo>
                <a:lnTo>
                  <a:pt x="20" y="30"/>
                </a:lnTo>
                <a:lnTo>
                  <a:pt x="15" y="30"/>
                </a:lnTo>
                <a:lnTo>
                  <a:pt x="10" y="29"/>
                </a:lnTo>
                <a:lnTo>
                  <a:pt x="6" y="27"/>
                </a:lnTo>
                <a:lnTo>
                  <a:pt x="4" y="25"/>
                </a:lnTo>
                <a:lnTo>
                  <a:pt x="1" y="21"/>
                </a:lnTo>
                <a:lnTo>
                  <a:pt x="0" y="18"/>
                </a:lnTo>
                <a:lnTo>
                  <a:pt x="0" y="14"/>
                </a:lnTo>
                <a:lnTo>
                  <a:pt x="1" y="10"/>
                </a:lnTo>
                <a:lnTo>
                  <a:pt x="2" y="7"/>
                </a:lnTo>
                <a:lnTo>
                  <a:pt x="5" y="4"/>
                </a:lnTo>
                <a:lnTo>
                  <a:pt x="8" y="2"/>
                </a:lnTo>
                <a:lnTo>
                  <a:pt x="11" y="0"/>
                </a:lnTo>
                <a:lnTo>
                  <a:pt x="15" y="0"/>
                </a:lnTo>
                <a:lnTo>
                  <a:pt x="18" y="0"/>
                </a:lnTo>
                <a:lnTo>
                  <a:pt x="20" y="2"/>
                </a:lnTo>
                <a:lnTo>
                  <a:pt x="24" y="4"/>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1" name="Google Shape;1331;p29"/>
          <p:cNvSpPr/>
          <p:nvPr/>
        </p:nvSpPr>
        <p:spPr>
          <a:xfrm>
            <a:off x="5023249" y="2693195"/>
            <a:ext cx="11906" cy="13097"/>
          </a:xfrm>
          <a:custGeom>
            <a:avLst/>
            <a:gdLst/>
            <a:ahLst/>
            <a:cxnLst/>
            <a:rect l="l" t="t" r="r" b="b"/>
            <a:pathLst>
              <a:path w="38" h="42" extrusionOk="0">
                <a:moveTo>
                  <a:pt x="23" y="0"/>
                </a:moveTo>
                <a:lnTo>
                  <a:pt x="28" y="3"/>
                </a:lnTo>
                <a:lnTo>
                  <a:pt x="31" y="5"/>
                </a:lnTo>
                <a:lnTo>
                  <a:pt x="34" y="8"/>
                </a:lnTo>
                <a:lnTo>
                  <a:pt x="36" y="10"/>
                </a:lnTo>
                <a:lnTo>
                  <a:pt x="37" y="14"/>
                </a:lnTo>
                <a:lnTo>
                  <a:pt x="38" y="17"/>
                </a:lnTo>
                <a:lnTo>
                  <a:pt x="37" y="22"/>
                </a:lnTo>
                <a:lnTo>
                  <a:pt x="36" y="26"/>
                </a:lnTo>
                <a:lnTo>
                  <a:pt x="32" y="31"/>
                </a:lnTo>
                <a:lnTo>
                  <a:pt x="29" y="34"/>
                </a:lnTo>
                <a:lnTo>
                  <a:pt x="25" y="37"/>
                </a:lnTo>
                <a:lnTo>
                  <a:pt x="22" y="40"/>
                </a:lnTo>
                <a:lnTo>
                  <a:pt x="18" y="42"/>
                </a:lnTo>
                <a:lnTo>
                  <a:pt x="13" y="42"/>
                </a:lnTo>
                <a:lnTo>
                  <a:pt x="10" y="42"/>
                </a:lnTo>
                <a:lnTo>
                  <a:pt x="6" y="40"/>
                </a:lnTo>
                <a:lnTo>
                  <a:pt x="4" y="37"/>
                </a:lnTo>
                <a:lnTo>
                  <a:pt x="2" y="34"/>
                </a:lnTo>
                <a:lnTo>
                  <a:pt x="1" y="31"/>
                </a:lnTo>
                <a:lnTo>
                  <a:pt x="0" y="26"/>
                </a:lnTo>
                <a:lnTo>
                  <a:pt x="1" y="23"/>
                </a:lnTo>
                <a:lnTo>
                  <a:pt x="2" y="19"/>
                </a:lnTo>
                <a:lnTo>
                  <a:pt x="4" y="17"/>
                </a:lnTo>
                <a:lnTo>
                  <a:pt x="6" y="15"/>
                </a:lnTo>
                <a:lnTo>
                  <a:pt x="10" y="14"/>
                </a:lnTo>
                <a:lnTo>
                  <a:pt x="14" y="13"/>
                </a:lnTo>
                <a:lnTo>
                  <a:pt x="19" y="13"/>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2" name="Google Shape;1332;p29"/>
          <p:cNvSpPr/>
          <p:nvPr/>
        </p:nvSpPr>
        <p:spPr>
          <a:xfrm>
            <a:off x="5054205" y="2744391"/>
            <a:ext cx="11906" cy="9525"/>
          </a:xfrm>
          <a:custGeom>
            <a:avLst/>
            <a:gdLst/>
            <a:ahLst/>
            <a:cxnLst/>
            <a:rect l="l" t="t" r="r" b="b"/>
            <a:pathLst>
              <a:path w="42" h="30" extrusionOk="0">
                <a:moveTo>
                  <a:pt x="40" y="3"/>
                </a:moveTo>
                <a:lnTo>
                  <a:pt x="42" y="7"/>
                </a:lnTo>
                <a:lnTo>
                  <a:pt x="42" y="12"/>
                </a:lnTo>
                <a:lnTo>
                  <a:pt x="42" y="15"/>
                </a:lnTo>
                <a:lnTo>
                  <a:pt x="42" y="19"/>
                </a:lnTo>
                <a:lnTo>
                  <a:pt x="40" y="21"/>
                </a:lnTo>
                <a:lnTo>
                  <a:pt x="39" y="24"/>
                </a:lnTo>
                <a:lnTo>
                  <a:pt x="34" y="27"/>
                </a:lnTo>
                <a:lnTo>
                  <a:pt x="30" y="29"/>
                </a:lnTo>
                <a:lnTo>
                  <a:pt x="25" y="30"/>
                </a:lnTo>
                <a:lnTo>
                  <a:pt x="21" y="30"/>
                </a:lnTo>
                <a:lnTo>
                  <a:pt x="15" y="30"/>
                </a:lnTo>
                <a:lnTo>
                  <a:pt x="11" y="29"/>
                </a:lnTo>
                <a:lnTo>
                  <a:pt x="7" y="27"/>
                </a:lnTo>
                <a:lnTo>
                  <a:pt x="4" y="24"/>
                </a:lnTo>
                <a:lnTo>
                  <a:pt x="2" y="22"/>
                </a:lnTo>
                <a:lnTo>
                  <a:pt x="0" y="18"/>
                </a:lnTo>
                <a:lnTo>
                  <a:pt x="0" y="14"/>
                </a:lnTo>
                <a:lnTo>
                  <a:pt x="2" y="11"/>
                </a:lnTo>
                <a:lnTo>
                  <a:pt x="3" y="7"/>
                </a:lnTo>
                <a:lnTo>
                  <a:pt x="6" y="4"/>
                </a:lnTo>
                <a:lnTo>
                  <a:pt x="8" y="2"/>
                </a:lnTo>
                <a:lnTo>
                  <a:pt x="12" y="1"/>
                </a:lnTo>
                <a:lnTo>
                  <a:pt x="15" y="0"/>
                </a:lnTo>
                <a:lnTo>
                  <a:pt x="18" y="1"/>
                </a:lnTo>
                <a:lnTo>
                  <a:pt x="22" y="2"/>
                </a:lnTo>
                <a:lnTo>
                  <a:pt x="25" y="4"/>
                </a:lnTo>
                <a:lnTo>
                  <a:pt x="28"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3" name="Google Shape;1333;p29"/>
          <p:cNvSpPr/>
          <p:nvPr/>
        </p:nvSpPr>
        <p:spPr>
          <a:xfrm>
            <a:off x="4916091" y="2986089"/>
            <a:ext cx="9525" cy="11906"/>
          </a:xfrm>
          <a:custGeom>
            <a:avLst/>
            <a:gdLst/>
            <a:ahLst/>
            <a:cxnLst/>
            <a:rect l="l" t="t" r="r" b="b"/>
            <a:pathLst>
              <a:path w="30" h="43" extrusionOk="0">
                <a:moveTo>
                  <a:pt x="28" y="40"/>
                </a:moveTo>
                <a:lnTo>
                  <a:pt x="24" y="42"/>
                </a:lnTo>
                <a:lnTo>
                  <a:pt x="19" y="43"/>
                </a:lnTo>
                <a:lnTo>
                  <a:pt x="16" y="43"/>
                </a:lnTo>
                <a:lnTo>
                  <a:pt x="13" y="42"/>
                </a:lnTo>
                <a:lnTo>
                  <a:pt x="9" y="40"/>
                </a:lnTo>
                <a:lnTo>
                  <a:pt x="7" y="38"/>
                </a:lnTo>
                <a:lnTo>
                  <a:pt x="5" y="35"/>
                </a:lnTo>
                <a:lnTo>
                  <a:pt x="2" y="30"/>
                </a:lnTo>
                <a:lnTo>
                  <a:pt x="1" y="26"/>
                </a:lnTo>
                <a:lnTo>
                  <a:pt x="0" y="20"/>
                </a:lnTo>
                <a:lnTo>
                  <a:pt x="1" y="16"/>
                </a:lnTo>
                <a:lnTo>
                  <a:pt x="2" y="11"/>
                </a:lnTo>
                <a:lnTo>
                  <a:pt x="4" y="7"/>
                </a:lnTo>
                <a:lnTo>
                  <a:pt x="6" y="3"/>
                </a:lnTo>
                <a:lnTo>
                  <a:pt x="9" y="1"/>
                </a:lnTo>
                <a:lnTo>
                  <a:pt x="13" y="0"/>
                </a:lnTo>
                <a:lnTo>
                  <a:pt x="17" y="0"/>
                </a:lnTo>
                <a:lnTo>
                  <a:pt x="20" y="1"/>
                </a:lnTo>
                <a:lnTo>
                  <a:pt x="24" y="3"/>
                </a:lnTo>
                <a:lnTo>
                  <a:pt x="27" y="6"/>
                </a:lnTo>
                <a:lnTo>
                  <a:pt x="29" y="8"/>
                </a:lnTo>
                <a:lnTo>
                  <a:pt x="30" y="11"/>
                </a:lnTo>
                <a:lnTo>
                  <a:pt x="30" y="15"/>
                </a:lnTo>
                <a:lnTo>
                  <a:pt x="30" y="18"/>
                </a:lnTo>
                <a:lnTo>
                  <a:pt x="29" y="21"/>
                </a:lnTo>
                <a:lnTo>
                  <a:pt x="27" y="25"/>
                </a:lnTo>
                <a:lnTo>
                  <a:pt x="23"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4" name="Google Shape;1334;p29"/>
          <p:cNvSpPr/>
          <p:nvPr/>
        </p:nvSpPr>
        <p:spPr>
          <a:xfrm>
            <a:off x="4953000" y="2950370"/>
            <a:ext cx="9525" cy="13097"/>
          </a:xfrm>
          <a:custGeom>
            <a:avLst/>
            <a:gdLst/>
            <a:ahLst/>
            <a:cxnLst/>
            <a:rect l="l" t="t" r="r" b="b"/>
            <a:pathLst>
              <a:path w="32" h="41" extrusionOk="0">
                <a:moveTo>
                  <a:pt x="29" y="39"/>
                </a:moveTo>
                <a:lnTo>
                  <a:pt x="24" y="41"/>
                </a:lnTo>
                <a:lnTo>
                  <a:pt x="20" y="41"/>
                </a:lnTo>
                <a:lnTo>
                  <a:pt x="16" y="41"/>
                </a:lnTo>
                <a:lnTo>
                  <a:pt x="13" y="41"/>
                </a:lnTo>
                <a:lnTo>
                  <a:pt x="10" y="39"/>
                </a:lnTo>
                <a:lnTo>
                  <a:pt x="7" y="38"/>
                </a:lnTo>
                <a:lnTo>
                  <a:pt x="5" y="33"/>
                </a:lnTo>
                <a:lnTo>
                  <a:pt x="3" y="29"/>
                </a:lnTo>
                <a:lnTo>
                  <a:pt x="1" y="24"/>
                </a:lnTo>
                <a:lnTo>
                  <a:pt x="0" y="20"/>
                </a:lnTo>
                <a:lnTo>
                  <a:pt x="1" y="14"/>
                </a:lnTo>
                <a:lnTo>
                  <a:pt x="3" y="10"/>
                </a:lnTo>
                <a:lnTo>
                  <a:pt x="4" y="6"/>
                </a:lnTo>
                <a:lnTo>
                  <a:pt x="7" y="3"/>
                </a:lnTo>
                <a:lnTo>
                  <a:pt x="9" y="1"/>
                </a:lnTo>
                <a:lnTo>
                  <a:pt x="13" y="0"/>
                </a:lnTo>
                <a:lnTo>
                  <a:pt x="17" y="0"/>
                </a:lnTo>
                <a:lnTo>
                  <a:pt x="20" y="1"/>
                </a:lnTo>
                <a:lnTo>
                  <a:pt x="24" y="2"/>
                </a:lnTo>
                <a:lnTo>
                  <a:pt x="27" y="4"/>
                </a:lnTo>
                <a:lnTo>
                  <a:pt x="29" y="7"/>
                </a:lnTo>
                <a:lnTo>
                  <a:pt x="31" y="11"/>
                </a:lnTo>
                <a:lnTo>
                  <a:pt x="32" y="14"/>
                </a:lnTo>
                <a:lnTo>
                  <a:pt x="31" y="17"/>
                </a:lnTo>
                <a:lnTo>
                  <a:pt x="29" y="20"/>
                </a:lnTo>
                <a:lnTo>
                  <a:pt x="27" y="23"/>
                </a:lnTo>
                <a:lnTo>
                  <a:pt x="24"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5" name="Google Shape;1335;p29"/>
          <p:cNvSpPr/>
          <p:nvPr/>
        </p:nvSpPr>
        <p:spPr>
          <a:xfrm>
            <a:off x="4931570" y="2971801"/>
            <a:ext cx="13097" cy="11906"/>
          </a:xfrm>
          <a:custGeom>
            <a:avLst/>
            <a:gdLst/>
            <a:ahLst/>
            <a:cxnLst/>
            <a:rect l="l" t="t" r="r" b="b"/>
            <a:pathLst>
              <a:path w="41" h="37" extrusionOk="0">
                <a:moveTo>
                  <a:pt x="41" y="24"/>
                </a:moveTo>
                <a:lnTo>
                  <a:pt x="39" y="28"/>
                </a:lnTo>
                <a:lnTo>
                  <a:pt x="37" y="32"/>
                </a:lnTo>
                <a:lnTo>
                  <a:pt x="33" y="34"/>
                </a:lnTo>
                <a:lnTo>
                  <a:pt x="31" y="36"/>
                </a:lnTo>
                <a:lnTo>
                  <a:pt x="28" y="37"/>
                </a:lnTo>
                <a:lnTo>
                  <a:pt x="24" y="37"/>
                </a:lnTo>
                <a:lnTo>
                  <a:pt x="20" y="37"/>
                </a:lnTo>
                <a:lnTo>
                  <a:pt x="15" y="35"/>
                </a:lnTo>
                <a:lnTo>
                  <a:pt x="11" y="33"/>
                </a:lnTo>
                <a:lnTo>
                  <a:pt x="8" y="29"/>
                </a:lnTo>
                <a:lnTo>
                  <a:pt x="4" y="26"/>
                </a:lnTo>
                <a:lnTo>
                  <a:pt x="2" y="21"/>
                </a:lnTo>
                <a:lnTo>
                  <a:pt x="0" y="18"/>
                </a:lnTo>
                <a:lnTo>
                  <a:pt x="0" y="14"/>
                </a:lnTo>
                <a:lnTo>
                  <a:pt x="0" y="10"/>
                </a:lnTo>
                <a:lnTo>
                  <a:pt x="2" y="7"/>
                </a:lnTo>
                <a:lnTo>
                  <a:pt x="4" y="5"/>
                </a:lnTo>
                <a:lnTo>
                  <a:pt x="8" y="2"/>
                </a:lnTo>
                <a:lnTo>
                  <a:pt x="11" y="1"/>
                </a:lnTo>
                <a:lnTo>
                  <a:pt x="15" y="0"/>
                </a:lnTo>
                <a:lnTo>
                  <a:pt x="19" y="0"/>
                </a:lnTo>
                <a:lnTo>
                  <a:pt x="22" y="2"/>
                </a:lnTo>
                <a:lnTo>
                  <a:pt x="24" y="4"/>
                </a:lnTo>
                <a:lnTo>
                  <a:pt x="27" y="7"/>
                </a:lnTo>
                <a:lnTo>
                  <a:pt x="28" y="10"/>
                </a:lnTo>
                <a:lnTo>
                  <a:pt x="29" y="14"/>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6" name="Google Shape;1336;p29"/>
          <p:cNvSpPr/>
          <p:nvPr/>
        </p:nvSpPr>
        <p:spPr>
          <a:xfrm>
            <a:off x="4883944" y="3002758"/>
            <a:ext cx="9525" cy="11906"/>
          </a:xfrm>
          <a:custGeom>
            <a:avLst/>
            <a:gdLst/>
            <a:ahLst/>
            <a:cxnLst/>
            <a:rect l="l" t="t" r="r" b="b"/>
            <a:pathLst>
              <a:path w="30" h="41" extrusionOk="0">
                <a:moveTo>
                  <a:pt x="28" y="39"/>
                </a:moveTo>
                <a:lnTo>
                  <a:pt x="22" y="41"/>
                </a:lnTo>
                <a:lnTo>
                  <a:pt x="19" y="41"/>
                </a:lnTo>
                <a:lnTo>
                  <a:pt x="14" y="41"/>
                </a:lnTo>
                <a:lnTo>
                  <a:pt x="11" y="40"/>
                </a:lnTo>
                <a:lnTo>
                  <a:pt x="9" y="39"/>
                </a:lnTo>
                <a:lnTo>
                  <a:pt x="5" y="38"/>
                </a:lnTo>
                <a:lnTo>
                  <a:pt x="3" y="34"/>
                </a:lnTo>
                <a:lnTo>
                  <a:pt x="1" y="29"/>
                </a:lnTo>
                <a:lnTo>
                  <a:pt x="0" y="25"/>
                </a:lnTo>
                <a:lnTo>
                  <a:pt x="0" y="20"/>
                </a:lnTo>
                <a:lnTo>
                  <a:pt x="0" y="15"/>
                </a:lnTo>
                <a:lnTo>
                  <a:pt x="1" y="10"/>
                </a:lnTo>
                <a:lnTo>
                  <a:pt x="2" y="6"/>
                </a:lnTo>
                <a:lnTo>
                  <a:pt x="5" y="3"/>
                </a:lnTo>
                <a:lnTo>
                  <a:pt x="8" y="1"/>
                </a:lnTo>
                <a:lnTo>
                  <a:pt x="11" y="0"/>
                </a:lnTo>
                <a:lnTo>
                  <a:pt x="16" y="0"/>
                </a:lnTo>
                <a:lnTo>
                  <a:pt x="19" y="1"/>
                </a:lnTo>
                <a:lnTo>
                  <a:pt x="22" y="2"/>
                </a:lnTo>
                <a:lnTo>
                  <a:pt x="26" y="5"/>
                </a:lnTo>
                <a:lnTo>
                  <a:pt x="28" y="8"/>
                </a:lnTo>
                <a:lnTo>
                  <a:pt x="29" y="11"/>
                </a:lnTo>
                <a:lnTo>
                  <a:pt x="30" y="15"/>
                </a:lnTo>
                <a:lnTo>
                  <a:pt x="29" y="17"/>
                </a:lnTo>
                <a:lnTo>
                  <a:pt x="28" y="20"/>
                </a:lnTo>
                <a:lnTo>
                  <a:pt x="26" y="24"/>
                </a:lnTo>
                <a:lnTo>
                  <a:pt x="22"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7" name="Google Shape;1337;p29"/>
          <p:cNvSpPr/>
          <p:nvPr/>
        </p:nvSpPr>
        <p:spPr>
          <a:xfrm>
            <a:off x="4901804" y="2967039"/>
            <a:ext cx="9525" cy="11906"/>
          </a:xfrm>
          <a:custGeom>
            <a:avLst/>
            <a:gdLst/>
            <a:ahLst/>
            <a:cxnLst/>
            <a:rect l="l" t="t" r="r" b="b"/>
            <a:pathLst>
              <a:path w="30" h="43" extrusionOk="0">
                <a:moveTo>
                  <a:pt x="28" y="41"/>
                </a:moveTo>
                <a:lnTo>
                  <a:pt x="24" y="42"/>
                </a:lnTo>
                <a:lnTo>
                  <a:pt x="19" y="43"/>
                </a:lnTo>
                <a:lnTo>
                  <a:pt x="16" y="43"/>
                </a:lnTo>
                <a:lnTo>
                  <a:pt x="12" y="42"/>
                </a:lnTo>
                <a:lnTo>
                  <a:pt x="9" y="41"/>
                </a:lnTo>
                <a:lnTo>
                  <a:pt x="7" y="38"/>
                </a:lnTo>
                <a:lnTo>
                  <a:pt x="3" y="35"/>
                </a:lnTo>
                <a:lnTo>
                  <a:pt x="2" y="31"/>
                </a:lnTo>
                <a:lnTo>
                  <a:pt x="0" y="26"/>
                </a:lnTo>
                <a:lnTo>
                  <a:pt x="0" y="20"/>
                </a:lnTo>
                <a:lnTo>
                  <a:pt x="0" y="16"/>
                </a:lnTo>
                <a:lnTo>
                  <a:pt x="1" y="11"/>
                </a:lnTo>
                <a:lnTo>
                  <a:pt x="3" y="7"/>
                </a:lnTo>
                <a:lnTo>
                  <a:pt x="6" y="4"/>
                </a:lnTo>
                <a:lnTo>
                  <a:pt x="9" y="1"/>
                </a:lnTo>
                <a:lnTo>
                  <a:pt x="12" y="0"/>
                </a:lnTo>
                <a:lnTo>
                  <a:pt x="16" y="0"/>
                </a:lnTo>
                <a:lnTo>
                  <a:pt x="20" y="1"/>
                </a:lnTo>
                <a:lnTo>
                  <a:pt x="24" y="4"/>
                </a:lnTo>
                <a:lnTo>
                  <a:pt x="26" y="6"/>
                </a:lnTo>
                <a:lnTo>
                  <a:pt x="29" y="8"/>
                </a:lnTo>
                <a:lnTo>
                  <a:pt x="30" y="13"/>
                </a:lnTo>
                <a:lnTo>
                  <a:pt x="30" y="15"/>
                </a:lnTo>
                <a:lnTo>
                  <a:pt x="30" y="18"/>
                </a:lnTo>
                <a:lnTo>
                  <a:pt x="29" y="22"/>
                </a:lnTo>
                <a:lnTo>
                  <a:pt x="26" y="25"/>
                </a:lnTo>
                <a:lnTo>
                  <a:pt x="22"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8" name="Google Shape;1338;p29"/>
          <p:cNvSpPr/>
          <p:nvPr/>
        </p:nvSpPr>
        <p:spPr>
          <a:xfrm>
            <a:off x="4938714" y="2931320"/>
            <a:ext cx="8335" cy="13097"/>
          </a:xfrm>
          <a:custGeom>
            <a:avLst/>
            <a:gdLst/>
            <a:ahLst/>
            <a:cxnLst/>
            <a:rect l="l" t="t" r="r" b="b"/>
            <a:pathLst>
              <a:path w="30" h="41" extrusionOk="0">
                <a:moveTo>
                  <a:pt x="28" y="39"/>
                </a:moveTo>
                <a:lnTo>
                  <a:pt x="24" y="41"/>
                </a:lnTo>
                <a:lnTo>
                  <a:pt x="19" y="41"/>
                </a:lnTo>
                <a:lnTo>
                  <a:pt x="16" y="41"/>
                </a:lnTo>
                <a:lnTo>
                  <a:pt x="13" y="41"/>
                </a:lnTo>
                <a:lnTo>
                  <a:pt x="9" y="39"/>
                </a:lnTo>
                <a:lnTo>
                  <a:pt x="7" y="38"/>
                </a:lnTo>
                <a:lnTo>
                  <a:pt x="5" y="33"/>
                </a:lnTo>
                <a:lnTo>
                  <a:pt x="2" y="30"/>
                </a:lnTo>
                <a:lnTo>
                  <a:pt x="1" y="24"/>
                </a:lnTo>
                <a:lnTo>
                  <a:pt x="0" y="20"/>
                </a:lnTo>
                <a:lnTo>
                  <a:pt x="1" y="14"/>
                </a:lnTo>
                <a:lnTo>
                  <a:pt x="2" y="10"/>
                </a:lnTo>
                <a:lnTo>
                  <a:pt x="4" y="6"/>
                </a:lnTo>
                <a:lnTo>
                  <a:pt x="6" y="3"/>
                </a:lnTo>
                <a:lnTo>
                  <a:pt x="9" y="1"/>
                </a:lnTo>
                <a:lnTo>
                  <a:pt x="13" y="0"/>
                </a:lnTo>
                <a:lnTo>
                  <a:pt x="17" y="0"/>
                </a:lnTo>
                <a:lnTo>
                  <a:pt x="20" y="1"/>
                </a:lnTo>
                <a:lnTo>
                  <a:pt x="24" y="2"/>
                </a:lnTo>
                <a:lnTo>
                  <a:pt x="27" y="4"/>
                </a:lnTo>
                <a:lnTo>
                  <a:pt x="29" y="8"/>
                </a:lnTo>
                <a:lnTo>
                  <a:pt x="30" y="11"/>
                </a:lnTo>
                <a:lnTo>
                  <a:pt x="30" y="14"/>
                </a:lnTo>
                <a:lnTo>
                  <a:pt x="30" y="18"/>
                </a:lnTo>
                <a:lnTo>
                  <a:pt x="29" y="21"/>
                </a:lnTo>
                <a:lnTo>
                  <a:pt x="27" y="24"/>
                </a:lnTo>
                <a:lnTo>
                  <a:pt x="23"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39" name="Google Shape;1339;p29"/>
          <p:cNvSpPr/>
          <p:nvPr/>
        </p:nvSpPr>
        <p:spPr>
          <a:xfrm>
            <a:off x="4917283" y="2952751"/>
            <a:ext cx="13097" cy="11906"/>
          </a:xfrm>
          <a:custGeom>
            <a:avLst/>
            <a:gdLst/>
            <a:ahLst/>
            <a:cxnLst/>
            <a:rect l="l" t="t" r="r" b="b"/>
            <a:pathLst>
              <a:path w="41" h="37" extrusionOk="0">
                <a:moveTo>
                  <a:pt x="41" y="24"/>
                </a:moveTo>
                <a:lnTo>
                  <a:pt x="39" y="28"/>
                </a:lnTo>
                <a:lnTo>
                  <a:pt x="37" y="32"/>
                </a:lnTo>
                <a:lnTo>
                  <a:pt x="33" y="34"/>
                </a:lnTo>
                <a:lnTo>
                  <a:pt x="31" y="36"/>
                </a:lnTo>
                <a:lnTo>
                  <a:pt x="28" y="37"/>
                </a:lnTo>
                <a:lnTo>
                  <a:pt x="24" y="37"/>
                </a:lnTo>
                <a:lnTo>
                  <a:pt x="20" y="37"/>
                </a:lnTo>
                <a:lnTo>
                  <a:pt x="15" y="35"/>
                </a:lnTo>
                <a:lnTo>
                  <a:pt x="11" y="33"/>
                </a:lnTo>
                <a:lnTo>
                  <a:pt x="8" y="30"/>
                </a:lnTo>
                <a:lnTo>
                  <a:pt x="4" y="26"/>
                </a:lnTo>
                <a:lnTo>
                  <a:pt x="2" y="22"/>
                </a:lnTo>
                <a:lnTo>
                  <a:pt x="0" y="18"/>
                </a:lnTo>
                <a:lnTo>
                  <a:pt x="0" y="14"/>
                </a:lnTo>
                <a:lnTo>
                  <a:pt x="0" y="10"/>
                </a:lnTo>
                <a:lnTo>
                  <a:pt x="2" y="7"/>
                </a:lnTo>
                <a:lnTo>
                  <a:pt x="4" y="5"/>
                </a:lnTo>
                <a:lnTo>
                  <a:pt x="8" y="3"/>
                </a:lnTo>
                <a:lnTo>
                  <a:pt x="11" y="2"/>
                </a:lnTo>
                <a:lnTo>
                  <a:pt x="15" y="0"/>
                </a:lnTo>
                <a:lnTo>
                  <a:pt x="19" y="2"/>
                </a:lnTo>
                <a:lnTo>
                  <a:pt x="22" y="3"/>
                </a:lnTo>
                <a:lnTo>
                  <a:pt x="24" y="4"/>
                </a:lnTo>
                <a:lnTo>
                  <a:pt x="27" y="7"/>
                </a:lnTo>
                <a:lnTo>
                  <a:pt x="28" y="10"/>
                </a:lnTo>
                <a:lnTo>
                  <a:pt x="29" y="14"/>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0" name="Google Shape;1340;p29"/>
          <p:cNvSpPr/>
          <p:nvPr/>
        </p:nvSpPr>
        <p:spPr>
          <a:xfrm>
            <a:off x="4869656" y="2983708"/>
            <a:ext cx="9525" cy="11906"/>
          </a:xfrm>
          <a:custGeom>
            <a:avLst/>
            <a:gdLst/>
            <a:ahLst/>
            <a:cxnLst/>
            <a:rect l="l" t="t" r="r" b="b"/>
            <a:pathLst>
              <a:path w="30" h="42" extrusionOk="0">
                <a:moveTo>
                  <a:pt x="28" y="39"/>
                </a:moveTo>
                <a:lnTo>
                  <a:pt x="23" y="42"/>
                </a:lnTo>
                <a:lnTo>
                  <a:pt x="19" y="42"/>
                </a:lnTo>
                <a:lnTo>
                  <a:pt x="15" y="42"/>
                </a:lnTo>
                <a:lnTo>
                  <a:pt x="12" y="42"/>
                </a:lnTo>
                <a:lnTo>
                  <a:pt x="9" y="39"/>
                </a:lnTo>
                <a:lnTo>
                  <a:pt x="6" y="38"/>
                </a:lnTo>
                <a:lnTo>
                  <a:pt x="4" y="34"/>
                </a:lnTo>
                <a:lnTo>
                  <a:pt x="2" y="29"/>
                </a:lnTo>
                <a:lnTo>
                  <a:pt x="1" y="25"/>
                </a:lnTo>
                <a:lnTo>
                  <a:pt x="0" y="20"/>
                </a:lnTo>
                <a:lnTo>
                  <a:pt x="1" y="15"/>
                </a:lnTo>
                <a:lnTo>
                  <a:pt x="2" y="10"/>
                </a:lnTo>
                <a:lnTo>
                  <a:pt x="3" y="7"/>
                </a:lnTo>
                <a:lnTo>
                  <a:pt x="5" y="4"/>
                </a:lnTo>
                <a:lnTo>
                  <a:pt x="9" y="1"/>
                </a:lnTo>
                <a:lnTo>
                  <a:pt x="12" y="0"/>
                </a:lnTo>
                <a:lnTo>
                  <a:pt x="16" y="0"/>
                </a:lnTo>
                <a:lnTo>
                  <a:pt x="20" y="1"/>
                </a:lnTo>
                <a:lnTo>
                  <a:pt x="23" y="3"/>
                </a:lnTo>
                <a:lnTo>
                  <a:pt x="27" y="5"/>
                </a:lnTo>
                <a:lnTo>
                  <a:pt x="29" y="8"/>
                </a:lnTo>
                <a:lnTo>
                  <a:pt x="30" y="11"/>
                </a:lnTo>
                <a:lnTo>
                  <a:pt x="30" y="15"/>
                </a:lnTo>
                <a:lnTo>
                  <a:pt x="30" y="18"/>
                </a:lnTo>
                <a:lnTo>
                  <a:pt x="29" y="20"/>
                </a:lnTo>
                <a:lnTo>
                  <a:pt x="27" y="24"/>
                </a:lnTo>
                <a:lnTo>
                  <a:pt x="22"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1" name="Google Shape;1341;p29"/>
          <p:cNvSpPr/>
          <p:nvPr/>
        </p:nvSpPr>
        <p:spPr>
          <a:xfrm>
            <a:off x="4508899" y="2892030"/>
            <a:ext cx="10715" cy="11906"/>
          </a:xfrm>
          <a:custGeom>
            <a:avLst/>
            <a:gdLst/>
            <a:ahLst/>
            <a:cxnLst/>
            <a:rect l="l" t="t" r="r" b="b"/>
            <a:pathLst>
              <a:path w="38" h="39" extrusionOk="0">
                <a:moveTo>
                  <a:pt x="12" y="39"/>
                </a:moveTo>
                <a:lnTo>
                  <a:pt x="7" y="37"/>
                </a:lnTo>
                <a:lnTo>
                  <a:pt x="4" y="33"/>
                </a:lnTo>
                <a:lnTo>
                  <a:pt x="3" y="30"/>
                </a:lnTo>
                <a:lnTo>
                  <a:pt x="0" y="28"/>
                </a:lnTo>
                <a:lnTo>
                  <a:pt x="0" y="24"/>
                </a:lnTo>
                <a:lnTo>
                  <a:pt x="0" y="21"/>
                </a:lnTo>
                <a:lnTo>
                  <a:pt x="1" y="16"/>
                </a:lnTo>
                <a:lnTo>
                  <a:pt x="4" y="12"/>
                </a:lnTo>
                <a:lnTo>
                  <a:pt x="7" y="9"/>
                </a:lnTo>
                <a:lnTo>
                  <a:pt x="10" y="5"/>
                </a:lnTo>
                <a:lnTo>
                  <a:pt x="15" y="3"/>
                </a:lnTo>
                <a:lnTo>
                  <a:pt x="19" y="1"/>
                </a:lnTo>
                <a:lnTo>
                  <a:pt x="24" y="0"/>
                </a:lnTo>
                <a:lnTo>
                  <a:pt x="28" y="0"/>
                </a:lnTo>
                <a:lnTo>
                  <a:pt x="32" y="1"/>
                </a:lnTo>
                <a:lnTo>
                  <a:pt x="34" y="3"/>
                </a:lnTo>
                <a:lnTo>
                  <a:pt x="36" y="6"/>
                </a:lnTo>
                <a:lnTo>
                  <a:pt x="37" y="10"/>
                </a:lnTo>
                <a:lnTo>
                  <a:pt x="38" y="14"/>
                </a:lnTo>
                <a:lnTo>
                  <a:pt x="38" y="18"/>
                </a:lnTo>
                <a:lnTo>
                  <a:pt x="37" y="21"/>
                </a:lnTo>
                <a:lnTo>
                  <a:pt x="35" y="24"/>
                </a:lnTo>
                <a:lnTo>
                  <a:pt x="33" y="27"/>
                </a:lnTo>
                <a:lnTo>
                  <a:pt x="31" y="28"/>
                </a:lnTo>
                <a:lnTo>
                  <a:pt x="27" y="29"/>
                </a:lnTo>
                <a:lnTo>
                  <a:pt x="23"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2" name="Google Shape;1342;p29"/>
          <p:cNvSpPr/>
          <p:nvPr/>
        </p:nvSpPr>
        <p:spPr>
          <a:xfrm>
            <a:off x="4558905" y="2901555"/>
            <a:ext cx="10715" cy="11906"/>
          </a:xfrm>
          <a:custGeom>
            <a:avLst/>
            <a:gdLst/>
            <a:ahLst/>
            <a:cxnLst/>
            <a:rect l="l" t="t" r="r" b="b"/>
            <a:pathLst>
              <a:path w="38" h="40" extrusionOk="0">
                <a:moveTo>
                  <a:pt x="11" y="40"/>
                </a:moveTo>
                <a:lnTo>
                  <a:pt x="7" y="37"/>
                </a:lnTo>
                <a:lnTo>
                  <a:pt x="4" y="35"/>
                </a:lnTo>
                <a:lnTo>
                  <a:pt x="1" y="31"/>
                </a:lnTo>
                <a:lnTo>
                  <a:pt x="0" y="28"/>
                </a:lnTo>
                <a:lnTo>
                  <a:pt x="0" y="25"/>
                </a:lnTo>
                <a:lnTo>
                  <a:pt x="0" y="21"/>
                </a:lnTo>
                <a:lnTo>
                  <a:pt x="1" y="17"/>
                </a:lnTo>
                <a:lnTo>
                  <a:pt x="4" y="13"/>
                </a:lnTo>
                <a:lnTo>
                  <a:pt x="7" y="9"/>
                </a:lnTo>
                <a:lnTo>
                  <a:pt x="10" y="6"/>
                </a:lnTo>
                <a:lnTo>
                  <a:pt x="15" y="3"/>
                </a:lnTo>
                <a:lnTo>
                  <a:pt x="19" y="1"/>
                </a:lnTo>
                <a:lnTo>
                  <a:pt x="24" y="0"/>
                </a:lnTo>
                <a:lnTo>
                  <a:pt x="27" y="1"/>
                </a:lnTo>
                <a:lnTo>
                  <a:pt x="30" y="2"/>
                </a:lnTo>
                <a:lnTo>
                  <a:pt x="34" y="4"/>
                </a:lnTo>
                <a:lnTo>
                  <a:pt x="36" y="8"/>
                </a:lnTo>
                <a:lnTo>
                  <a:pt x="37" y="11"/>
                </a:lnTo>
                <a:lnTo>
                  <a:pt x="38" y="15"/>
                </a:lnTo>
                <a:lnTo>
                  <a:pt x="38" y="19"/>
                </a:lnTo>
                <a:lnTo>
                  <a:pt x="37" y="22"/>
                </a:lnTo>
                <a:lnTo>
                  <a:pt x="35" y="26"/>
                </a:lnTo>
                <a:lnTo>
                  <a:pt x="33" y="27"/>
                </a:lnTo>
                <a:lnTo>
                  <a:pt x="30" y="29"/>
                </a:lnTo>
                <a:lnTo>
                  <a:pt x="26" y="29"/>
                </a:lnTo>
                <a:lnTo>
                  <a:pt x="23" y="29"/>
                </a:lnTo>
                <a:lnTo>
                  <a:pt x="17" y="2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3" name="Google Shape;1343;p29"/>
          <p:cNvSpPr/>
          <p:nvPr/>
        </p:nvSpPr>
        <p:spPr>
          <a:xfrm>
            <a:off x="4531520" y="2896791"/>
            <a:ext cx="8335" cy="13097"/>
          </a:xfrm>
          <a:custGeom>
            <a:avLst/>
            <a:gdLst/>
            <a:ahLst/>
            <a:cxnLst/>
            <a:rect l="l" t="t" r="r" b="b"/>
            <a:pathLst>
              <a:path w="32" h="42" extrusionOk="0">
                <a:moveTo>
                  <a:pt x="26" y="42"/>
                </a:moveTo>
                <a:lnTo>
                  <a:pt x="20" y="42"/>
                </a:lnTo>
                <a:lnTo>
                  <a:pt x="16" y="42"/>
                </a:lnTo>
                <a:lnTo>
                  <a:pt x="13" y="42"/>
                </a:lnTo>
                <a:lnTo>
                  <a:pt x="9" y="41"/>
                </a:lnTo>
                <a:lnTo>
                  <a:pt x="7" y="38"/>
                </a:lnTo>
                <a:lnTo>
                  <a:pt x="5" y="36"/>
                </a:lnTo>
                <a:lnTo>
                  <a:pt x="3" y="32"/>
                </a:lnTo>
                <a:lnTo>
                  <a:pt x="1" y="27"/>
                </a:lnTo>
                <a:lnTo>
                  <a:pt x="0" y="23"/>
                </a:lnTo>
                <a:lnTo>
                  <a:pt x="0" y="17"/>
                </a:lnTo>
                <a:lnTo>
                  <a:pt x="1" y="13"/>
                </a:lnTo>
                <a:lnTo>
                  <a:pt x="4" y="8"/>
                </a:lnTo>
                <a:lnTo>
                  <a:pt x="6" y="5"/>
                </a:lnTo>
                <a:lnTo>
                  <a:pt x="9" y="1"/>
                </a:lnTo>
                <a:lnTo>
                  <a:pt x="13" y="0"/>
                </a:lnTo>
                <a:lnTo>
                  <a:pt x="16" y="0"/>
                </a:lnTo>
                <a:lnTo>
                  <a:pt x="19" y="0"/>
                </a:lnTo>
                <a:lnTo>
                  <a:pt x="23" y="1"/>
                </a:lnTo>
                <a:lnTo>
                  <a:pt x="26" y="4"/>
                </a:lnTo>
                <a:lnTo>
                  <a:pt x="29" y="7"/>
                </a:lnTo>
                <a:lnTo>
                  <a:pt x="31" y="10"/>
                </a:lnTo>
                <a:lnTo>
                  <a:pt x="32" y="14"/>
                </a:lnTo>
                <a:lnTo>
                  <a:pt x="32" y="17"/>
                </a:lnTo>
                <a:lnTo>
                  <a:pt x="31" y="19"/>
                </a:lnTo>
                <a:lnTo>
                  <a:pt x="28" y="23"/>
                </a:lnTo>
                <a:lnTo>
                  <a:pt x="26" y="26"/>
                </a:lnTo>
                <a:lnTo>
                  <a:pt x="22"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4" name="Google Shape;1344;p29"/>
          <p:cNvSpPr/>
          <p:nvPr/>
        </p:nvSpPr>
        <p:spPr>
          <a:xfrm>
            <a:off x="4476750" y="2876550"/>
            <a:ext cx="10716" cy="10716"/>
          </a:xfrm>
          <a:custGeom>
            <a:avLst/>
            <a:gdLst/>
            <a:ahLst/>
            <a:cxnLst/>
            <a:rect l="l" t="t" r="r" b="b"/>
            <a:pathLst>
              <a:path w="38" h="39" extrusionOk="0">
                <a:moveTo>
                  <a:pt x="11" y="39"/>
                </a:moveTo>
                <a:lnTo>
                  <a:pt x="7" y="37"/>
                </a:lnTo>
                <a:lnTo>
                  <a:pt x="3" y="33"/>
                </a:lnTo>
                <a:lnTo>
                  <a:pt x="2" y="30"/>
                </a:lnTo>
                <a:lnTo>
                  <a:pt x="0" y="27"/>
                </a:lnTo>
                <a:lnTo>
                  <a:pt x="0" y="24"/>
                </a:lnTo>
                <a:lnTo>
                  <a:pt x="0" y="21"/>
                </a:lnTo>
                <a:lnTo>
                  <a:pt x="1" y="17"/>
                </a:lnTo>
                <a:lnTo>
                  <a:pt x="3" y="12"/>
                </a:lnTo>
                <a:lnTo>
                  <a:pt x="7" y="9"/>
                </a:lnTo>
                <a:lnTo>
                  <a:pt x="10" y="5"/>
                </a:lnTo>
                <a:lnTo>
                  <a:pt x="14" y="2"/>
                </a:lnTo>
                <a:lnTo>
                  <a:pt x="19" y="1"/>
                </a:lnTo>
                <a:lnTo>
                  <a:pt x="23" y="0"/>
                </a:lnTo>
                <a:lnTo>
                  <a:pt x="28" y="0"/>
                </a:lnTo>
                <a:lnTo>
                  <a:pt x="31" y="1"/>
                </a:lnTo>
                <a:lnTo>
                  <a:pt x="33" y="3"/>
                </a:lnTo>
                <a:lnTo>
                  <a:pt x="36" y="7"/>
                </a:lnTo>
                <a:lnTo>
                  <a:pt x="37" y="10"/>
                </a:lnTo>
                <a:lnTo>
                  <a:pt x="38" y="14"/>
                </a:lnTo>
                <a:lnTo>
                  <a:pt x="38" y="18"/>
                </a:lnTo>
                <a:lnTo>
                  <a:pt x="37" y="21"/>
                </a:lnTo>
                <a:lnTo>
                  <a:pt x="35" y="24"/>
                </a:lnTo>
                <a:lnTo>
                  <a:pt x="32" y="27"/>
                </a:lnTo>
                <a:lnTo>
                  <a:pt x="30" y="28"/>
                </a:lnTo>
                <a:lnTo>
                  <a:pt x="27" y="29"/>
                </a:lnTo>
                <a:lnTo>
                  <a:pt x="22"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5" name="Google Shape;1345;p29"/>
          <p:cNvSpPr/>
          <p:nvPr/>
        </p:nvSpPr>
        <p:spPr>
          <a:xfrm>
            <a:off x="4516042" y="2869408"/>
            <a:ext cx="10715" cy="11906"/>
          </a:xfrm>
          <a:custGeom>
            <a:avLst/>
            <a:gdLst/>
            <a:ahLst/>
            <a:cxnLst/>
            <a:rect l="l" t="t" r="r" b="b"/>
            <a:pathLst>
              <a:path w="38" h="39" extrusionOk="0">
                <a:moveTo>
                  <a:pt x="11" y="39"/>
                </a:moveTo>
                <a:lnTo>
                  <a:pt x="7" y="36"/>
                </a:lnTo>
                <a:lnTo>
                  <a:pt x="4" y="33"/>
                </a:lnTo>
                <a:lnTo>
                  <a:pt x="2" y="30"/>
                </a:lnTo>
                <a:lnTo>
                  <a:pt x="0" y="26"/>
                </a:lnTo>
                <a:lnTo>
                  <a:pt x="0" y="23"/>
                </a:lnTo>
                <a:lnTo>
                  <a:pt x="0" y="21"/>
                </a:lnTo>
                <a:lnTo>
                  <a:pt x="1" y="16"/>
                </a:lnTo>
                <a:lnTo>
                  <a:pt x="3" y="12"/>
                </a:lnTo>
                <a:lnTo>
                  <a:pt x="7" y="9"/>
                </a:lnTo>
                <a:lnTo>
                  <a:pt x="11" y="5"/>
                </a:lnTo>
                <a:lnTo>
                  <a:pt x="14" y="2"/>
                </a:lnTo>
                <a:lnTo>
                  <a:pt x="19" y="1"/>
                </a:lnTo>
                <a:lnTo>
                  <a:pt x="23" y="0"/>
                </a:lnTo>
                <a:lnTo>
                  <a:pt x="28" y="0"/>
                </a:lnTo>
                <a:lnTo>
                  <a:pt x="31" y="1"/>
                </a:lnTo>
                <a:lnTo>
                  <a:pt x="33" y="3"/>
                </a:lnTo>
                <a:lnTo>
                  <a:pt x="36" y="6"/>
                </a:lnTo>
                <a:lnTo>
                  <a:pt x="38" y="10"/>
                </a:lnTo>
                <a:lnTo>
                  <a:pt x="38" y="13"/>
                </a:lnTo>
                <a:lnTo>
                  <a:pt x="38" y="17"/>
                </a:lnTo>
                <a:lnTo>
                  <a:pt x="37" y="21"/>
                </a:lnTo>
                <a:lnTo>
                  <a:pt x="35" y="24"/>
                </a:lnTo>
                <a:lnTo>
                  <a:pt x="32" y="26"/>
                </a:lnTo>
                <a:lnTo>
                  <a:pt x="30" y="28"/>
                </a:lnTo>
                <a:lnTo>
                  <a:pt x="27" y="29"/>
                </a:lnTo>
                <a:lnTo>
                  <a:pt x="22"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6" name="Google Shape;1346;p29"/>
          <p:cNvSpPr/>
          <p:nvPr/>
        </p:nvSpPr>
        <p:spPr>
          <a:xfrm>
            <a:off x="4566049" y="2878933"/>
            <a:ext cx="10715" cy="11906"/>
          </a:xfrm>
          <a:custGeom>
            <a:avLst/>
            <a:gdLst/>
            <a:ahLst/>
            <a:cxnLst/>
            <a:rect l="l" t="t" r="r" b="b"/>
            <a:pathLst>
              <a:path w="38" h="40" extrusionOk="0">
                <a:moveTo>
                  <a:pt x="11" y="40"/>
                </a:moveTo>
                <a:lnTo>
                  <a:pt x="6" y="37"/>
                </a:lnTo>
                <a:lnTo>
                  <a:pt x="3" y="33"/>
                </a:lnTo>
                <a:lnTo>
                  <a:pt x="1" y="31"/>
                </a:lnTo>
                <a:lnTo>
                  <a:pt x="0" y="28"/>
                </a:lnTo>
                <a:lnTo>
                  <a:pt x="0" y="25"/>
                </a:lnTo>
                <a:lnTo>
                  <a:pt x="0" y="21"/>
                </a:lnTo>
                <a:lnTo>
                  <a:pt x="1" y="17"/>
                </a:lnTo>
                <a:lnTo>
                  <a:pt x="3" y="12"/>
                </a:lnTo>
                <a:lnTo>
                  <a:pt x="6" y="9"/>
                </a:lnTo>
                <a:lnTo>
                  <a:pt x="10" y="5"/>
                </a:lnTo>
                <a:lnTo>
                  <a:pt x="14" y="3"/>
                </a:lnTo>
                <a:lnTo>
                  <a:pt x="19" y="1"/>
                </a:lnTo>
                <a:lnTo>
                  <a:pt x="23" y="0"/>
                </a:lnTo>
                <a:lnTo>
                  <a:pt x="28" y="0"/>
                </a:lnTo>
                <a:lnTo>
                  <a:pt x="31" y="2"/>
                </a:lnTo>
                <a:lnTo>
                  <a:pt x="33" y="4"/>
                </a:lnTo>
                <a:lnTo>
                  <a:pt x="36" y="7"/>
                </a:lnTo>
                <a:lnTo>
                  <a:pt x="37" y="10"/>
                </a:lnTo>
                <a:lnTo>
                  <a:pt x="38" y="14"/>
                </a:lnTo>
                <a:lnTo>
                  <a:pt x="38" y="18"/>
                </a:lnTo>
                <a:lnTo>
                  <a:pt x="37" y="22"/>
                </a:lnTo>
                <a:lnTo>
                  <a:pt x="34" y="25"/>
                </a:lnTo>
                <a:lnTo>
                  <a:pt x="32" y="27"/>
                </a:lnTo>
                <a:lnTo>
                  <a:pt x="30" y="28"/>
                </a:lnTo>
                <a:lnTo>
                  <a:pt x="27" y="29"/>
                </a:lnTo>
                <a:lnTo>
                  <a:pt x="22"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7" name="Google Shape;1347;p29"/>
          <p:cNvSpPr/>
          <p:nvPr/>
        </p:nvSpPr>
        <p:spPr>
          <a:xfrm>
            <a:off x="4537472" y="2874170"/>
            <a:ext cx="9525" cy="13097"/>
          </a:xfrm>
          <a:custGeom>
            <a:avLst/>
            <a:gdLst/>
            <a:ahLst/>
            <a:cxnLst/>
            <a:rect l="l" t="t" r="r" b="b"/>
            <a:pathLst>
              <a:path w="31" h="43" extrusionOk="0">
                <a:moveTo>
                  <a:pt x="26" y="42"/>
                </a:moveTo>
                <a:lnTo>
                  <a:pt x="20" y="43"/>
                </a:lnTo>
                <a:lnTo>
                  <a:pt x="16" y="43"/>
                </a:lnTo>
                <a:lnTo>
                  <a:pt x="12" y="43"/>
                </a:lnTo>
                <a:lnTo>
                  <a:pt x="9" y="40"/>
                </a:lnTo>
                <a:lnTo>
                  <a:pt x="7" y="39"/>
                </a:lnTo>
                <a:lnTo>
                  <a:pt x="4" y="37"/>
                </a:lnTo>
                <a:lnTo>
                  <a:pt x="2" y="33"/>
                </a:lnTo>
                <a:lnTo>
                  <a:pt x="1" y="28"/>
                </a:lnTo>
                <a:lnTo>
                  <a:pt x="0" y="24"/>
                </a:lnTo>
                <a:lnTo>
                  <a:pt x="1" y="18"/>
                </a:lnTo>
                <a:lnTo>
                  <a:pt x="2" y="14"/>
                </a:lnTo>
                <a:lnTo>
                  <a:pt x="3" y="9"/>
                </a:lnTo>
                <a:lnTo>
                  <a:pt x="5" y="6"/>
                </a:lnTo>
                <a:lnTo>
                  <a:pt x="9" y="2"/>
                </a:lnTo>
                <a:lnTo>
                  <a:pt x="12" y="1"/>
                </a:lnTo>
                <a:lnTo>
                  <a:pt x="16" y="0"/>
                </a:lnTo>
                <a:lnTo>
                  <a:pt x="19" y="1"/>
                </a:lnTo>
                <a:lnTo>
                  <a:pt x="23" y="2"/>
                </a:lnTo>
                <a:lnTo>
                  <a:pt x="26" y="5"/>
                </a:lnTo>
                <a:lnTo>
                  <a:pt x="29" y="8"/>
                </a:lnTo>
                <a:lnTo>
                  <a:pt x="30" y="10"/>
                </a:lnTo>
                <a:lnTo>
                  <a:pt x="31" y="15"/>
                </a:lnTo>
                <a:lnTo>
                  <a:pt x="31" y="17"/>
                </a:lnTo>
                <a:lnTo>
                  <a:pt x="30" y="20"/>
                </a:lnTo>
                <a:lnTo>
                  <a:pt x="29" y="24"/>
                </a:lnTo>
                <a:lnTo>
                  <a:pt x="26" y="26"/>
                </a:lnTo>
                <a:lnTo>
                  <a:pt x="21" y="2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8" name="Google Shape;1348;p29"/>
          <p:cNvSpPr/>
          <p:nvPr/>
        </p:nvSpPr>
        <p:spPr>
          <a:xfrm>
            <a:off x="4483894" y="2853930"/>
            <a:ext cx="10716" cy="10715"/>
          </a:xfrm>
          <a:custGeom>
            <a:avLst/>
            <a:gdLst/>
            <a:ahLst/>
            <a:cxnLst/>
            <a:rect l="l" t="t" r="r" b="b"/>
            <a:pathLst>
              <a:path w="38" h="39" extrusionOk="0">
                <a:moveTo>
                  <a:pt x="12" y="39"/>
                </a:moveTo>
                <a:lnTo>
                  <a:pt x="7" y="36"/>
                </a:lnTo>
                <a:lnTo>
                  <a:pt x="5" y="33"/>
                </a:lnTo>
                <a:lnTo>
                  <a:pt x="3" y="30"/>
                </a:lnTo>
                <a:lnTo>
                  <a:pt x="2" y="27"/>
                </a:lnTo>
                <a:lnTo>
                  <a:pt x="0" y="23"/>
                </a:lnTo>
                <a:lnTo>
                  <a:pt x="0" y="21"/>
                </a:lnTo>
                <a:lnTo>
                  <a:pt x="2" y="16"/>
                </a:lnTo>
                <a:lnTo>
                  <a:pt x="4" y="12"/>
                </a:lnTo>
                <a:lnTo>
                  <a:pt x="7" y="8"/>
                </a:lnTo>
                <a:lnTo>
                  <a:pt x="12" y="4"/>
                </a:lnTo>
                <a:lnTo>
                  <a:pt x="15" y="2"/>
                </a:lnTo>
                <a:lnTo>
                  <a:pt x="19" y="1"/>
                </a:lnTo>
                <a:lnTo>
                  <a:pt x="24" y="0"/>
                </a:lnTo>
                <a:lnTo>
                  <a:pt x="28" y="0"/>
                </a:lnTo>
                <a:lnTo>
                  <a:pt x="32" y="1"/>
                </a:lnTo>
                <a:lnTo>
                  <a:pt x="34" y="3"/>
                </a:lnTo>
                <a:lnTo>
                  <a:pt x="36" y="6"/>
                </a:lnTo>
                <a:lnTo>
                  <a:pt x="38" y="10"/>
                </a:lnTo>
                <a:lnTo>
                  <a:pt x="38" y="13"/>
                </a:lnTo>
                <a:lnTo>
                  <a:pt x="38" y="18"/>
                </a:lnTo>
                <a:lnTo>
                  <a:pt x="37" y="21"/>
                </a:lnTo>
                <a:lnTo>
                  <a:pt x="35" y="24"/>
                </a:lnTo>
                <a:lnTo>
                  <a:pt x="33" y="27"/>
                </a:lnTo>
                <a:lnTo>
                  <a:pt x="31" y="28"/>
                </a:lnTo>
                <a:lnTo>
                  <a:pt x="27" y="29"/>
                </a:lnTo>
                <a:lnTo>
                  <a:pt x="23"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49" name="Google Shape;1349;p29"/>
          <p:cNvSpPr/>
          <p:nvPr/>
        </p:nvSpPr>
        <p:spPr>
          <a:xfrm>
            <a:off x="4529139" y="2739629"/>
            <a:ext cx="11906" cy="8334"/>
          </a:xfrm>
          <a:custGeom>
            <a:avLst/>
            <a:gdLst/>
            <a:ahLst/>
            <a:cxnLst/>
            <a:rect l="l" t="t" r="r" b="b"/>
            <a:pathLst>
              <a:path w="41" h="30" extrusionOk="0">
                <a:moveTo>
                  <a:pt x="39" y="1"/>
                </a:moveTo>
                <a:lnTo>
                  <a:pt x="40" y="5"/>
                </a:lnTo>
                <a:lnTo>
                  <a:pt x="41" y="10"/>
                </a:lnTo>
                <a:lnTo>
                  <a:pt x="41" y="13"/>
                </a:lnTo>
                <a:lnTo>
                  <a:pt x="40" y="17"/>
                </a:lnTo>
                <a:lnTo>
                  <a:pt x="39" y="20"/>
                </a:lnTo>
                <a:lnTo>
                  <a:pt x="38" y="22"/>
                </a:lnTo>
                <a:lnTo>
                  <a:pt x="34" y="25"/>
                </a:lnTo>
                <a:lnTo>
                  <a:pt x="30" y="28"/>
                </a:lnTo>
                <a:lnTo>
                  <a:pt x="24" y="29"/>
                </a:lnTo>
                <a:lnTo>
                  <a:pt x="20" y="30"/>
                </a:lnTo>
                <a:lnTo>
                  <a:pt x="14" y="29"/>
                </a:lnTo>
                <a:lnTo>
                  <a:pt x="10" y="29"/>
                </a:lnTo>
                <a:lnTo>
                  <a:pt x="6" y="27"/>
                </a:lnTo>
                <a:lnTo>
                  <a:pt x="3" y="24"/>
                </a:lnTo>
                <a:lnTo>
                  <a:pt x="1" y="21"/>
                </a:lnTo>
                <a:lnTo>
                  <a:pt x="0" y="18"/>
                </a:lnTo>
                <a:lnTo>
                  <a:pt x="0" y="14"/>
                </a:lnTo>
                <a:lnTo>
                  <a:pt x="0" y="11"/>
                </a:lnTo>
                <a:lnTo>
                  <a:pt x="2" y="6"/>
                </a:lnTo>
                <a:lnTo>
                  <a:pt x="4" y="4"/>
                </a:lnTo>
                <a:lnTo>
                  <a:pt x="6" y="1"/>
                </a:lnTo>
                <a:lnTo>
                  <a:pt x="10" y="0"/>
                </a:lnTo>
                <a:lnTo>
                  <a:pt x="13" y="0"/>
                </a:lnTo>
                <a:lnTo>
                  <a:pt x="16" y="0"/>
                </a:lnTo>
                <a:lnTo>
                  <a:pt x="20" y="1"/>
                </a:lnTo>
                <a:lnTo>
                  <a:pt x="23" y="3"/>
                </a:lnTo>
                <a:lnTo>
                  <a:pt x="26" y="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0" name="Google Shape;1350;p29"/>
          <p:cNvSpPr/>
          <p:nvPr/>
        </p:nvSpPr>
        <p:spPr>
          <a:xfrm>
            <a:off x="4498183" y="2693195"/>
            <a:ext cx="13097" cy="8335"/>
          </a:xfrm>
          <a:custGeom>
            <a:avLst/>
            <a:gdLst/>
            <a:ahLst/>
            <a:cxnLst/>
            <a:rect l="l" t="t" r="r" b="b"/>
            <a:pathLst>
              <a:path w="42" h="30" extrusionOk="0">
                <a:moveTo>
                  <a:pt x="39" y="2"/>
                </a:moveTo>
                <a:lnTo>
                  <a:pt x="41" y="7"/>
                </a:lnTo>
                <a:lnTo>
                  <a:pt x="42" y="11"/>
                </a:lnTo>
                <a:lnTo>
                  <a:pt x="42" y="15"/>
                </a:lnTo>
                <a:lnTo>
                  <a:pt x="41" y="18"/>
                </a:lnTo>
                <a:lnTo>
                  <a:pt x="40" y="21"/>
                </a:lnTo>
                <a:lnTo>
                  <a:pt x="38" y="24"/>
                </a:lnTo>
                <a:lnTo>
                  <a:pt x="34" y="27"/>
                </a:lnTo>
                <a:lnTo>
                  <a:pt x="30" y="29"/>
                </a:lnTo>
                <a:lnTo>
                  <a:pt x="25" y="30"/>
                </a:lnTo>
                <a:lnTo>
                  <a:pt x="21" y="30"/>
                </a:lnTo>
                <a:lnTo>
                  <a:pt x="15" y="30"/>
                </a:lnTo>
                <a:lnTo>
                  <a:pt x="11" y="29"/>
                </a:lnTo>
                <a:lnTo>
                  <a:pt x="6" y="28"/>
                </a:lnTo>
                <a:lnTo>
                  <a:pt x="4" y="26"/>
                </a:lnTo>
                <a:lnTo>
                  <a:pt x="2" y="22"/>
                </a:lnTo>
                <a:lnTo>
                  <a:pt x="1" y="19"/>
                </a:lnTo>
                <a:lnTo>
                  <a:pt x="0" y="16"/>
                </a:lnTo>
                <a:lnTo>
                  <a:pt x="1" y="11"/>
                </a:lnTo>
                <a:lnTo>
                  <a:pt x="3" y="8"/>
                </a:lnTo>
                <a:lnTo>
                  <a:pt x="5" y="4"/>
                </a:lnTo>
                <a:lnTo>
                  <a:pt x="7" y="2"/>
                </a:lnTo>
                <a:lnTo>
                  <a:pt x="11" y="1"/>
                </a:lnTo>
                <a:lnTo>
                  <a:pt x="14" y="0"/>
                </a:lnTo>
                <a:lnTo>
                  <a:pt x="17" y="1"/>
                </a:lnTo>
                <a:lnTo>
                  <a:pt x="21" y="2"/>
                </a:lnTo>
                <a:lnTo>
                  <a:pt x="24" y="4"/>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1" name="Google Shape;1351;p29"/>
          <p:cNvSpPr/>
          <p:nvPr/>
        </p:nvSpPr>
        <p:spPr>
          <a:xfrm>
            <a:off x="4500564" y="2713435"/>
            <a:ext cx="11906" cy="9525"/>
          </a:xfrm>
          <a:custGeom>
            <a:avLst/>
            <a:gdLst/>
            <a:ahLst/>
            <a:cxnLst/>
            <a:rect l="l" t="t" r="r" b="b"/>
            <a:pathLst>
              <a:path w="42" h="30" extrusionOk="0">
                <a:moveTo>
                  <a:pt x="39" y="1"/>
                </a:moveTo>
                <a:lnTo>
                  <a:pt x="41" y="5"/>
                </a:lnTo>
                <a:lnTo>
                  <a:pt x="42" y="10"/>
                </a:lnTo>
                <a:lnTo>
                  <a:pt x="42" y="14"/>
                </a:lnTo>
                <a:lnTo>
                  <a:pt x="41" y="18"/>
                </a:lnTo>
                <a:lnTo>
                  <a:pt x="40" y="20"/>
                </a:lnTo>
                <a:lnTo>
                  <a:pt x="39" y="23"/>
                </a:lnTo>
                <a:lnTo>
                  <a:pt x="34" y="25"/>
                </a:lnTo>
                <a:lnTo>
                  <a:pt x="30" y="28"/>
                </a:lnTo>
                <a:lnTo>
                  <a:pt x="25" y="29"/>
                </a:lnTo>
                <a:lnTo>
                  <a:pt x="21" y="30"/>
                </a:lnTo>
                <a:lnTo>
                  <a:pt x="15" y="30"/>
                </a:lnTo>
                <a:lnTo>
                  <a:pt x="11" y="29"/>
                </a:lnTo>
                <a:lnTo>
                  <a:pt x="7" y="27"/>
                </a:lnTo>
                <a:lnTo>
                  <a:pt x="4" y="24"/>
                </a:lnTo>
                <a:lnTo>
                  <a:pt x="2" y="22"/>
                </a:lnTo>
                <a:lnTo>
                  <a:pt x="0" y="19"/>
                </a:lnTo>
                <a:lnTo>
                  <a:pt x="0" y="14"/>
                </a:lnTo>
                <a:lnTo>
                  <a:pt x="0" y="11"/>
                </a:lnTo>
                <a:lnTo>
                  <a:pt x="3" y="7"/>
                </a:lnTo>
                <a:lnTo>
                  <a:pt x="5" y="4"/>
                </a:lnTo>
                <a:lnTo>
                  <a:pt x="7" y="2"/>
                </a:lnTo>
                <a:lnTo>
                  <a:pt x="11" y="0"/>
                </a:lnTo>
                <a:lnTo>
                  <a:pt x="14" y="0"/>
                </a:lnTo>
                <a:lnTo>
                  <a:pt x="17" y="0"/>
                </a:lnTo>
                <a:lnTo>
                  <a:pt x="21" y="1"/>
                </a:lnTo>
                <a:lnTo>
                  <a:pt x="24" y="4"/>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2" name="Google Shape;1352;p29"/>
          <p:cNvSpPr/>
          <p:nvPr/>
        </p:nvSpPr>
        <p:spPr>
          <a:xfrm>
            <a:off x="4525566" y="2703910"/>
            <a:ext cx="13097" cy="9525"/>
          </a:xfrm>
          <a:custGeom>
            <a:avLst/>
            <a:gdLst/>
            <a:ahLst/>
            <a:cxnLst/>
            <a:rect l="l" t="t" r="r" b="b"/>
            <a:pathLst>
              <a:path w="41" h="30" extrusionOk="0">
                <a:moveTo>
                  <a:pt x="39" y="1"/>
                </a:moveTo>
                <a:lnTo>
                  <a:pt x="40" y="6"/>
                </a:lnTo>
                <a:lnTo>
                  <a:pt x="41" y="10"/>
                </a:lnTo>
                <a:lnTo>
                  <a:pt x="41" y="14"/>
                </a:lnTo>
                <a:lnTo>
                  <a:pt x="41" y="17"/>
                </a:lnTo>
                <a:lnTo>
                  <a:pt x="40" y="20"/>
                </a:lnTo>
                <a:lnTo>
                  <a:pt x="38" y="23"/>
                </a:lnTo>
                <a:lnTo>
                  <a:pt x="34" y="26"/>
                </a:lnTo>
                <a:lnTo>
                  <a:pt x="30" y="28"/>
                </a:lnTo>
                <a:lnTo>
                  <a:pt x="25" y="29"/>
                </a:lnTo>
                <a:lnTo>
                  <a:pt x="20" y="30"/>
                </a:lnTo>
                <a:lnTo>
                  <a:pt x="15" y="29"/>
                </a:lnTo>
                <a:lnTo>
                  <a:pt x="11" y="29"/>
                </a:lnTo>
                <a:lnTo>
                  <a:pt x="6" y="27"/>
                </a:lnTo>
                <a:lnTo>
                  <a:pt x="3" y="25"/>
                </a:lnTo>
                <a:lnTo>
                  <a:pt x="1" y="21"/>
                </a:lnTo>
                <a:lnTo>
                  <a:pt x="0" y="18"/>
                </a:lnTo>
                <a:lnTo>
                  <a:pt x="0" y="15"/>
                </a:lnTo>
                <a:lnTo>
                  <a:pt x="1" y="11"/>
                </a:lnTo>
                <a:lnTo>
                  <a:pt x="2" y="7"/>
                </a:lnTo>
                <a:lnTo>
                  <a:pt x="4" y="5"/>
                </a:lnTo>
                <a:lnTo>
                  <a:pt x="7" y="1"/>
                </a:lnTo>
                <a:lnTo>
                  <a:pt x="11" y="0"/>
                </a:lnTo>
                <a:lnTo>
                  <a:pt x="13" y="0"/>
                </a:lnTo>
                <a:lnTo>
                  <a:pt x="16" y="0"/>
                </a:lnTo>
                <a:lnTo>
                  <a:pt x="20" y="1"/>
                </a:lnTo>
                <a:lnTo>
                  <a:pt x="23" y="4"/>
                </a:lnTo>
                <a:lnTo>
                  <a:pt x="26"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3" name="Google Shape;1353;p29"/>
          <p:cNvSpPr/>
          <p:nvPr/>
        </p:nvSpPr>
        <p:spPr>
          <a:xfrm>
            <a:off x="4529139" y="2688432"/>
            <a:ext cx="11906" cy="8335"/>
          </a:xfrm>
          <a:custGeom>
            <a:avLst/>
            <a:gdLst/>
            <a:ahLst/>
            <a:cxnLst/>
            <a:rect l="l" t="t" r="r" b="b"/>
            <a:pathLst>
              <a:path w="41" h="31" extrusionOk="0">
                <a:moveTo>
                  <a:pt x="39" y="3"/>
                </a:moveTo>
                <a:lnTo>
                  <a:pt x="40" y="7"/>
                </a:lnTo>
                <a:lnTo>
                  <a:pt x="41" y="11"/>
                </a:lnTo>
                <a:lnTo>
                  <a:pt x="41" y="15"/>
                </a:lnTo>
                <a:lnTo>
                  <a:pt x="40" y="18"/>
                </a:lnTo>
                <a:lnTo>
                  <a:pt x="39" y="21"/>
                </a:lnTo>
                <a:lnTo>
                  <a:pt x="38" y="24"/>
                </a:lnTo>
                <a:lnTo>
                  <a:pt x="34" y="26"/>
                </a:lnTo>
                <a:lnTo>
                  <a:pt x="30" y="28"/>
                </a:lnTo>
                <a:lnTo>
                  <a:pt x="24" y="31"/>
                </a:lnTo>
                <a:lnTo>
                  <a:pt x="20" y="31"/>
                </a:lnTo>
                <a:lnTo>
                  <a:pt x="14" y="31"/>
                </a:lnTo>
                <a:lnTo>
                  <a:pt x="10" y="30"/>
                </a:lnTo>
                <a:lnTo>
                  <a:pt x="6" y="28"/>
                </a:lnTo>
                <a:lnTo>
                  <a:pt x="3" y="26"/>
                </a:lnTo>
                <a:lnTo>
                  <a:pt x="1" y="23"/>
                </a:lnTo>
                <a:lnTo>
                  <a:pt x="0" y="19"/>
                </a:lnTo>
                <a:lnTo>
                  <a:pt x="0" y="15"/>
                </a:lnTo>
                <a:lnTo>
                  <a:pt x="0" y="12"/>
                </a:lnTo>
                <a:lnTo>
                  <a:pt x="2" y="8"/>
                </a:lnTo>
                <a:lnTo>
                  <a:pt x="4" y="5"/>
                </a:lnTo>
                <a:lnTo>
                  <a:pt x="6" y="3"/>
                </a:lnTo>
                <a:lnTo>
                  <a:pt x="10" y="2"/>
                </a:lnTo>
                <a:lnTo>
                  <a:pt x="13" y="0"/>
                </a:lnTo>
                <a:lnTo>
                  <a:pt x="16" y="2"/>
                </a:lnTo>
                <a:lnTo>
                  <a:pt x="20" y="3"/>
                </a:lnTo>
                <a:lnTo>
                  <a:pt x="23" y="5"/>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4" name="Google Shape;1354;p29"/>
          <p:cNvSpPr/>
          <p:nvPr/>
        </p:nvSpPr>
        <p:spPr>
          <a:xfrm>
            <a:off x="4425553" y="2784874"/>
            <a:ext cx="13097" cy="10715"/>
          </a:xfrm>
          <a:custGeom>
            <a:avLst/>
            <a:gdLst/>
            <a:ahLst/>
            <a:cxnLst/>
            <a:rect l="l" t="t" r="r" b="b"/>
            <a:pathLst>
              <a:path w="41" h="37" extrusionOk="0">
                <a:moveTo>
                  <a:pt x="41" y="22"/>
                </a:moveTo>
                <a:lnTo>
                  <a:pt x="40" y="27"/>
                </a:lnTo>
                <a:lnTo>
                  <a:pt x="37" y="30"/>
                </a:lnTo>
                <a:lnTo>
                  <a:pt x="34" y="34"/>
                </a:lnTo>
                <a:lnTo>
                  <a:pt x="32" y="36"/>
                </a:lnTo>
                <a:lnTo>
                  <a:pt x="29" y="37"/>
                </a:lnTo>
                <a:lnTo>
                  <a:pt x="25" y="37"/>
                </a:lnTo>
                <a:lnTo>
                  <a:pt x="21" y="37"/>
                </a:lnTo>
                <a:lnTo>
                  <a:pt x="17" y="35"/>
                </a:lnTo>
                <a:lnTo>
                  <a:pt x="12" y="33"/>
                </a:lnTo>
                <a:lnTo>
                  <a:pt x="8" y="29"/>
                </a:lnTo>
                <a:lnTo>
                  <a:pt x="4" y="26"/>
                </a:lnTo>
                <a:lnTo>
                  <a:pt x="2" y="21"/>
                </a:lnTo>
                <a:lnTo>
                  <a:pt x="1" y="18"/>
                </a:lnTo>
                <a:lnTo>
                  <a:pt x="0" y="14"/>
                </a:lnTo>
                <a:lnTo>
                  <a:pt x="1" y="10"/>
                </a:lnTo>
                <a:lnTo>
                  <a:pt x="2" y="7"/>
                </a:lnTo>
                <a:lnTo>
                  <a:pt x="5" y="5"/>
                </a:lnTo>
                <a:lnTo>
                  <a:pt x="8" y="2"/>
                </a:lnTo>
                <a:lnTo>
                  <a:pt x="12" y="1"/>
                </a:lnTo>
                <a:lnTo>
                  <a:pt x="15" y="0"/>
                </a:lnTo>
                <a:lnTo>
                  <a:pt x="19" y="0"/>
                </a:lnTo>
                <a:lnTo>
                  <a:pt x="22" y="2"/>
                </a:lnTo>
                <a:lnTo>
                  <a:pt x="25" y="3"/>
                </a:lnTo>
                <a:lnTo>
                  <a:pt x="27" y="6"/>
                </a:lnTo>
                <a:lnTo>
                  <a:pt x="29"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5" name="Google Shape;1355;p29"/>
          <p:cNvSpPr/>
          <p:nvPr/>
        </p:nvSpPr>
        <p:spPr>
          <a:xfrm>
            <a:off x="4425553" y="2733676"/>
            <a:ext cx="13097" cy="11906"/>
          </a:xfrm>
          <a:custGeom>
            <a:avLst/>
            <a:gdLst/>
            <a:ahLst/>
            <a:cxnLst/>
            <a:rect l="l" t="t" r="r" b="b"/>
            <a:pathLst>
              <a:path w="41" h="37" extrusionOk="0">
                <a:moveTo>
                  <a:pt x="41" y="22"/>
                </a:moveTo>
                <a:lnTo>
                  <a:pt x="40" y="27"/>
                </a:lnTo>
                <a:lnTo>
                  <a:pt x="37" y="30"/>
                </a:lnTo>
                <a:lnTo>
                  <a:pt x="34" y="32"/>
                </a:lnTo>
                <a:lnTo>
                  <a:pt x="32" y="35"/>
                </a:lnTo>
                <a:lnTo>
                  <a:pt x="29" y="36"/>
                </a:lnTo>
                <a:lnTo>
                  <a:pt x="25" y="37"/>
                </a:lnTo>
                <a:lnTo>
                  <a:pt x="21" y="36"/>
                </a:lnTo>
                <a:lnTo>
                  <a:pt x="17" y="35"/>
                </a:lnTo>
                <a:lnTo>
                  <a:pt x="12" y="32"/>
                </a:lnTo>
                <a:lnTo>
                  <a:pt x="8" y="29"/>
                </a:lnTo>
                <a:lnTo>
                  <a:pt x="4" y="25"/>
                </a:lnTo>
                <a:lnTo>
                  <a:pt x="2" y="21"/>
                </a:lnTo>
                <a:lnTo>
                  <a:pt x="1" y="17"/>
                </a:lnTo>
                <a:lnTo>
                  <a:pt x="0" y="13"/>
                </a:lnTo>
                <a:lnTo>
                  <a:pt x="1" y="10"/>
                </a:lnTo>
                <a:lnTo>
                  <a:pt x="2" y="7"/>
                </a:lnTo>
                <a:lnTo>
                  <a:pt x="5" y="3"/>
                </a:lnTo>
                <a:lnTo>
                  <a:pt x="8" y="1"/>
                </a:lnTo>
                <a:lnTo>
                  <a:pt x="12" y="0"/>
                </a:lnTo>
                <a:lnTo>
                  <a:pt x="15" y="0"/>
                </a:lnTo>
                <a:lnTo>
                  <a:pt x="19" y="0"/>
                </a:lnTo>
                <a:lnTo>
                  <a:pt x="22" y="1"/>
                </a:lnTo>
                <a:lnTo>
                  <a:pt x="25" y="3"/>
                </a:lnTo>
                <a:lnTo>
                  <a:pt x="27" y="6"/>
                </a:lnTo>
                <a:lnTo>
                  <a:pt x="29"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6" name="Google Shape;1356;p29"/>
          <p:cNvSpPr/>
          <p:nvPr/>
        </p:nvSpPr>
        <p:spPr>
          <a:xfrm>
            <a:off x="4426745" y="2764632"/>
            <a:ext cx="13097" cy="8335"/>
          </a:xfrm>
          <a:custGeom>
            <a:avLst/>
            <a:gdLst/>
            <a:ahLst/>
            <a:cxnLst/>
            <a:rect l="l" t="t" r="r" b="b"/>
            <a:pathLst>
              <a:path w="42" h="30" extrusionOk="0">
                <a:moveTo>
                  <a:pt x="38" y="1"/>
                </a:moveTo>
                <a:lnTo>
                  <a:pt x="40" y="5"/>
                </a:lnTo>
                <a:lnTo>
                  <a:pt x="42" y="10"/>
                </a:lnTo>
                <a:lnTo>
                  <a:pt x="42" y="13"/>
                </a:lnTo>
                <a:lnTo>
                  <a:pt x="40" y="16"/>
                </a:lnTo>
                <a:lnTo>
                  <a:pt x="39" y="20"/>
                </a:lnTo>
                <a:lnTo>
                  <a:pt x="37" y="22"/>
                </a:lnTo>
                <a:lnTo>
                  <a:pt x="34" y="25"/>
                </a:lnTo>
                <a:lnTo>
                  <a:pt x="29" y="28"/>
                </a:lnTo>
                <a:lnTo>
                  <a:pt x="25" y="29"/>
                </a:lnTo>
                <a:lnTo>
                  <a:pt x="20" y="30"/>
                </a:lnTo>
                <a:lnTo>
                  <a:pt x="15" y="30"/>
                </a:lnTo>
                <a:lnTo>
                  <a:pt x="10" y="29"/>
                </a:lnTo>
                <a:lnTo>
                  <a:pt x="6" y="27"/>
                </a:lnTo>
                <a:lnTo>
                  <a:pt x="3" y="24"/>
                </a:lnTo>
                <a:lnTo>
                  <a:pt x="1" y="21"/>
                </a:lnTo>
                <a:lnTo>
                  <a:pt x="0" y="18"/>
                </a:lnTo>
                <a:lnTo>
                  <a:pt x="0" y="14"/>
                </a:lnTo>
                <a:lnTo>
                  <a:pt x="0" y="11"/>
                </a:lnTo>
                <a:lnTo>
                  <a:pt x="2" y="6"/>
                </a:lnTo>
                <a:lnTo>
                  <a:pt x="5" y="4"/>
                </a:lnTo>
                <a:lnTo>
                  <a:pt x="7" y="2"/>
                </a:lnTo>
                <a:lnTo>
                  <a:pt x="10" y="0"/>
                </a:lnTo>
                <a:lnTo>
                  <a:pt x="14" y="0"/>
                </a:lnTo>
                <a:lnTo>
                  <a:pt x="17" y="0"/>
                </a:lnTo>
                <a:lnTo>
                  <a:pt x="20" y="1"/>
                </a:lnTo>
                <a:lnTo>
                  <a:pt x="24" y="3"/>
                </a:lnTo>
                <a:lnTo>
                  <a:pt x="27" y="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7" name="Google Shape;1357;p29"/>
          <p:cNvSpPr/>
          <p:nvPr/>
        </p:nvSpPr>
        <p:spPr>
          <a:xfrm>
            <a:off x="4416030" y="2819400"/>
            <a:ext cx="11906" cy="10716"/>
          </a:xfrm>
          <a:custGeom>
            <a:avLst/>
            <a:gdLst/>
            <a:ahLst/>
            <a:cxnLst/>
            <a:rect l="l" t="t" r="r" b="b"/>
            <a:pathLst>
              <a:path w="42" h="35" extrusionOk="0">
                <a:moveTo>
                  <a:pt x="42" y="22"/>
                </a:moveTo>
                <a:lnTo>
                  <a:pt x="39" y="26"/>
                </a:lnTo>
                <a:lnTo>
                  <a:pt x="37" y="30"/>
                </a:lnTo>
                <a:lnTo>
                  <a:pt x="35" y="32"/>
                </a:lnTo>
                <a:lnTo>
                  <a:pt x="32" y="34"/>
                </a:lnTo>
                <a:lnTo>
                  <a:pt x="28" y="35"/>
                </a:lnTo>
                <a:lnTo>
                  <a:pt x="26" y="35"/>
                </a:lnTo>
                <a:lnTo>
                  <a:pt x="20" y="35"/>
                </a:lnTo>
                <a:lnTo>
                  <a:pt x="16" y="34"/>
                </a:lnTo>
                <a:lnTo>
                  <a:pt x="12" y="31"/>
                </a:lnTo>
                <a:lnTo>
                  <a:pt x="8" y="29"/>
                </a:lnTo>
                <a:lnTo>
                  <a:pt x="5" y="24"/>
                </a:lnTo>
                <a:lnTo>
                  <a:pt x="2" y="21"/>
                </a:lnTo>
                <a:lnTo>
                  <a:pt x="0" y="16"/>
                </a:lnTo>
                <a:lnTo>
                  <a:pt x="0" y="13"/>
                </a:lnTo>
                <a:lnTo>
                  <a:pt x="0" y="8"/>
                </a:lnTo>
                <a:lnTo>
                  <a:pt x="2" y="6"/>
                </a:lnTo>
                <a:lnTo>
                  <a:pt x="5" y="3"/>
                </a:lnTo>
                <a:lnTo>
                  <a:pt x="8" y="1"/>
                </a:lnTo>
                <a:lnTo>
                  <a:pt x="11" y="0"/>
                </a:lnTo>
                <a:lnTo>
                  <a:pt x="16" y="0"/>
                </a:lnTo>
                <a:lnTo>
                  <a:pt x="19" y="0"/>
                </a:lnTo>
                <a:lnTo>
                  <a:pt x="23" y="1"/>
                </a:lnTo>
                <a:lnTo>
                  <a:pt x="25" y="3"/>
                </a:lnTo>
                <a:lnTo>
                  <a:pt x="27" y="5"/>
                </a:lnTo>
                <a:lnTo>
                  <a:pt x="28" y="8"/>
                </a:lnTo>
                <a:lnTo>
                  <a:pt x="29" y="12"/>
                </a:lnTo>
                <a:lnTo>
                  <a:pt x="29" y="1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8" name="Google Shape;1358;p29"/>
          <p:cNvSpPr/>
          <p:nvPr/>
        </p:nvSpPr>
        <p:spPr>
          <a:xfrm>
            <a:off x="4402933" y="2782492"/>
            <a:ext cx="11906" cy="10715"/>
          </a:xfrm>
          <a:custGeom>
            <a:avLst/>
            <a:gdLst/>
            <a:ahLst/>
            <a:cxnLst/>
            <a:rect l="l" t="t" r="r" b="b"/>
            <a:pathLst>
              <a:path w="42" h="37" extrusionOk="0">
                <a:moveTo>
                  <a:pt x="42" y="23"/>
                </a:moveTo>
                <a:lnTo>
                  <a:pt x="41" y="27"/>
                </a:lnTo>
                <a:lnTo>
                  <a:pt x="37" y="30"/>
                </a:lnTo>
                <a:lnTo>
                  <a:pt x="35" y="34"/>
                </a:lnTo>
                <a:lnTo>
                  <a:pt x="33" y="35"/>
                </a:lnTo>
                <a:lnTo>
                  <a:pt x="29" y="36"/>
                </a:lnTo>
                <a:lnTo>
                  <a:pt x="26" y="37"/>
                </a:lnTo>
                <a:lnTo>
                  <a:pt x="22" y="37"/>
                </a:lnTo>
                <a:lnTo>
                  <a:pt x="17" y="35"/>
                </a:lnTo>
                <a:lnTo>
                  <a:pt x="13" y="33"/>
                </a:lnTo>
                <a:lnTo>
                  <a:pt x="8" y="29"/>
                </a:lnTo>
                <a:lnTo>
                  <a:pt x="5" y="26"/>
                </a:lnTo>
                <a:lnTo>
                  <a:pt x="3" y="21"/>
                </a:lnTo>
                <a:lnTo>
                  <a:pt x="1" y="18"/>
                </a:lnTo>
                <a:lnTo>
                  <a:pt x="0" y="14"/>
                </a:lnTo>
                <a:lnTo>
                  <a:pt x="1" y="10"/>
                </a:lnTo>
                <a:lnTo>
                  <a:pt x="3" y="7"/>
                </a:lnTo>
                <a:lnTo>
                  <a:pt x="6" y="5"/>
                </a:lnTo>
                <a:lnTo>
                  <a:pt x="8" y="2"/>
                </a:lnTo>
                <a:lnTo>
                  <a:pt x="13" y="0"/>
                </a:lnTo>
                <a:lnTo>
                  <a:pt x="16" y="0"/>
                </a:lnTo>
                <a:lnTo>
                  <a:pt x="19" y="0"/>
                </a:lnTo>
                <a:lnTo>
                  <a:pt x="23" y="1"/>
                </a:lnTo>
                <a:lnTo>
                  <a:pt x="26" y="3"/>
                </a:lnTo>
                <a:lnTo>
                  <a:pt x="27" y="6"/>
                </a:lnTo>
                <a:lnTo>
                  <a:pt x="29"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59" name="Google Shape;1359;p29"/>
          <p:cNvSpPr/>
          <p:nvPr/>
        </p:nvSpPr>
        <p:spPr>
          <a:xfrm>
            <a:off x="4402933" y="2731294"/>
            <a:ext cx="11906" cy="10716"/>
          </a:xfrm>
          <a:custGeom>
            <a:avLst/>
            <a:gdLst/>
            <a:ahLst/>
            <a:cxnLst/>
            <a:rect l="l" t="t" r="r" b="b"/>
            <a:pathLst>
              <a:path w="42" h="36" extrusionOk="0">
                <a:moveTo>
                  <a:pt x="42" y="22"/>
                </a:moveTo>
                <a:lnTo>
                  <a:pt x="41" y="27"/>
                </a:lnTo>
                <a:lnTo>
                  <a:pt x="37" y="30"/>
                </a:lnTo>
                <a:lnTo>
                  <a:pt x="35" y="32"/>
                </a:lnTo>
                <a:lnTo>
                  <a:pt x="33" y="35"/>
                </a:lnTo>
                <a:lnTo>
                  <a:pt x="29" y="36"/>
                </a:lnTo>
                <a:lnTo>
                  <a:pt x="26" y="36"/>
                </a:lnTo>
                <a:lnTo>
                  <a:pt x="22" y="36"/>
                </a:lnTo>
                <a:lnTo>
                  <a:pt x="17" y="35"/>
                </a:lnTo>
                <a:lnTo>
                  <a:pt x="13" y="31"/>
                </a:lnTo>
                <a:lnTo>
                  <a:pt x="8" y="29"/>
                </a:lnTo>
                <a:lnTo>
                  <a:pt x="5" y="25"/>
                </a:lnTo>
                <a:lnTo>
                  <a:pt x="3" y="21"/>
                </a:lnTo>
                <a:lnTo>
                  <a:pt x="1" y="17"/>
                </a:lnTo>
                <a:lnTo>
                  <a:pt x="0" y="13"/>
                </a:lnTo>
                <a:lnTo>
                  <a:pt x="1" y="9"/>
                </a:lnTo>
                <a:lnTo>
                  <a:pt x="3" y="7"/>
                </a:lnTo>
                <a:lnTo>
                  <a:pt x="6" y="3"/>
                </a:lnTo>
                <a:lnTo>
                  <a:pt x="8" y="1"/>
                </a:lnTo>
                <a:lnTo>
                  <a:pt x="13" y="0"/>
                </a:lnTo>
                <a:lnTo>
                  <a:pt x="16" y="0"/>
                </a:lnTo>
                <a:lnTo>
                  <a:pt x="19" y="0"/>
                </a:lnTo>
                <a:lnTo>
                  <a:pt x="23" y="1"/>
                </a:lnTo>
                <a:lnTo>
                  <a:pt x="26" y="3"/>
                </a:lnTo>
                <a:lnTo>
                  <a:pt x="27" y="6"/>
                </a:lnTo>
                <a:lnTo>
                  <a:pt x="29" y="9"/>
                </a:lnTo>
                <a:lnTo>
                  <a:pt x="29" y="12"/>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0" name="Google Shape;1360;p29"/>
          <p:cNvSpPr/>
          <p:nvPr/>
        </p:nvSpPr>
        <p:spPr>
          <a:xfrm>
            <a:off x="4402933" y="2761060"/>
            <a:ext cx="13097" cy="9525"/>
          </a:xfrm>
          <a:custGeom>
            <a:avLst/>
            <a:gdLst/>
            <a:ahLst/>
            <a:cxnLst/>
            <a:rect l="l" t="t" r="r" b="b"/>
            <a:pathLst>
              <a:path w="41" h="30" extrusionOk="0">
                <a:moveTo>
                  <a:pt x="38" y="1"/>
                </a:moveTo>
                <a:lnTo>
                  <a:pt x="40" y="5"/>
                </a:lnTo>
                <a:lnTo>
                  <a:pt x="41" y="10"/>
                </a:lnTo>
                <a:lnTo>
                  <a:pt x="41" y="13"/>
                </a:lnTo>
                <a:lnTo>
                  <a:pt x="40" y="17"/>
                </a:lnTo>
                <a:lnTo>
                  <a:pt x="39" y="20"/>
                </a:lnTo>
                <a:lnTo>
                  <a:pt x="37" y="22"/>
                </a:lnTo>
                <a:lnTo>
                  <a:pt x="33" y="25"/>
                </a:lnTo>
                <a:lnTo>
                  <a:pt x="29" y="28"/>
                </a:lnTo>
                <a:lnTo>
                  <a:pt x="24" y="29"/>
                </a:lnTo>
                <a:lnTo>
                  <a:pt x="20" y="30"/>
                </a:lnTo>
                <a:lnTo>
                  <a:pt x="14" y="29"/>
                </a:lnTo>
                <a:lnTo>
                  <a:pt x="10" y="29"/>
                </a:lnTo>
                <a:lnTo>
                  <a:pt x="6" y="27"/>
                </a:lnTo>
                <a:lnTo>
                  <a:pt x="3" y="24"/>
                </a:lnTo>
                <a:lnTo>
                  <a:pt x="1" y="21"/>
                </a:lnTo>
                <a:lnTo>
                  <a:pt x="0" y="18"/>
                </a:lnTo>
                <a:lnTo>
                  <a:pt x="0" y="14"/>
                </a:lnTo>
                <a:lnTo>
                  <a:pt x="0" y="11"/>
                </a:lnTo>
                <a:lnTo>
                  <a:pt x="2" y="6"/>
                </a:lnTo>
                <a:lnTo>
                  <a:pt x="4" y="4"/>
                </a:lnTo>
                <a:lnTo>
                  <a:pt x="6" y="1"/>
                </a:lnTo>
                <a:lnTo>
                  <a:pt x="10" y="0"/>
                </a:lnTo>
                <a:lnTo>
                  <a:pt x="13" y="0"/>
                </a:lnTo>
                <a:lnTo>
                  <a:pt x="16" y="0"/>
                </a:lnTo>
                <a:lnTo>
                  <a:pt x="20" y="1"/>
                </a:lnTo>
                <a:lnTo>
                  <a:pt x="23" y="3"/>
                </a:lnTo>
                <a:lnTo>
                  <a:pt x="27" y="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1" name="Google Shape;1361;p29"/>
          <p:cNvSpPr/>
          <p:nvPr/>
        </p:nvSpPr>
        <p:spPr>
          <a:xfrm>
            <a:off x="4392216" y="2817019"/>
            <a:ext cx="13097" cy="10716"/>
          </a:xfrm>
          <a:custGeom>
            <a:avLst/>
            <a:gdLst/>
            <a:ahLst/>
            <a:cxnLst/>
            <a:rect l="l" t="t" r="r" b="b"/>
            <a:pathLst>
              <a:path w="41" h="37" extrusionOk="0">
                <a:moveTo>
                  <a:pt x="41" y="24"/>
                </a:moveTo>
                <a:lnTo>
                  <a:pt x="39" y="28"/>
                </a:lnTo>
                <a:lnTo>
                  <a:pt x="37" y="32"/>
                </a:lnTo>
                <a:lnTo>
                  <a:pt x="34" y="34"/>
                </a:lnTo>
                <a:lnTo>
                  <a:pt x="31" y="36"/>
                </a:lnTo>
                <a:lnTo>
                  <a:pt x="28" y="37"/>
                </a:lnTo>
                <a:lnTo>
                  <a:pt x="25" y="37"/>
                </a:lnTo>
                <a:lnTo>
                  <a:pt x="20" y="37"/>
                </a:lnTo>
                <a:lnTo>
                  <a:pt x="15" y="36"/>
                </a:lnTo>
                <a:lnTo>
                  <a:pt x="12" y="33"/>
                </a:lnTo>
                <a:lnTo>
                  <a:pt x="8" y="31"/>
                </a:lnTo>
                <a:lnTo>
                  <a:pt x="4" y="26"/>
                </a:lnTo>
                <a:lnTo>
                  <a:pt x="2" y="23"/>
                </a:lnTo>
                <a:lnTo>
                  <a:pt x="0" y="18"/>
                </a:lnTo>
                <a:lnTo>
                  <a:pt x="0" y="15"/>
                </a:lnTo>
                <a:lnTo>
                  <a:pt x="0" y="11"/>
                </a:lnTo>
                <a:lnTo>
                  <a:pt x="2" y="7"/>
                </a:lnTo>
                <a:lnTo>
                  <a:pt x="4" y="5"/>
                </a:lnTo>
                <a:lnTo>
                  <a:pt x="8" y="3"/>
                </a:lnTo>
                <a:lnTo>
                  <a:pt x="11" y="2"/>
                </a:lnTo>
                <a:lnTo>
                  <a:pt x="15" y="0"/>
                </a:lnTo>
                <a:lnTo>
                  <a:pt x="19" y="2"/>
                </a:lnTo>
                <a:lnTo>
                  <a:pt x="22" y="3"/>
                </a:lnTo>
                <a:lnTo>
                  <a:pt x="24" y="5"/>
                </a:lnTo>
                <a:lnTo>
                  <a:pt x="27" y="7"/>
                </a:lnTo>
                <a:lnTo>
                  <a:pt x="28" y="11"/>
                </a:lnTo>
                <a:lnTo>
                  <a:pt x="29" y="14"/>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2" name="Google Shape;1362;p29"/>
          <p:cNvSpPr/>
          <p:nvPr/>
        </p:nvSpPr>
        <p:spPr>
          <a:xfrm>
            <a:off x="4369595" y="2806305"/>
            <a:ext cx="13097" cy="10715"/>
          </a:xfrm>
          <a:custGeom>
            <a:avLst/>
            <a:gdLst/>
            <a:ahLst/>
            <a:cxnLst/>
            <a:rect l="l" t="t" r="r" b="b"/>
            <a:pathLst>
              <a:path w="41" h="37" extrusionOk="0">
                <a:moveTo>
                  <a:pt x="41" y="22"/>
                </a:moveTo>
                <a:lnTo>
                  <a:pt x="39" y="27"/>
                </a:lnTo>
                <a:lnTo>
                  <a:pt x="37" y="31"/>
                </a:lnTo>
                <a:lnTo>
                  <a:pt x="34" y="33"/>
                </a:lnTo>
                <a:lnTo>
                  <a:pt x="31" y="36"/>
                </a:lnTo>
                <a:lnTo>
                  <a:pt x="29" y="37"/>
                </a:lnTo>
                <a:lnTo>
                  <a:pt x="25" y="37"/>
                </a:lnTo>
                <a:lnTo>
                  <a:pt x="21" y="37"/>
                </a:lnTo>
                <a:lnTo>
                  <a:pt x="17" y="35"/>
                </a:lnTo>
                <a:lnTo>
                  <a:pt x="12" y="32"/>
                </a:lnTo>
                <a:lnTo>
                  <a:pt x="8" y="29"/>
                </a:lnTo>
                <a:lnTo>
                  <a:pt x="4" y="26"/>
                </a:lnTo>
                <a:lnTo>
                  <a:pt x="2" y="22"/>
                </a:lnTo>
                <a:lnTo>
                  <a:pt x="0" y="18"/>
                </a:lnTo>
                <a:lnTo>
                  <a:pt x="0" y="13"/>
                </a:lnTo>
                <a:lnTo>
                  <a:pt x="0" y="10"/>
                </a:lnTo>
                <a:lnTo>
                  <a:pt x="2" y="7"/>
                </a:lnTo>
                <a:lnTo>
                  <a:pt x="4" y="4"/>
                </a:lnTo>
                <a:lnTo>
                  <a:pt x="8" y="2"/>
                </a:lnTo>
                <a:lnTo>
                  <a:pt x="11" y="1"/>
                </a:lnTo>
                <a:lnTo>
                  <a:pt x="15" y="0"/>
                </a:lnTo>
                <a:lnTo>
                  <a:pt x="19" y="1"/>
                </a:lnTo>
                <a:lnTo>
                  <a:pt x="22" y="2"/>
                </a:lnTo>
                <a:lnTo>
                  <a:pt x="24" y="3"/>
                </a:lnTo>
                <a:lnTo>
                  <a:pt x="27" y="7"/>
                </a:lnTo>
                <a:lnTo>
                  <a:pt x="28" y="10"/>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3" name="Google Shape;1363;p29"/>
          <p:cNvSpPr/>
          <p:nvPr/>
        </p:nvSpPr>
        <p:spPr>
          <a:xfrm>
            <a:off x="4369595" y="2756299"/>
            <a:ext cx="13097" cy="10715"/>
          </a:xfrm>
          <a:custGeom>
            <a:avLst/>
            <a:gdLst/>
            <a:ahLst/>
            <a:cxnLst/>
            <a:rect l="l" t="t" r="r" b="b"/>
            <a:pathLst>
              <a:path w="41" h="37" extrusionOk="0">
                <a:moveTo>
                  <a:pt x="41" y="22"/>
                </a:moveTo>
                <a:lnTo>
                  <a:pt x="39" y="27"/>
                </a:lnTo>
                <a:lnTo>
                  <a:pt x="37" y="30"/>
                </a:lnTo>
                <a:lnTo>
                  <a:pt x="34" y="33"/>
                </a:lnTo>
                <a:lnTo>
                  <a:pt x="31" y="34"/>
                </a:lnTo>
                <a:lnTo>
                  <a:pt x="29" y="36"/>
                </a:lnTo>
                <a:lnTo>
                  <a:pt x="25" y="37"/>
                </a:lnTo>
                <a:lnTo>
                  <a:pt x="21" y="36"/>
                </a:lnTo>
                <a:lnTo>
                  <a:pt x="17" y="34"/>
                </a:lnTo>
                <a:lnTo>
                  <a:pt x="12" y="32"/>
                </a:lnTo>
                <a:lnTo>
                  <a:pt x="8" y="29"/>
                </a:lnTo>
                <a:lnTo>
                  <a:pt x="4" y="25"/>
                </a:lnTo>
                <a:lnTo>
                  <a:pt x="2" y="21"/>
                </a:lnTo>
                <a:lnTo>
                  <a:pt x="0" y="16"/>
                </a:lnTo>
                <a:lnTo>
                  <a:pt x="0" y="13"/>
                </a:lnTo>
                <a:lnTo>
                  <a:pt x="0" y="10"/>
                </a:lnTo>
                <a:lnTo>
                  <a:pt x="2" y="6"/>
                </a:lnTo>
                <a:lnTo>
                  <a:pt x="4" y="3"/>
                </a:lnTo>
                <a:lnTo>
                  <a:pt x="8" y="2"/>
                </a:lnTo>
                <a:lnTo>
                  <a:pt x="11" y="0"/>
                </a:lnTo>
                <a:lnTo>
                  <a:pt x="15" y="0"/>
                </a:lnTo>
                <a:lnTo>
                  <a:pt x="19" y="0"/>
                </a:lnTo>
                <a:lnTo>
                  <a:pt x="22" y="1"/>
                </a:lnTo>
                <a:lnTo>
                  <a:pt x="24" y="3"/>
                </a:lnTo>
                <a:lnTo>
                  <a:pt x="27" y="5"/>
                </a:lnTo>
                <a:lnTo>
                  <a:pt x="28"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4" name="Google Shape;1364;p29"/>
          <p:cNvSpPr/>
          <p:nvPr/>
        </p:nvSpPr>
        <p:spPr>
          <a:xfrm>
            <a:off x="4370785" y="2786064"/>
            <a:ext cx="13097" cy="8335"/>
          </a:xfrm>
          <a:custGeom>
            <a:avLst/>
            <a:gdLst/>
            <a:ahLst/>
            <a:cxnLst/>
            <a:rect l="l" t="t" r="r" b="b"/>
            <a:pathLst>
              <a:path w="42" h="31" extrusionOk="0">
                <a:moveTo>
                  <a:pt x="39" y="2"/>
                </a:moveTo>
                <a:lnTo>
                  <a:pt x="41" y="6"/>
                </a:lnTo>
                <a:lnTo>
                  <a:pt x="42" y="11"/>
                </a:lnTo>
                <a:lnTo>
                  <a:pt x="42" y="15"/>
                </a:lnTo>
                <a:lnTo>
                  <a:pt x="41" y="18"/>
                </a:lnTo>
                <a:lnTo>
                  <a:pt x="40" y="21"/>
                </a:lnTo>
                <a:lnTo>
                  <a:pt x="38" y="23"/>
                </a:lnTo>
                <a:lnTo>
                  <a:pt x="35" y="26"/>
                </a:lnTo>
                <a:lnTo>
                  <a:pt x="30" y="28"/>
                </a:lnTo>
                <a:lnTo>
                  <a:pt x="26" y="30"/>
                </a:lnTo>
                <a:lnTo>
                  <a:pt x="20" y="31"/>
                </a:lnTo>
                <a:lnTo>
                  <a:pt x="16" y="31"/>
                </a:lnTo>
                <a:lnTo>
                  <a:pt x="11" y="30"/>
                </a:lnTo>
                <a:lnTo>
                  <a:pt x="7" y="27"/>
                </a:lnTo>
                <a:lnTo>
                  <a:pt x="3" y="25"/>
                </a:lnTo>
                <a:lnTo>
                  <a:pt x="1" y="23"/>
                </a:lnTo>
                <a:lnTo>
                  <a:pt x="0" y="18"/>
                </a:lnTo>
                <a:lnTo>
                  <a:pt x="0" y="15"/>
                </a:lnTo>
                <a:lnTo>
                  <a:pt x="1" y="12"/>
                </a:lnTo>
                <a:lnTo>
                  <a:pt x="2" y="8"/>
                </a:lnTo>
                <a:lnTo>
                  <a:pt x="4" y="5"/>
                </a:lnTo>
                <a:lnTo>
                  <a:pt x="8" y="3"/>
                </a:lnTo>
                <a:lnTo>
                  <a:pt x="11" y="0"/>
                </a:lnTo>
                <a:lnTo>
                  <a:pt x="15" y="0"/>
                </a:lnTo>
                <a:lnTo>
                  <a:pt x="17" y="0"/>
                </a:lnTo>
                <a:lnTo>
                  <a:pt x="20" y="2"/>
                </a:lnTo>
                <a:lnTo>
                  <a:pt x="25" y="4"/>
                </a:lnTo>
                <a:lnTo>
                  <a:pt x="28"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5" name="Google Shape;1365;p29"/>
          <p:cNvSpPr/>
          <p:nvPr/>
        </p:nvSpPr>
        <p:spPr>
          <a:xfrm>
            <a:off x="4360070" y="2840833"/>
            <a:ext cx="11906" cy="11906"/>
          </a:xfrm>
          <a:custGeom>
            <a:avLst/>
            <a:gdLst/>
            <a:ahLst/>
            <a:cxnLst/>
            <a:rect l="l" t="t" r="r" b="b"/>
            <a:pathLst>
              <a:path w="43" h="37" extrusionOk="0">
                <a:moveTo>
                  <a:pt x="43" y="23"/>
                </a:moveTo>
                <a:lnTo>
                  <a:pt x="40" y="27"/>
                </a:lnTo>
                <a:lnTo>
                  <a:pt x="38" y="31"/>
                </a:lnTo>
                <a:lnTo>
                  <a:pt x="35" y="33"/>
                </a:lnTo>
                <a:lnTo>
                  <a:pt x="32" y="35"/>
                </a:lnTo>
                <a:lnTo>
                  <a:pt x="29" y="36"/>
                </a:lnTo>
                <a:lnTo>
                  <a:pt x="26" y="37"/>
                </a:lnTo>
                <a:lnTo>
                  <a:pt x="21" y="36"/>
                </a:lnTo>
                <a:lnTo>
                  <a:pt x="17" y="35"/>
                </a:lnTo>
                <a:lnTo>
                  <a:pt x="12" y="33"/>
                </a:lnTo>
                <a:lnTo>
                  <a:pt x="9" y="29"/>
                </a:lnTo>
                <a:lnTo>
                  <a:pt x="6" y="26"/>
                </a:lnTo>
                <a:lnTo>
                  <a:pt x="3" y="22"/>
                </a:lnTo>
                <a:lnTo>
                  <a:pt x="1" y="17"/>
                </a:lnTo>
                <a:lnTo>
                  <a:pt x="0" y="14"/>
                </a:lnTo>
                <a:lnTo>
                  <a:pt x="1" y="10"/>
                </a:lnTo>
                <a:lnTo>
                  <a:pt x="3" y="7"/>
                </a:lnTo>
                <a:lnTo>
                  <a:pt x="6" y="4"/>
                </a:lnTo>
                <a:lnTo>
                  <a:pt x="9" y="1"/>
                </a:lnTo>
                <a:lnTo>
                  <a:pt x="12" y="0"/>
                </a:lnTo>
                <a:lnTo>
                  <a:pt x="16" y="0"/>
                </a:lnTo>
                <a:lnTo>
                  <a:pt x="20" y="0"/>
                </a:lnTo>
                <a:lnTo>
                  <a:pt x="24" y="1"/>
                </a:lnTo>
                <a:lnTo>
                  <a:pt x="26" y="4"/>
                </a:lnTo>
                <a:lnTo>
                  <a:pt x="28" y="6"/>
                </a:lnTo>
                <a:lnTo>
                  <a:pt x="29" y="9"/>
                </a:lnTo>
                <a:lnTo>
                  <a:pt x="30" y="14"/>
                </a:lnTo>
                <a:lnTo>
                  <a:pt x="30"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6" name="Google Shape;1366;p29"/>
          <p:cNvSpPr/>
          <p:nvPr/>
        </p:nvSpPr>
        <p:spPr>
          <a:xfrm>
            <a:off x="4346974" y="2803924"/>
            <a:ext cx="11906" cy="10715"/>
          </a:xfrm>
          <a:custGeom>
            <a:avLst/>
            <a:gdLst/>
            <a:ahLst/>
            <a:cxnLst/>
            <a:rect l="l" t="t" r="r" b="b"/>
            <a:pathLst>
              <a:path w="42" h="37" extrusionOk="0">
                <a:moveTo>
                  <a:pt x="42" y="22"/>
                </a:moveTo>
                <a:lnTo>
                  <a:pt x="39" y="27"/>
                </a:lnTo>
                <a:lnTo>
                  <a:pt x="37" y="30"/>
                </a:lnTo>
                <a:lnTo>
                  <a:pt x="35" y="33"/>
                </a:lnTo>
                <a:lnTo>
                  <a:pt x="32" y="36"/>
                </a:lnTo>
                <a:lnTo>
                  <a:pt x="29" y="37"/>
                </a:lnTo>
                <a:lnTo>
                  <a:pt x="26" y="37"/>
                </a:lnTo>
                <a:lnTo>
                  <a:pt x="22" y="37"/>
                </a:lnTo>
                <a:lnTo>
                  <a:pt x="17" y="35"/>
                </a:lnTo>
                <a:lnTo>
                  <a:pt x="13" y="32"/>
                </a:lnTo>
                <a:lnTo>
                  <a:pt x="8" y="29"/>
                </a:lnTo>
                <a:lnTo>
                  <a:pt x="5" y="26"/>
                </a:lnTo>
                <a:lnTo>
                  <a:pt x="2" y="21"/>
                </a:lnTo>
                <a:lnTo>
                  <a:pt x="0" y="18"/>
                </a:lnTo>
                <a:lnTo>
                  <a:pt x="0" y="13"/>
                </a:lnTo>
                <a:lnTo>
                  <a:pt x="0" y="10"/>
                </a:lnTo>
                <a:lnTo>
                  <a:pt x="2" y="7"/>
                </a:lnTo>
                <a:lnTo>
                  <a:pt x="5" y="4"/>
                </a:lnTo>
                <a:lnTo>
                  <a:pt x="8" y="2"/>
                </a:lnTo>
                <a:lnTo>
                  <a:pt x="11" y="1"/>
                </a:lnTo>
                <a:lnTo>
                  <a:pt x="16" y="0"/>
                </a:lnTo>
                <a:lnTo>
                  <a:pt x="19" y="0"/>
                </a:lnTo>
                <a:lnTo>
                  <a:pt x="23" y="2"/>
                </a:lnTo>
                <a:lnTo>
                  <a:pt x="25" y="3"/>
                </a:lnTo>
                <a:lnTo>
                  <a:pt x="27" y="5"/>
                </a:lnTo>
                <a:lnTo>
                  <a:pt x="28"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7" name="Google Shape;1367;p29"/>
          <p:cNvSpPr/>
          <p:nvPr/>
        </p:nvSpPr>
        <p:spPr>
          <a:xfrm>
            <a:off x="4346974" y="2752726"/>
            <a:ext cx="11906" cy="11906"/>
          </a:xfrm>
          <a:custGeom>
            <a:avLst/>
            <a:gdLst/>
            <a:ahLst/>
            <a:cxnLst/>
            <a:rect l="l" t="t" r="r" b="b"/>
            <a:pathLst>
              <a:path w="42" h="37" extrusionOk="0">
                <a:moveTo>
                  <a:pt x="42" y="22"/>
                </a:moveTo>
                <a:lnTo>
                  <a:pt x="39" y="27"/>
                </a:lnTo>
                <a:lnTo>
                  <a:pt x="37" y="30"/>
                </a:lnTo>
                <a:lnTo>
                  <a:pt x="35" y="32"/>
                </a:lnTo>
                <a:lnTo>
                  <a:pt x="32" y="34"/>
                </a:lnTo>
                <a:lnTo>
                  <a:pt x="29" y="36"/>
                </a:lnTo>
                <a:lnTo>
                  <a:pt x="26" y="37"/>
                </a:lnTo>
                <a:lnTo>
                  <a:pt x="22" y="36"/>
                </a:lnTo>
                <a:lnTo>
                  <a:pt x="17" y="34"/>
                </a:lnTo>
                <a:lnTo>
                  <a:pt x="13" y="32"/>
                </a:lnTo>
                <a:lnTo>
                  <a:pt x="8" y="29"/>
                </a:lnTo>
                <a:lnTo>
                  <a:pt x="5" y="25"/>
                </a:lnTo>
                <a:lnTo>
                  <a:pt x="2" y="21"/>
                </a:lnTo>
                <a:lnTo>
                  <a:pt x="0" y="17"/>
                </a:lnTo>
                <a:lnTo>
                  <a:pt x="0" y="13"/>
                </a:lnTo>
                <a:lnTo>
                  <a:pt x="0" y="10"/>
                </a:lnTo>
                <a:lnTo>
                  <a:pt x="2" y="6"/>
                </a:lnTo>
                <a:lnTo>
                  <a:pt x="5" y="3"/>
                </a:lnTo>
                <a:lnTo>
                  <a:pt x="8" y="1"/>
                </a:lnTo>
                <a:lnTo>
                  <a:pt x="11" y="0"/>
                </a:lnTo>
                <a:lnTo>
                  <a:pt x="16" y="0"/>
                </a:lnTo>
                <a:lnTo>
                  <a:pt x="19" y="0"/>
                </a:lnTo>
                <a:lnTo>
                  <a:pt x="23" y="1"/>
                </a:lnTo>
                <a:lnTo>
                  <a:pt x="25" y="3"/>
                </a:lnTo>
                <a:lnTo>
                  <a:pt x="27" y="5"/>
                </a:lnTo>
                <a:lnTo>
                  <a:pt x="28"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8" name="Google Shape;1368;p29"/>
          <p:cNvSpPr/>
          <p:nvPr/>
        </p:nvSpPr>
        <p:spPr>
          <a:xfrm>
            <a:off x="4346972" y="2783682"/>
            <a:ext cx="13097" cy="8335"/>
          </a:xfrm>
          <a:custGeom>
            <a:avLst/>
            <a:gdLst/>
            <a:ahLst/>
            <a:cxnLst/>
            <a:rect l="l" t="t" r="r" b="b"/>
            <a:pathLst>
              <a:path w="43" h="31" extrusionOk="0">
                <a:moveTo>
                  <a:pt x="40" y="2"/>
                </a:moveTo>
                <a:lnTo>
                  <a:pt x="42" y="6"/>
                </a:lnTo>
                <a:lnTo>
                  <a:pt x="43" y="11"/>
                </a:lnTo>
                <a:lnTo>
                  <a:pt x="43" y="14"/>
                </a:lnTo>
                <a:lnTo>
                  <a:pt x="42" y="17"/>
                </a:lnTo>
                <a:lnTo>
                  <a:pt x="41" y="21"/>
                </a:lnTo>
                <a:lnTo>
                  <a:pt x="39" y="23"/>
                </a:lnTo>
                <a:lnTo>
                  <a:pt x="35" y="26"/>
                </a:lnTo>
                <a:lnTo>
                  <a:pt x="31" y="28"/>
                </a:lnTo>
                <a:lnTo>
                  <a:pt x="26" y="30"/>
                </a:lnTo>
                <a:lnTo>
                  <a:pt x="22" y="31"/>
                </a:lnTo>
                <a:lnTo>
                  <a:pt x="16" y="31"/>
                </a:lnTo>
                <a:lnTo>
                  <a:pt x="12" y="30"/>
                </a:lnTo>
                <a:lnTo>
                  <a:pt x="7" y="27"/>
                </a:lnTo>
                <a:lnTo>
                  <a:pt x="4" y="25"/>
                </a:lnTo>
                <a:lnTo>
                  <a:pt x="2" y="22"/>
                </a:lnTo>
                <a:lnTo>
                  <a:pt x="0" y="18"/>
                </a:lnTo>
                <a:lnTo>
                  <a:pt x="0" y="15"/>
                </a:lnTo>
                <a:lnTo>
                  <a:pt x="2" y="12"/>
                </a:lnTo>
                <a:lnTo>
                  <a:pt x="3" y="8"/>
                </a:lnTo>
                <a:lnTo>
                  <a:pt x="5" y="5"/>
                </a:lnTo>
                <a:lnTo>
                  <a:pt x="8" y="3"/>
                </a:lnTo>
                <a:lnTo>
                  <a:pt x="12" y="0"/>
                </a:lnTo>
                <a:lnTo>
                  <a:pt x="15" y="0"/>
                </a:lnTo>
                <a:lnTo>
                  <a:pt x="17" y="0"/>
                </a:lnTo>
                <a:lnTo>
                  <a:pt x="21" y="2"/>
                </a:lnTo>
                <a:lnTo>
                  <a:pt x="25" y="4"/>
                </a:lnTo>
                <a:lnTo>
                  <a:pt x="28"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69" name="Google Shape;1369;p29"/>
          <p:cNvSpPr/>
          <p:nvPr/>
        </p:nvSpPr>
        <p:spPr>
          <a:xfrm>
            <a:off x="4336258" y="2838450"/>
            <a:ext cx="13097" cy="10716"/>
          </a:xfrm>
          <a:custGeom>
            <a:avLst/>
            <a:gdLst/>
            <a:ahLst/>
            <a:cxnLst/>
            <a:rect l="l" t="t" r="r" b="b"/>
            <a:pathLst>
              <a:path w="42" h="36" extrusionOk="0">
                <a:moveTo>
                  <a:pt x="42" y="23"/>
                </a:moveTo>
                <a:lnTo>
                  <a:pt x="40" y="27"/>
                </a:lnTo>
                <a:lnTo>
                  <a:pt x="38" y="31"/>
                </a:lnTo>
                <a:lnTo>
                  <a:pt x="34" y="33"/>
                </a:lnTo>
                <a:lnTo>
                  <a:pt x="32" y="35"/>
                </a:lnTo>
                <a:lnTo>
                  <a:pt x="29" y="36"/>
                </a:lnTo>
                <a:lnTo>
                  <a:pt x="25" y="36"/>
                </a:lnTo>
                <a:lnTo>
                  <a:pt x="21" y="36"/>
                </a:lnTo>
                <a:lnTo>
                  <a:pt x="16" y="35"/>
                </a:lnTo>
                <a:lnTo>
                  <a:pt x="12" y="33"/>
                </a:lnTo>
                <a:lnTo>
                  <a:pt x="9" y="29"/>
                </a:lnTo>
                <a:lnTo>
                  <a:pt x="5" y="25"/>
                </a:lnTo>
                <a:lnTo>
                  <a:pt x="3" y="22"/>
                </a:lnTo>
                <a:lnTo>
                  <a:pt x="1" y="17"/>
                </a:lnTo>
                <a:lnTo>
                  <a:pt x="0" y="14"/>
                </a:lnTo>
                <a:lnTo>
                  <a:pt x="1" y="9"/>
                </a:lnTo>
                <a:lnTo>
                  <a:pt x="3" y="7"/>
                </a:lnTo>
                <a:lnTo>
                  <a:pt x="5" y="4"/>
                </a:lnTo>
                <a:lnTo>
                  <a:pt x="9" y="1"/>
                </a:lnTo>
                <a:lnTo>
                  <a:pt x="12" y="0"/>
                </a:lnTo>
                <a:lnTo>
                  <a:pt x="15" y="0"/>
                </a:lnTo>
                <a:lnTo>
                  <a:pt x="20" y="0"/>
                </a:lnTo>
                <a:lnTo>
                  <a:pt x="23" y="1"/>
                </a:lnTo>
                <a:lnTo>
                  <a:pt x="25" y="4"/>
                </a:lnTo>
                <a:lnTo>
                  <a:pt x="28" y="6"/>
                </a:lnTo>
                <a:lnTo>
                  <a:pt x="29" y="9"/>
                </a:lnTo>
                <a:lnTo>
                  <a:pt x="30" y="13"/>
                </a:lnTo>
                <a:lnTo>
                  <a:pt x="30"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0" name="Google Shape;1370;p29"/>
          <p:cNvSpPr/>
          <p:nvPr/>
        </p:nvSpPr>
        <p:spPr>
          <a:xfrm>
            <a:off x="4408886" y="2857501"/>
            <a:ext cx="11906" cy="11906"/>
          </a:xfrm>
          <a:custGeom>
            <a:avLst/>
            <a:gdLst/>
            <a:ahLst/>
            <a:cxnLst/>
            <a:rect l="l" t="t" r="r" b="b"/>
            <a:pathLst>
              <a:path w="37" h="41" extrusionOk="0">
                <a:moveTo>
                  <a:pt x="12" y="41"/>
                </a:moveTo>
                <a:lnTo>
                  <a:pt x="8" y="38"/>
                </a:lnTo>
                <a:lnTo>
                  <a:pt x="4" y="35"/>
                </a:lnTo>
                <a:lnTo>
                  <a:pt x="2" y="33"/>
                </a:lnTo>
                <a:lnTo>
                  <a:pt x="0" y="29"/>
                </a:lnTo>
                <a:lnTo>
                  <a:pt x="0" y="26"/>
                </a:lnTo>
                <a:lnTo>
                  <a:pt x="0" y="23"/>
                </a:lnTo>
                <a:lnTo>
                  <a:pt x="0" y="18"/>
                </a:lnTo>
                <a:lnTo>
                  <a:pt x="2" y="14"/>
                </a:lnTo>
                <a:lnTo>
                  <a:pt x="5" y="10"/>
                </a:lnTo>
                <a:lnTo>
                  <a:pt x="9" y="7"/>
                </a:lnTo>
                <a:lnTo>
                  <a:pt x="12" y="4"/>
                </a:lnTo>
                <a:lnTo>
                  <a:pt x="17" y="1"/>
                </a:lnTo>
                <a:lnTo>
                  <a:pt x="21" y="0"/>
                </a:lnTo>
                <a:lnTo>
                  <a:pt x="26" y="0"/>
                </a:lnTo>
                <a:lnTo>
                  <a:pt x="29" y="1"/>
                </a:lnTo>
                <a:lnTo>
                  <a:pt x="31" y="2"/>
                </a:lnTo>
                <a:lnTo>
                  <a:pt x="34" y="6"/>
                </a:lnTo>
                <a:lnTo>
                  <a:pt x="36" y="9"/>
                </a:lnTo>
                <a:lnTo>
                  <a:pt x="37" y="13"/>
                </a:lnTo>
                <a:lnTo>
                  <a:pt x="37" y="17"/>
                </a:lnTo>
                <a:lnTo>
                  <a:pt x="37" y="20"/>
                </a:lnTo>
                <a:lnTo>
                  <a:pt x="34" y="24"/>
                </a:lnTo>
                <a:lnTo>
                  <a:pt x="32" y="26"/>
                </a:lnTo>
                <a:lnTo>
                  <a:pt x="30" y="27"/>
                </a:lnTo>
                <a:lnTo>
                  <a:pt x="27" y="28"/>
                </a:lnTo>
                <a:lnTo>
                  <a:pt x="22"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1" name="Google Shape;1371;p29"/>
          <p:cNvSpPr/>
          <p:nvPr/>
        </p:nvSpPr>
        <p:spPr>
          <a:xfrm>
            <a:off x="4460081" y="2863455"/>
            <a:ext cx="10716" cy="11906"/>
          </a:xfrm>
          <a:custGeom>
            <a:avLst/>
            <a:gdLst/>
            <a:ahLst/>
            <a:cxnLst/>
            <a:rect l="l" t="t" r="r" b="b"/>
            <a:pathLst>
              <a:path w="38" h="40" extrusionOk="0">
                <a:moveTo>
                  <a:pt x="13" y="40"/>
                </a:moveTo>
                <a:lnTo>
                  <a:pt x="9" y="38"/>
                </a:lnTo>
                <a:lnTo>
                  <a:pt x="5" y="35"/>
                </a:lnTo>
                <a:lnTo>
                  <a:pt x="3" y="33"/>
                </a:lnTo>
                <a:lnTo>
                  <a:pt x="1" y="29"/>
                </a:lnTo>
                <a:lnTo>
                  <a:pt x="0" y="26"/>
                </a:lnTo>
                <a:lnTo>
                  <a:pt x="0" y="22"/>
                </a:lnTo>
                <a:lnTo>
                  <a:pt x="1" y="18"/>
                </a:lnTo>
                <a:lnTo>
                  <a:pt x="3" y="13"/>
                </a:lnTo>
                <a:lnTo>
                  <a:pt x="5" y="10"/>
                </a:lnTo>
                <a:lnTo>
                  <a:pt x="10" y="7"/>
                </a:lnTo>
                <a:lnTo>
                  <a:pt x="13" y="3"/>
                </a:lnTo>
                <a:lnTo>
                  <a:pt x="18" y="1"/>
                </a:lnTo>
                <a:lnTo>
                  <a:pt x="22" y="0"/>
                </a:lnTo>
                <a:lnTo>
                  <a:pt x="26" y="0"/>
                </a:lnTo>
                <a:lnTo>
                  <a:pt x="29" y="0"/>
                </a:lnTo>
                <a:lnTo>
                  <a:pt x="32" y="2"/>
                </a:lnTo>
                <a:lnTo>
                  <a:pt x="34" y="6"/>
                </a:lnTo>
                <a:lnTo>
                  <a:pt x="37" y="9"/>
                </a:lnTo>
                <a:lnTo>
                  <a:pt x="38" y="12"/>
                </a:lnTo>
                <a:lnTo>
                  <a:pt x="38" y="17"/>
                </a:lnTo>
                <a:lnTo>
                  <a:pt x="37" y="20"/>
                </a:lnTo>
                <a:lnTo>
                  <a:pt x="36" y="24"/>
                </a:lnTo>
                <a:lnTo>
                  <a:pt x="33" y="26"/>
                </a:lnTo>
                <a:lnTo>
                  <a:pt x="31" y="27"/>
                </a:lnTo>
                <a:lnTo>
                  <a:pt x="28" y="28"/>
                </a:lnTo>
                <a:lnTo>
                  <a:pt x="23" y="29"/>
                </a:lnTo>
                <a:lnTo>
                  <a:pt x="19"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2" name="Google Shape;1372;p29"/>
          <p:cNvSpPr/>
          <p:nvPr/>
        </p:nvSpPr>
        <p:spPr>
          <a:xfrm>
            <a:off x="4431506" y="2861074"/>
            <a:ext cx="9525" cy="11906"/>
          </a:xfrm>
          <a:custGeom>
            <a:avLst/>
            <a:gdLst/>
            <a:ahLst/>
            <a:cxnLst/>
            <a:rect l="l" t="t" r="r" b="b"/>
            <a:pathLst>
              <a:path w="30" h="43" extrusionOk="0">
                <a:moveTo>
                  <a:pt x="27" y="41"/>
                </a:moveTo>
                <a:lnTo>
                  <a:pt x="21" y="42"/>
                </a:lnTo>
                <a:lnTo>
                  <a:pt x="18" y="43"/>
                </a:lnTo>
                <a:lnTo>
                  <a:pt x="13" y="42"/>
                </a:lnTo>
                <a:lnTo>
                  <a:pt x="10" y="41"/>
                </a:lnTo>
                <a:lnTo>
                  <a:pt x="8" y="39"/>
                </a:lnTo>
                <a:lnTo>
                  <a:pt x="5" y="37"/>
                </a:lnTo>
                <a:lnTo>
                  <a:pt x="2" y="34"/>
                </a:lnTo>
                <a:lnTo>
                  <a:pt x="1" y="29"/>
                </a:lnTo>
                <a:lnTo>
                  <a:pt x="0" y="24"/>
                </a:lnTo>
                <a:lnTo>
                  <a:pt x="0" y="19"/>
                </a:lnTo>
                <a:lnTo>
                  <a:pt x="0" y="14"/>
                </a:lnTo>
                <a:lnTo>
                  <a:pt x="2" y="9"/>
                </a:lnTo>
                <a:lnTo>
                  <a:pt x="3" y="6"/>
                </a:lnTo>
                <a:lnTo>
                  <a:pt x="7" y="2"/>
                </a:lnTo>
                <a:lnTo>
                  <a:pt x="10" y="1"/>
                </a:lnTo>
                <a:lnTo>
                  <a:pt x="13" y="0"/>
                </a:lnTo>
                <a:lnTo>
                  <a:pt x="17" y="0"/>
                </a:lnTo>
                <a:lnTo>
                  <a:pt x="20" y="1"/>
                </a:lnTo>
                <a:lnTo>
                  <a:pt x="23" y="4"/>
                </a:lnTo>
                <a:lnTo>
                  <a:pt x="27" y="6"/>
                </a:lnTo>
                <a:lnTo>
                  <a:pt x="29" y="9"/>
                </a:lnTo>
                <a:lnTo>
                  <a:pt x="30" y="13"/>
                </a:lnTo>
                <a:lnTo>
                  <a:pt x="30" y="16"/>
                </a:lnTo>
                <a:lnTo>
                  <a:pt x="30" y="18"/>
                </a:lnTo>
                <a:lnTo>
                  <a:pt x="28" y="21"/>
                </a:lnTo>
                <a:lnTo>
                  <a:pt x="26" y="25"/>
                </a:lnTo>
                <a:lnTo>
                  <a:pt x="21"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3" name="Google Shape;1373;p29"/>
          <p:cNvSpPr/>
          <p:nvPr/>
        </p:nvSpPr>
        <p:spPr>
          <a:xfrm>
            <a:off x="4375549" y="2844405"/>
            <a:ext cx="11906" cy="11906"/>
          </a:xfrm>
          <a:custGeom>
            <a:avLst/>
            <a:gdLst/>
            <a:ahLst/>
            <a:cxnLst/>
            <a:rect l="l" t="t" r="r" b="b"/>
            <a:pathLst>
              <a:path w="37" h="42" extrusionOk="0">
                <a:moveTo>
                  <a:pt x="12" y="42"/>
                </a:moveTo>
                <a:lnTo>
                  <a:pt x="8" y="38"/>
                </a:lnTo>
                <a:lnTo>
                  <a:pt x="4" y="36"/>
                </a:lnTo>
                <a:lnTo>
                  <a:pt x="2" y="33"/>
                </a:lnTo>
                <a:lnTo>
                  <a:pt x="1" y="31"/>
                </a:lnTo>
                <a:lnTo>
                  <a:pt x="0" y="27"/>
                </a:lnTo>
                <a:lnTo>
                  <a:pt x="0" y="24"/>
                </a:lnTo>
                <a:lnTo>
                  <a:pt x="0" y="19"/>
                </a:lnTo>
                <a:lnTo>
                  <a:pt x="2" y="15"/>
                </a:lnTo>
                <a:lnTo>
                  <a:pt x="5" y="10"/>
                </a:lnTo>
                <a:lnTo>
                  <a:pt x="9" y="7"/>
                </a:lnTo>
                <a:lnTo>
                  <a:pt x="12" y="5"/>
                </a:lnTo>
                <a:lnTo>
                  <a:pt x="17" y="3"/>
                </a:lnTo>
                <a:lnTo>
                  <a:pt x="21" y="0"/>
                </a:lnTo>
                <a:lnTo>
                  <a:pt x="26" y="0"/>
                </a:lnTo>
                <a:lnTo>
                  <a:pt x="29" y="1"/>
                </a:lnTo>
                <a:lnTo>
                  <a:pt x="31" y="4"/>
                </a:lnTo>
                <a:lnTo>
                  <a:pt x="35" y="6"/>
                </a:lnTo>
                <a:lnTo>
                  <a:pt x="36" y="10"/>
                </a:lnTo>
                <a:lnTo>
                  <a:pt x="37" y="14"/>
                </a:lnTo>
                <a:lnTo>
                  <a:pt x="37" y="17"/>
                </a:lnTo>
                <a:lnTo>
                  <a:pt x="37" y="22"/>
                </a:lnTo>
                <a:lnTo>
                  <a:pt x="35" y="25"/>
                </a:lnTo>
                <a:lnTo>
                  <a:pt x="32" y="26"/>
                </a:lnTo>
                <a:lnTo>
                  <a:pt x="30" y="28"/>
                </a:lnTo>
                <a:lnTo>
                  <a:pt x="27" y="29"/>
                </a:lnTo>
                <a:lnTo>
                  <a:pt x="22" y="29"/>
                </a:lnTo>
                <a:lnTo>
                  <a:pt x="18" y="2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4" name="Google Shape;1374;p29"/>
          <p:cNvSpPr/>
          <p:nvPr/>
        </p:nvSpPr>
        <p:spPr>
          <a:xfrm>
            <a:off x="4414838" y="2834880"/>
            <a:ext cx="10716" cy="11906"/>
          </a:xfrm>
          <a:custGeom>
            <a:avLst/>
            <a:gdLst/>
            <a:ahLst/>
            <a:cxnLst/>
            <a:rect l="l" t="t" r="r" b="b"/>
            <a:pathLst>
              <a:path w="37" h="40" extrusionOk="0">
                <a:moveTo>
                  <a:pt x="12" y="40"/>
                </a:moveTo>
                <a:lnTo>
                  <a:pt x="7" y="38"/>
                </a:lnTo>
                <a:lnTo>
                  <a:pt x="4" y="35"/>
                </a:lnTo>
                <a:lnTo>
                  <a:pt x="2" y="32"/>
                </a:lnTo>
                <a:lnTo>
                  <a:pt x="1" y="29"/>
                </a:lnTo>
                <a:lnTo>
                  <a:pt x="0" y="26"/>
                </a:lnTo>
                <a:lnTo>
                  <a:pt x="0" y="23"/>
                </a:lnTo>
                <a:lnTo>
                  <a:pt x="0" y="18"/>
                </a:lnTo>
                <a:lnTo>
                  <a:pt x="2" y="14"/>
                </a:lnTo>
                <a:lnTo>
                  <a:pt x="5" y="10"/>
                </a:lnTo>
                <a:lnTo>
                  <a:pt x="9" y="7"/>
                </a:lnTo>
                <a:lnTo>
                  <a:pt x="12" y="3"/>
                </a:lnTo>
                <a:lnTo>
                  <a:pt x="16" y="1"/>
                </a:lnTo>
                <a:lnTo>
                  <a:pt x="21" y="0"/>
                </a:lnTo>
                <a:lnTo>
                  <a:pt x="25" y="0"/>
                </a:lnTo>
                <a:lnTo>
                  <a:pt x="29" y="1"/>
                </a:lnTo>
                <a:lnTo>
                  <a:pt x="31" y="2"/>
                </a:lnTo>
                <a:lnTo>
                  <a:pt x="34" y="5"/>
                </a:lnTo>
                <a:lnTo>
                  <a:pt x="35" y="9"/>
                </a:lnTo>
                <a:lnTo>
                  <a:pt x="37" y="12"/>
                </a:lnTo>
                <a:lnTo>
                  <a:pt x="37" y="17"/>
                </a:lnTo>
                <a:lnTo>
                  <a:pt x="37" y="20"/>
                </a:lnTo>
                <a:lnTo>
                  <a:pt x="34" y="23"/>
                </a:lnTo>
                <a:lnTo>
                  <a:pt x="32" y="26"/>
                </a:lnTo>
                <a:lnTo>
                  <a:pt x="30" y="28"/>
                </a:lnTo>
                <a:lnTo>
                  <a:pt x="26" y="29"/>
                </a:lnTo>
                <a:lnTo>
                  <a:pt x="22" y="29"/>
                </a:lnTo>
                <a:lnTo>
                  <a:pt x="17"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5" name="Google Shape;1375;p29"/>
          <p:cNvSpPr/>
          <p:nvPr/>
        </p:nvSpPr>
        <p:spPr>
          <a:xfrm>
            <a:off x="4464844" y="2839642"/>
            <a:ext cx="10716" cy="11906"/>
          </a:xfrm>
          <a:custGeom>
            <a:avLst/>
            <a:gdLst/>
            <a:ahLst/>
            <a:cxnLst/>
            <a:rect l="l" t="t" r="r" b="b"/>
            <a:pathLst>
              <a:path w="38" h="40" extrusionOk="0">
                <a:moveTo>
                  <a:pt x="13" y="40"/>
                </a:moveTo>
                <a:lnTo>
                  <a:pt x="9" y="38"/>
                </a:lnTo>
                <a:lnTo>
                  <a:pt x="5" y="34"/>
                </a:lnTo>
                <a:lnTo>
                  <a:pt x="3" y="32"/>
                </a:lnTo>
                <a:lnTo>
                  <a:pt x="1" y="29"/>
                </a:lnTo>
                <a:lnTo>
                  <a:pt x="0" y="25"/>
                </a:lnTo>
                <a:lnTo>
                  <a:pt x="0" y="23"/>
                </a:lnTo>
                <a:lnTo>
                  <a:pt x="1" y="18"/>
                </a:lnTo>
                <a:lnTo>
                  <a:pt x="3" y="13"/>
                </a:lnTo>
                <a:lnTo>
                  <a:pt x="5" y="10"/>
                </a:lnTo>
                <a:lnTo>
                  <a:pt x="10" y="6"/>
                </a:lnTo>
                <a:lnTo>
                  <a:pt x="13" y="3"/>
                </a:lnTo>
                <a:lnTo>
                  <a:pt x="17" y="1"/>
                </a:lnTo>
                <a:lnTo>
                  <a:pt x="22" y="0"/>
                </a:lnTo>
                <a:lnTo>
                  <a:pt x="25" y="0"/>
                </a:lnTo>
                <a:lnTo>
                  <a:pt x="29" y="1"/>
                </a:lnTo>
                <a:lnTo>
                  <a:pt x="32" y="2"/>
                </a:lnTo>
                <a:lnTo>
                  <a:pt x="34" y="5"/>
                </a:lnTo>
                <a:lnTo>
                  <a:pt x="37" y="9"/>
                </a:lnTo>
                <a:lnTo>
                  <a:pt x="38" y="12"/>
                </a:lnTo>
                <a:lnTo>
                  <a:pt x="38" y="16"/>
                </a:lnTo>
                <a:lnTo>
                  <a:pt x="37" y="20"/>
                </a:lnTo>
                <a:lnTo>
                  <a:pt x="35" y="23"/>
                </a:lnTo>
                <a:lnTo>
                  <a:pt x="33" y="25"/>
                </a:lnTo>
                <a:lnTo>
                  <a:pt x="31" y="27"/>
                </a:lnTo>
                <a:lnTo>
                  <a:pt x="28" y="28"/>
                </a:lnTo>
                <a:lnTo>
                  <a:pt x="23" y="29"/>
                </a:lnTo>
                <a:lnTo>
                  <a:pt x="19"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6" name="Google Shape;1376;p29"/>
          <p:cNvSpPr/>
          <p:nvPr/>
        </p:nvSpPr>
        <p:spPr>
          <a:xfrm>
            <a:off x="4437460" y="2837260"/>
            <a:ext cx="8334" cy="13097"/>
          </a:xfrm>
          <a:custGeom>
            <a:avLst/>
            <a:gdLst/>
            <a:ahLst/>
            <a:cxnLst/>
            <a:rect l="l" t="t" r="r" b="b"/>
            <a:pathLst>
              <a:path w="30" h="42" extrusionOk="0">
                <a:moveTo>
                  <a:pt x="27" y="40"/>
                </a:moveTo>
                <a:lnTo>
                  <a:pt x="21" y="41"/>
                </a:lnTo>
                <a:lnTo>
                  <a:pt x="18" y="42"/>
                </a:lnTo>
                <a:lnTo>
                  <a:pt x="13" y="41"/>
                </a:lnTo>
                <a:lnTo>
                  <a:pt x="10" y="41"/>
                </a:lnTo>
                <a:lnTo>
                  <a:pt x="8" y="39"/>
                </a:lnTo>
                <a:lnTo>
                  <a:pt x="5" y="37"/>
                </a:lnTo>
                <a:lnTo>
                  <a:pt x="2" y="33"/>
                </a:lnTo>
                <a:lnTo>
                  <a:pt x="1" y="29"/>
                </a:lnTo>
                <a:lnTo>
                  <a:pt x="0" y="23"/>
                </a:lnTo>
                <a:lnTo>
                  <a:pt x="0" y="19"/>
                </a:lnTo>
                <a:lnTo>
                  <a:pt x="0" y="14"/>
                </a:lnTo>
                <a:lnTo>
                  <a:pt x="2" y="10"/>
                </a:lnTo>
                <a:lnTo>
                  <a:pt x="3" y="5"/>
                </a:lnTo>
                <a:lnTo>
                  <a:pt x="6" y="2"/>
                </a:lnTo>
                <a:lnTo>
                  <a:pt x="10" y="1"/>
                </a:lnTo>
                <a:lnTo>
                  <a:pt x="13" y="0"/>
                </a:lnTo>
                <a:lnTo>
                  <a:pt x="16" y="0"/>
                </a:lnTo>
                <a:lnTo>
                  <a:pt x="20" y="1"/>
                </a:lnTo>
                <a:lnTo>
                  <a:pt x="23" y="3"/>
                </a:lnTo>
                <a:lnTo>
                  <a:pt x="27" y="5"/>
                </a:lnTo>
                <a:lnTo>
                  <a:pt x="29" y="9"/>
                </a:lnTo>
                <a:lnTo>
                  <a:pt x="30" y="12"/>
                </a:lnTo>
                <a:lnTo>
                  <a:pt x="30" y="16"/>
                </a:lnTo>
                <a:lnTo>
                  <a:pt x="30" y="19"/>
                </a:lnTo>
                <a:lnTo>
                  <a:pt x="28" y="21"/>
                </a:lnTo>
                <a:lnTo>
                  <a:pt x="25" y="24"/>
                </a:lnTo>
                <a:lnTo>
                  <a:pt x="21"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7" name="Google Shape;1377;p29"/>
          <p:cNvSpPr/>
          <p:nvPr/>
        </p:nvSpPr>
        <p:spPr>
          <a:xfrm>
            <a:off x="4381500" y="2820591"/>
            <a:ext cx="10716" cy="13097"/>
          </a:xfrm>
          <a:custGeom>
            <a:avLst/>
            <a:gdLst/>
            <a:ahLst/>
            <a:cxnLst/>
            <a:rect l="l" t="t" r="r" b="b"/>
            <a:pathLst>
              <a:path w="37" h="41" extrusionOk="0">
                <a:moveTo>
                  <a:pt x="12" y="41"/>
                </a:moveTo>
                <a:lnTo>
                  <a:pt x="7" y="39"/>
                </a:lnTo>
                <a:lnTo>
                  <a:pt x="4" y="36"/>
                </a:lnTo>
                <a:lnTo>
                  <a:pt x="2" y="32"/>
                </a:lnTo>
                <a:lnTo>
                  <a:pt x="1" y="30"/>
                </a:lnTo>
                <a:lnTo>
                  <a:pt x="0" y="27"/>
                </a:lnTo>
                <a:lnTo>
                  <a:pt x="0" y="24"/>
                </a:lnTo>
                <a:lnTo>
                  <a:pt x="0" y="19"/>
                </a:lnTo>
                <a:lnTo>
                  <a:pt x="2" y="15"/>
                </a:lnTo>
                <a:lnTo>
                  <a:pt x="5" y="11"/>
                </a:lnTo>
                <a:lnTo>
                  <a:pt x="9" y="7"/>
                </a:lnTo>
                <a:lnTo>
                  <a:pt x="12" y="4"/>
                </a:lnTo>
                <a:lnTo>
                  <a:pt x="16" y="2"/>
                </a:lnTo>
                <a:lnTo>
                  <a:pt x="21" y="1"/>
                </a:lnTo>
                <a:lnTo>
                  <a:pt x="25" y="0"/>
                </a:lnTo>
                <a:lnTo>
                  <a:pt x="29" y="1"/>
                </a:lnTo>
                <a:lnTo>
                  <a:pt x="31" y="3"/>
                </a:lnTo>
                <a:lnTo>
                  <a:pt x="34" y="7"/>
                </a:lnTo>
                <a:lnTo>
                  <a:pt x="35" y="10"/>
                </a:lnTo>
                <a:lnTo>
                  <a:pt x="37" y="13"/>
                </a:lnTo>
                <a:lnTo>
                  <a:pt x="37" y="17"/>
                </a:lnTo>
                <a:lnTo>
                  <a:pt x="37" y="21"/>
                </a:lnTo>
                <a:lnTo>
                  <a:pt x="34" y="25"/>
                </a:lnTo>
                <a:lnTo>
                  <a:pt x="32" y="27"/>
                </a:lnTo>
                <a:lnTo>
                  <a:pt x="30" y="28"/>
                </a:lnTo>
                <a:lnTo>
                  <a:pt x="27" y="29"/>
                </a:lnTo>
                <a:lnTo>
                  <a:pt x="22" y="29"/>
                </a:lnTo>
                <a:lnTo>
                  <a:pt x="18" y="2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8" name="Google Shape;1378;p29"/>
          <p:cNvSpPr/>
          <p:nvPr/>
        </p:nvSpPr>
        <p:spPr>
          <a:xfrm>
            <a:off x="4763692" y="2465785"/>
            <a:ext cx="10715" cy="13097"/>
          </a:xfrm>
          <a:custGeom>
            <a:avLst/>
            <a:gdLst/>
            <a:ahLst/>
            <a:cxnLst/>
            <a:rect l="l" t="t" r="r" b="b"/>
            <a:pathLst>
              <a:path w="34" h="43" extrusionOk="0">
                <a:moveTo>
                  <a:pt x="18" y="0"/>
                </a:moveTo>
                <a:lnTo>
                  <a:pt x="22" y="2"/>
                </a:lnTo>
                <a:lnTo>
                  <a:pt x="27" y="3"/>
                </a:lnTo>
                <a:lnTo>
                  <a:pt x="30" y="5"/>
                </a:lnTo>
                <a:lnTo>
                  <a:pt x="32" y="8"/>
                </a:lnTo>
                <a:lnTo>
                  <a:pt x="33" y="11"/>
                </a:lnTo>
                <a:lnTo>
                  <a:pt x="34" y="14"/>
                </a:lnTo>
                <a:lnTo>
                  <a:pt x="34" y="19"/>
                </a:lnTo>
                <a:lnTo>
                  <a:pt x="34" y="23"/>
                </a:lnTo>
                <a:lnTo>
                  <a:pt x="32" y="28"/>
                </a:lnTo>
                <a:lnTo>
                  <a:pt x="30" y="32"/>
                </a:lnTo>
                <a:lnTo>
                  <a:pt x="27" y="37"/>
                </a:lnTo>
                <a:lnTo>
                  <a:pt x="23" y="39"/>
                </a:lnTo>
                <a:lnTo>
                  <a:pt x="20" y="41"/>
                </a:lnTo>
                <a:lnTo>
                  <a:pt x="15" y="43"/>
                </a:lnTo>
                <a:lnTo>
                  <a:pt x="12" y="43"/>
                </a:lnTo>
                <a:lnTo>
                  <a:pt x="9" y="42"/>
                </a:lnTo>
                <a:lnTo>
                  <a:pt x="5" y="40"/>
                </a:lnTo>
                <a:lnTo>
                  <a:pt x="3" y="37"/>
                </a:lnTo>
                <a:lnTo>
                  <a:pt x="1" y="33"/>
                </a:lnTo>
                <a:lnTo>
                  <a:pt x="0" y="30"/>
                </a:lnTo>
                <a:lnTo>
                  <a:pt x="0" y="25"/>
                </a:lnTo>
                <a:lnTo>
                  <a:pt x="0" y="22"/>
                </a:lnTo>
                <a:lnTo>
                  <a:pt x="2" y="20"/>
                </a:lnTo>
                <a:lnTo>
                  <a:pt x="4" y="18"/>
                </a:lnTo>
                <a:lnTo>
                  <a:pt x="6" y="15"/>
                </a:lnTo>
                <a:lnTo>
                  <a:pt x="11" y="14"/>
                </a:lnTo>
                <a:lnTo>
                  <a:pt x="15" y="13"/>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79" name="Google Shape;1379;p29"/>
          <p:cNvSpPr/>
          <p:nvPr/>
        </p:nvSpPr>
        <p:spPr>
          <a:xfrm>
            <a:off x="4713686" y="2474120"/>
            <a:ext cx="10715" cy="13097"/>
          </a:xfrm>
          <a:custGeom>
            <a:avLst/>
            <a:gdLst/>
            <a:ahLst/>
            <a:cxnLst/>
            <a:rect l="l" t="t" r="r" b="b"/>
            <a:pathLst>
              <a:path w="36" h="42" extrusionOk="0">
                <a:moveTo>
                  <a:pt x="19" y="0"/>
                </a:moveTo>
                <a:lnTo>
                  <a:pt x="23" y="1"/>
                </a:lnTo>
                <a:lnTo>
                  <a:pt x="27" y="3"/>
                </a:lnTo>
                <a:lnTo>
                  <a:pt x="30" y="5"/>
                </a:lnTo>
                <a:lnTo>
                  <a:pt x="32" y="8"/>
                </a:lnTo>
                <a:lnTo>
                  <a:pt x="34" y="11"/>
                </a:lnTo>
                <a:lnTo>
                  <a:pt x="36" y="13"/>
                </a:lnTo>
                <a:lnTo>
                  <a:pt x="36" y="18"/>
                </a:lnTo>
                <a:lnTo>
                  <a:pt x="34" y="23"/>
                </a:lnTo>
                <a:lnTo>
                  <a:pt x="33" y="28"/>
                </a:lnTo>
                <a:lnTo>
                  <a:pt x="30" y="32"/>
                </a:lnTo>
                <a:lnTo>
                  <a:pt x="28" y="35"/>
                </a:lnTo>
                <a:lnTo>
                  <a:pt x="23" y="39"/>
                </a:lnTo>
                <a:lnTo>
                  <a:pt x="20" y="41"/>
                </a:lnTo>
                <a:lnTo>
                  <a:pt x="16" y="42"/>
                </a:lnTo>
                <a:lnTo>
                  <a:pt x="12" y="42"/>
                </a:lnTo>
                <a:lnTo>
                  <a:pt x="9" y="41"/>
                </a:lnTo>
                <a:lnTo>
                  <a:pt x="6" y="39"/>
                </a:lnTo>
                <a:lnTo>
                  <a:pt x="3" y="37"/>
                </a:lnTo>
                <a:lnTo>
                  <a:pt x="2" y="33"/>
                </a:lnTo>
                <a:lnTo>
                  <a:pt x="1" y="30"/>
                </a:lnTo>
                <a:lnTo>
                  <a:pt x="0" y="25"/>
                </a:lnTo>
                <a:lnTo>
                  <a:pt x="1" y="22"/>
                </a:lnTo>
                <a:lnTo>
                  <a:pt x="2" y="20"/>
                </a:lnTo>
                <a:lnTo>
                  <a:pt x="4" y="16"/>
                </a:lnTo>
                <a:lnTo>
                  <a:pt x="8" y="15"/>
                </a:lnTo>
                <a:lnTo>
                  <a:pt x="11" y="13"/>
                </a:lnTo>
                <a:lnTo>
                  <a:pt x="16" y="13"/>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0" name="Google Shape;1380;p29"/>
          <p:cNvSpPr/>
          <p:nvPr/>
        </p:nvSpPr>
        <p:spPr>
          <a:xfrm>
            <a:off x="4742260" y="2468166"/>
            <a:ext cx="9525" cy="13097"/>
          </a:xfrm>
          <a:custGeom>
            <a:avLst/>
            <a:gdLst/>
            <a:ahLst/>
            <a:cxnLst/>
            <a:rect l="l" t="t" r="r" b="b"/>
            <a:pathLst>
              <a:path w="33" h="41" extrusionOk="0">
                <a:moveTo>
                  <a:pt x="0" y="5"/>
                </a:moveTo>
                <a:lnTo>
                  <a:pt x="5" y="2"/>
                </a:lnTo>
                <a:lnTo>
                  <a:pt x="8" y="1"/>
                </a:lnTo>
                <a:lnTo>
                  <a:pt x="12" y="0"/>
                </a:lnTo>
                <a:lnTo>
                  <a:pt x="16" y="0"/>
                </a:lnTo>
                <a:lnTo>
                  <a:pt x="19" y="1"/>
                </a:lnTo>
                <a:lnTo>
                  <a:pt x="21" y="2"/>
                </a:lnTo>
                <a:lnTo>
                  <a:pt x="25" y="5"/>
                </a:lnTo>
                <a:lnTo>
                  <a:pt x="28" y="10"/>
                </a:lnTo>
                <a:lnTo>
                  <a:pt x="30" y="14"/>
                </a:lnTo>
                <a:lnTo>
                  <a:pt x="31" y="19"/>
                </a:lnTo>
                <a:lnTo>
                  <a:pt x="33" y="23"/>
                </a:lnTo>
                <a:lnTo>
                  <a:pt x="31" y="29"/>
                </a:lnTo>
                <a:lnTo>
                  <a:pt x="30" y="32"/>
                </a:lnTo>
                <a:lnTo>
                  <a:pt x="29" y="37"/>
                </a:lnTo>
                <a:lnTo>
                  <a:pt x="27" y="39"/>
                </a:lnTo>
                <a:lnTo>
                  <a:pt x="24" y="40"/>
                </a:lnTo>
                <a:lnTo>
                  <a:pt x="19" y="41"/>
                </a:lnTo>
                <a:lnTo>
                  <a:pt x="16" y="41"/>
                </a:lnTo>
                <a:lnTo>
                  <a:pt x="12" y="40"/>
                </a:lnTo>
                <a:lnTo>
                  <a:pt x="9" y="39"/>
                </a:lnTo>
                <a:lnTo>
                  <a:pt x="6" y="36"/>
                </a:lnTo>
                <a:lnTo>
                  <a:pt x="3" y="33"/>
                </a:lnTo>
                <a:lnTo>
                  <a:pt x="2" y="30"/>
                </a:lnTo>
                <a:lnTo>
                  <a:pt x="2" y="27"/>
                </a:lnTo>
                <a:lnTo>
                  <a:pt x="3" y="23"/>
                </a:lnTo>
                <a:lnTo>
                  <a:pt x="5" y="20"/>
                </a:lnTo>
                <a:lnTo>
                  <a:pt x="8" y="15"/>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1" name="Google Shape;1381;p29"/>
          <p:cNvSpPr/>
          <p:nvPr/>
        </p:nvSpPr>
        <p:spPr>
          <a:xfrm>
            <a:off x="4799411" y="2470549"/>
            <a:ext cx="10715" cy="11906"/>
          </a:xfrm>
          <a:custGeom>
            <a:avLst/>
            <a:gdLst/>
            <a:ahLst/>
            <a:cxnLst/>
            <a:rect l="l" t="t" r="r" b="b"/>
            <a:pathLst>
              <a:path w="35" h="43" extrusionOk="0">
                <a:moveTo>
                  <a:pt x="18" y="0"/>
                </a:moveTo>
                <a:lnTo>
                  <a:pt x="23" y="1"/>
                </a:lnTo>
                <a:lnTo>
                  <a:pt x="27" y="4"/>
                </a:lnTo>
                <a:lnTo>
                  <a:pt x="31" y="5"/>
                </a:lnTo>
                <a:lnTo>
                  <a:pt x="33" y="8"/>
                </a:lnTo>
                <a:lnTo>
                  <a:pt x="34" y="10"/>
                </a:lnTo>
                <a:lnTo>
                  <a:pt x="35" y="14"/>
                </a:lnTo>
                <a:lnTo>
                  <a:pt x="35" y="18"/>
                </a:lnTo>
                <a:lnTo>
                  <a:pt x="35" y="23"/>
                </a:lnTo>
                <a:lnTo>
                  <a:pt x="33" y="27"/>
                </a:lnTo>
                <a:lnTo>
                  <a:pt x="31" y="32"/>
                </a:lnTo>
                <a:lnTo>
                  <a:pt x="27" y="36"/>
                </a:lnTo>
                <a:lnTo>
                  <a:pt x="24" y="40"/>
                </a:lnTo>
                <a:lnTo>
                  <a:pt x="21" y="42"/>
                </a:lnTo>
                <a:lnTo>
                  <a:pt x="16" y="43"/>
                </a:lnTo>
                <a:lnTo>
                  <a:pt x="13" y="43"/>
                </a:lnTo>
                <a:lnTo>
                  <a:pt x="9" y="42"/>
                </a:lnTo>
                <a:lnTo>
                  <a:pt x="6" y="40"/>
                </a:lnTo>
                <a:lnTo>
                  <a:pt x="4" y="36"/>
                </a:lnTo>
                <a:lnTo>
                  <a:pt x="2" y="33"/>
                </a:lnTo>
                <a:lnTo>
                  <a:pt x="0" y="29"/>
                </a:lnTo>
                <a:lnTo>
                  <a:pt x="0" y="26"/>
                </a:lnTo>
                <a:lnTo>
                  <a:pt x="0" y="23"/>
                </a:lnTo>
                <a:lnTo>
                  <a:pt x="3" y="19"/>
                </a:lnTo>
                <a:lnTo>
                  <a:pt x="5" y="17"/>
                </a:lnTo>
                <a:lnTo>
                  <a:pt x="7" y="15"/>
                </a:lnTo>
                <a:lnTo>
                  <a:pt x="12" y="14"/>
                </a:lnTo>
                <a:lnTo>
                  <a:pt x="16" y="13"/>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2" name="Google Shape;1382;p29"/>
          <p:cNvSpPr/>
          <p:nvPr/>
        </p:nvSpPr>
        <p:spPr>
          <a:xfrm>
            <a:off x="4764881" y="2489597"/>
            <a:ext cx="10716" cy="13097"/>
          </a:xfrm>
          <a:custGeom>
            <a:avLst/>
            <a:gdLst/>
            <a:ahLst/>
            <a:cxnLst/>
            <a:rect l="l" t="t" r="r" b="b"/>
            <a:pathLst>
              <a:path w="36" h="43" extrusionOk="0">
                <a:moveTo>
                  <a:pt x="19" y="0"/>
                </a:moveTo>
                <a:lnTo>
                  <a:pt x="24" y="1"/>
                </a:lnTo>
                <a:lnTo>
                  <a:pt x="27" y="4"/>
                </a:lnTo>
                <a:lnTo>
                  <a:pt x="30" y="6"/>
                </a:lnTo>
                <a:lnTo>
                  <a:pt x="33" y="8"/>
                </a:lnTo>
                <a:lnTo>
                  <a:pt x="35" y="10"/>
                </a:lnTo>
                <a:lnTo>
                  <a:pt x="35" y="14"/>
                </a:lnTo>
                <a:lnTo>
                  <a:pt x="36" y="18"/>
                </a:lnTo>
                <a:lnTo>
                  <a:pt x="35" y="23"/>
                </a:lnTo>
                <a:lnTo>
                  <a:pt x="34" y="28"/>
                </a:lnTo>
                <a:lnTo>
                  <a:pt x="30" y="32"/>
                </a:lnTo>
                <a:lnTo>
                  <a:pt x="28" y="36"/>
                </a:lnTo>
                <a:lnTo>
                  <a:pt x="24" y="39"/>
                </a:lnTo>
                <a:lnTo>
                  <a:pt x="20" y="42"/>
                </a:lnTo>
                <a:lnTo>
                  <a:pt x="17" y="43"/>
                </a:lnTo>
                <a:lnTo>
                  <a:pt x="12" y="43"/>
                </a:lnTo>
                <a:lnTo>
                  <a:pt x="9" y="42"/>
                </a:lnTo>
                <a:lnTo>
                  <a:pt x="7" y="39"/>
                </a:lnTo>
                <a:lnTo>
                  <a:pt x="3" y="36"/>
                </a:lnTo>
                <a:lnTo>
                  <a:pt x="2" y="33"/>
                </a:lnTo>
                <a:lnTo>
                  <a:pt x="0" y="29"/>
                </a:lnTo>
                <a:lnTo>
                  <a:pt x="0" y="26"/>
                </a:lnTo>
                <a:lnTo>
                  <a:pt x="1" y="23"/>
                </a:lnTo>
                <a:lnTo>
                  <a:pt x="2" y="19"/>
                </a:lnTo>
                <a:lnTo>
                  <a:pt x="5" y="17"/>
                </a:lnTo>
                <a:lnTo>
                  <a:pt x="8" y="15"/>
                </a:lnTo>
                <a:lnTo>
                  <a:pt x="11" y="14"/>
                </a:lnTo>
                <a:lnTo>
                  <a:pt x="17" y="13"/>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3" name="Google Shape;1383;p29"/>
          <p:cNvSpPr/>
          <p:nvPr/>
        </p:nvSpPr>
        <p:spPr>
          <a:xfrm>
            <a:off x="4714875" y="2497933"/>
            <a:ext cx="10716" cy="13097"/>
          </a:xfrm>
          <a:custGeom>
            <a:avLst/>
            <a:gdLst/>
            <a:ahLst/>
            <a:cxnLst/>
            <a:rect l="l" t="t" r="r" b="b"/>
            <a:pathLst>
              <a:path w="35" h="44" extrusionOk="0">
                <a:moveTo>
                  <a:pt x="18" y="0"/>
                </a:moveTo>
                <a:lnTo>
                  <a:pt x="23" y="2"/>
                </a:lnTo>
                <a:lnTo>
                  <a:pt x="27" y="4"/>
                </a:lnTo>
                <a:lnTo>
                  <a:pt x="30" y="6"/>
                </a:lnTo>
                <a:lnTo>
                  <a:pt x="33" y="8"/>
                </a:lnTo>
                <a:lnTo>
                  <a:pt x="34" y="11"/>
                </a:lnTo>
                <a:lnTo>
                  <a:pt x="35" y="15"/>
                </a:lnTo>
                <a:lnTo>
                  <a:pt x="35" y="19"/>
                </a:lnTo>
                <a:lnTo>
                  <a:pt x="35" y="24"/>
                </a:lnTo>
                <a:lnTo>
                  <a:pt x="33" y="28"/>
                </a:lnTo>
                <a:lnTo>
                  <a:pt x="30" y="33"/>
                </a:lnTo>
                <a:lnTo>
                  <a:pt x="27" y="37"/>
                </a:lnTo>
                <a:lnTo>
                  <a:pt x="24" y="39"/>
                </a:lnTo>
                <a:lnTo>
                  <a:pt x="20" y="43"/>
                </a:lnTo>
                <a:lnTo>
                  <a:pt x="16" y="44"/>
                </a:lnTo>
                <a:lnTo>
                  <a:pt x="12" y="44"/>
                </a:lnTo>
                <a:lnTo>
                  <a:pt x="9" y="43"/>
                </a:lnTo>
                <a:lnTo>
                  <a:pt x="6" y="40"/>
                </a:lnTo>
                <a:lnTo>
                  <a:pt x="4" y="37"/>
                </a:lnTo>
                <a:lnTo>
                  <a:pt x="1" y="34"/>
                </a:lnTo>
                <a:lnTo>
                  <a:pt x="0" y="30"/>
                </a:lnTo>
                <a:lnTo>
                  <a:pt x="0" y="27"/>
                </a:lnTo>
                <a:lnTo>
                  <a:pt x="0" y="23"/>
                </a:lnTo>
                <a:lnTo>
                  <a:pt x="2" y="20"/>
                </a:lnTo>
                <a:lnTo>
                  <a:pt x="5" y="18"/>
                </a:lnTo>
                <a:lnTo>
                  <a:pt x="7" y="16"/>
                </a:lnTo>
                <a:lnTo>
                  <a:pt x="11" y="15"/>
                </a:lnTo>
                <a:lnTo>
                  <a:pt x="16" y="14"/>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4" name="Google Shape;1384;p29"/>
          <p:cNvSpPr/>
          <p:nvPr/>
        </p:nvSpPr>
        <p:spPr>
          <a:xfrm>
            <a:off x="4743450" y="2493170"/>
            <a:ext cx="9525" cy="11906"/>
          </a:xfrm>
          <a:custGeom>
            <a:avLst/>
            <a:gdLst/>
            <a:ahLst/>
            <a:cxnLst/>
            <a:rect l="l" t="t" r="r" b="b"/>
            <a:pathLst>
              <a:path w="33" h="41" extrusionOk="0">
                <a:moveTo>
                  <a:pt x="0" y="5"/>
                </a:moveTo>
                <a:lnTo>
                  <a:pt x="5" y="3"/>
                </a:lnTo>
                <a:lnTo>
                  <a:pt x="9" y="0"/>
                </a:lnTo>
                <a:lnTo>
                  <a:pt x="13" y="0"/>
                </a:lnTo>
                <a:lnTo>
                  <a:pt x="16" y="0"/>
                </a:lnTo>
                <a:lnTo>
                  <a:pt x="19" y="1"/>
                </a:lnTo>
                <a:lnTo>
                  <a:pt x="23" y="3"/>
                </a:lnTo>
                <a:lnTo>
                  <a:pt x="26" y="5"/>
                </a:lnTo>
                <a:lnTo>
                  <a:pt x="28" y="9"/>
                </a:lnTo>
                <a:lnTo>
                  <a:pt x="31" y="14"/>
                </a:lnTo>
                <a:lnTo>
                  <a:pt x="32" y="18"/>
                </a:lnTo>
                <a:lnTo>
                  <a:pt x="33" y="24"/>
                </a:lnTo>
                <a:lnTo>
                  <a:pt x="33" y="28"/>
                </a:lnTo>
                <a:lnTo>
                  <a:pt x="32" y="33"/>
                </a:lnTo>
                <a:lnTo>
                  <a:pt x="30" y="36"/>
                </a:lnTo>
                <a:lnTo>
                  <a:pt x="27" y="38"/>
                </a:lnTo>
                <a:lnTo>
                  <a:pt x="24" y="41"/>
                </a:lnTo>
                <a:lnTo>
                  <a:pt x="21" y="41"/>
                </a:lnTo>
                <a:lnTo>
                  <a:pt x="16" y="41"/>
                </a:lnTo>
                <a:lnTo>
                  <a:pt x="13" y="40"/>
                </a:lnTo>
                <a:lnTo>
                  <a:pt x="9" y="38"/>
                </a:lnTo>
                <a:lnTo>
                  <a:pt x="6" y="36"/>
                </a:lnTo>
                <a:lnTo>
                  <a:pt x="5" y="33"/>
                </a:lnTo>
                <a:lnTo>
                  <a:pt x="4" y="29"/>
                </a:lnTo>
                <a:lnTo>
                  <a:pt x="4" y="27"/>
                </a:lnTo>
                <a:lnTo>
                  <a:pt x="4" y="23"/>
                </a:lnTo>
                <a:lnTo>
                  <a:pt x="6" y="19"/>
                </a:lnTo>
                <a:lnTo>
                  <a:pt x="8" y="15"/>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5" name="Google Shape;1385;p29"/>
          <p:cNvSpPr/>
          <p:nvPr/>
        </p:nvSpPr>
        <p:spPr>
          <a:xfrm>
            <a:off x="4800600" y="2494361"/>
            <a:ext cx="10716" cy="11906"/>
          </a:xfrm>
          <a:custGeom>
            <a:avLst/>
            <a:gdLst/>
            <a:ahLst/>
            <a:cxnLst/>
            <a:rect l="l" t="t" r="r" b="b"/>
            <a:pathLst>
              <a:path w="36" h="42" extrusionOk="0">
                <a:moveTo>
                  <a:pt x="19" y="0"/>
                </a:moveTo>
                <a:lnTo>
                  <a:pt x="23" y="1"/>
                </a:lnTo>
                <a:lnTo>
                  <a:pt x="27" y="3"/>
                </a:lnTo>
                <a:lnTo>
                  <a:pt x="30" y="5"/>
                </a:lnTo>
                <a:lnTo>
                  <a:pt x="32" y="8"/>
                </a:lnTo>
                <a:lnTo>
                  <a:pt x="35" y="11"/>
                </a:lnTo>
                <a:lnTo>
                  <a:pt x="35" y="13"/>
                </a:lnTo>
                <a:lnTo>
                  <a:pt x="36" y="18"/>
                </a:lnTo>
                <a:lnTo>
                  <a:pt x="35" y="23"/>
                </a:lnTo>
                <a:lnTo>
                  <a:pt x="33" y="28"/>
                </a:lnTo>
                <a:lnTo>
                  <a:pt x="30" y="32"/>
                </a:lnTo>
                <a:lnTo>
                  <a:pt x="28" y="36"/>
                </a:lnTo>
                <a:lnTo>
                  <a:pt x="23" y="39"/>
                </a:lnTo>
                <a:lnTo>
                  <a:pt x="20" y="41"/>
                </a:lnTo>
                <a:lnTo>
                  <a:pt x="17" y="42"/>
                </a:lnTo>
                <a:lnTo>
                  <a:pt x="12" y="42"/>
                </a:lnTo>
                <a:lnTo>
                  <a:pt x="9" y="41"/>
                </a:lnTo>
                <a:lnTo>
                  <a:pt x="7" y="39"/>
                </a:lnTo>
                <a:lnTo>
                  <a:pt x="3" y="37"/>
                </a:lnTo>
                <a:lnTo>
                  <a:pt x="2" y="33"/>
                </a:lnTo>
                <a:lnTo>
                  <a:pt x="0" y="29"/>
                </a:lnTo>
                <a:lnTo>
                  <a:pt x="0" y="26"/>
                </a:lnTo>
                <a:lnTo>
                  <a:pt x="1" y="22"/>
                </a:lnTo>
                <a:lnTo>
                  <a:pt x="2" y="20"/>
                </a:lnTo>
                <a:lnTo>
                  <a:pt x="4" y="17"/>
                </a:lnTo>
                <a:lnTo>
                  <a:pt x="8" y="16"/>
                </a:lnTo>
                <a:lnTo>
                  <a:pt x="11" y="13"/>
                </a:lnTo>
                <a:lnTo>
                  <a:pt x="17" y="13"/>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6" name="Google Shape;1386;p29"/>
          <p:cNvSpPr/>
          <p:nvPr/>
        </p:nvSpPr>
        <p:spPr>
          <a:xfrm>
            <a:off x="4657726" y="2540795"/>
            <a:ext cx="8335" cy="11906"/>
          </a:xfrm>
          <a:custGeom>
            <a:avLst/>
            <a:gdLst/>
            <a:ahLst/>
            <a:cxnLst/>
            <a:rect l="l" t="t" r="r" b="b"/>
            <a:pathLst>
              <a:path w="30" h="41" extrusionOk="0">
                <a:moveTo>
                  <a:pt x="30" y="38"/>
                </a:moveTo>
                <a:lnTo>
                  <a:pt x="25" y="40"/>
                </a:lnTo>
                <a:lnTo>
                  <a:pt x="21" y="41"/>
                </a:lnTo>
                <a:lnTo>
                  <a:pt x="17" y="41"/>
                </a:lnTo>
                <a:lnTo>
                  <a:pt x="14" y="40"/>
                </a:lnTo>
                <a:lnTo>
                  <a:pt x="11" y="39"/>
                </a:lnTo>
                <a:lnTo>
                  <a:pt x="8" y="38"/>
                </a:lnTo>
                <a:lnTo>
                  <a:pt x="5" y="34"/>
                </a:lnTo>
                <a:lnTo>
                  <a:pt x="2" y="30"/>
                </a:lnTo>
                <a:lnTo>
                  <a:pt x="1" y="25"/>
                </a:lnTo>
                <a:lnTo>
                  <a:pt x="0" y="21"/>
                </a:lnTo>
                <a:lnTo>
                  <a:pt x="0" y="15"/>
                </a:lnTo>
                <a:lnTo>
                  <a:pt x="1" y="11"/>
                </a:lnTo>
                <a:lnTo>
                  <a:pt x="2" y="6"/>
                </a:lnTo>
                <a:lnTo>
                  <a:pt x="4" y="3"/>
                </a:lnTo>
                <a:lnTo>
                  <a:pt x="6" y="1"/>
                </a:lnTo>
                <a:lnTo>
                  <a:pt x="10" y="0"/>
                </a:lnTo>
                <a:lnTo>
                  <a:pt x="14" y="0"/>
                </a:lnTo>
                <a:lnTo>
                  <a:pt x="17" y="0"/>
                </a:lnTo>
                <a:lnTo>
                  <a:pt x="21" y="1"/>
                </a:lnTo>
                <a:lnTo>
                  <a:pt x="24" y="3"/>
                </a:lnTo>
                <a:lnTo>
                  <a:pt x="28" y="6"/>
                </a:lnTo>
                <a:lnTo>
                  <a:pt x="29" y="10"/>
                </a:lnTo>
                <a:lnTo>
                  <a:pt x="30" y="12"/>
                </a:lnTo>
                <a:lnTo>
                  <a:pt x="30" y="15"/>
                </a:lnTo>
                <a:lnTo>
                  <a:pt x="29" y="19"/>
                </a:lnTo>
                <a:lnTo>
                  <a:pt x="26" y="22"/>
                </a:lnTo>
                <a:lnTo>
                  <a:pt x="23" y="2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7" name="Google Shape;1387;p29"/>
          <p:cNvSpPr/>
          <p:nvPr/>
        </p:nvSpPr>
        <p:spPr>
          <a:xfrm>
            <a:off x="4691064" y="2502695"/>
            <a:ext cx="8335" cy="11906"/>
          </a:xfrm>
          <a:custGeom>
            <a:avLst/>
            <a:gdLst/>
            <a:ahLst/>
            <a:cxnLst/>
            <a:rect l="l" t="t" r="r" b="b"/>
            <a:pathLst>
              <a:path w="31" h="41" extrusionOk="0">
                <a:moveTo>
                  <a:pt x="31" y="38"/>
                </a:moveTo>
                <a:lnTo>
                  <a:pt x="26" y="39"/>
                </a:lnTo>
                <a:lnTo>
                  <a:pt x="22" y="40"/>
                </a:lnTo>
                <a:lnTo>
                  <a:pt x="18" y="41"/>
                </a:lnTo>
                <a:lnTo>
                  <a:pt x="15" y="40"/>
                </a:lnTo>
                <a:lnTo>
                  <a:pt x="12" y="39"/>
                </a:lnTo>
                <a:lnTo>
                  <a:pt x="8" y="38"/>
                </a:lnTo>
                <a:lnTo>
                  <a:pt x="6" y="35"/>
                </a:lnTo>
                <a:lnTo>
                  <a:pt x="3" y="30"/>
                </a:lnTo>
                <a:lnTo>
                  <a:pt x="2" y="26"/>
                </a:lnTo>
                <a:lnTo>
                  <a:pt x="0" y="21"/>
                </a:lnTo>
                <a:lnTo>
                  <a:pt x="0" y="15"/>
                </a:lnTo>
                <a:lnTo>
                  <a:pt x="2" y="11"/>
                </a:lnTo>
                <a:lnTo>
                  <a:pt x="3" y="7"/>
                </a:lnTo>
                <a:lnTo>
                  <a:pt x="5" y="3"/>
                </a:lnTo>
                <a:lnTo>
                  <a:pt x="7" y="1"/>
                </a:lnTo>
                <a:lnTo>
                  <a:pt x="11" y="0"/>
                </a:lnTo>
                <a:lnTo>
                  <a:pt x="15" y="0"/>
                </a:lnTo>
                <a:lnTo>
                  <a:pt x="18" y="0"/>
                </a:lnTo>
                <a:lnTo>
                  <a:pt x="22" y="1"/>
                </a:lnTo>
                <a:lnTo>
                  <a:pt x="25" y="3"/>
                </a:lnTo>
                <a:lnTo>
                  <a:pt x="28" y="7"/>
                </a:lnTo>
                <a:lnTo>
                  <a:pt x="30" y="9"/>
                </a:lnTo>
                <a:lnTo>
                  <a:pt x="31" y="12"/>
                </a:lnTo>
                <a:lnTo>
                  <a:pt x="31" y="15"/>
                </a:lnTo>
                <a:lnTo>
                  <a:pt x="30" y="19"/>
                </a:lnTo>
                <a:lnTo>
                  <a:pt x="27" y="22"/>
                </a:lnTo>
                <a:lnTo>
                  <a:pt x="24" y="2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8" name="Google Shape;1388;p29"/>
          <p:cNvSpPr/>
          <p:nvPr/>
        </p:nvSpPr>
        <p:spPr>
          <a:xfrm>
            <a:off x="4670822" y="2525317"/>
            <a:ext cx="13097" cy="10715"/>
          </a:xfrm>
          <a:custGeom>
            <a:avLst/>
            <a:gdLst/>
            <a:ahLst/>
            <a:cxnLst/>
            <a:rect l="l" t="t" r="r" b="b"/>
            <a:pathLst>
              <a:path w="42" h="36" extrusionOk="0">
                <a:moveTo>
                  <a:pt x="42" y="21"/>
                </a:moveTo>
                <a:lnTo>
                  <a:pt x="40" y="26"/>
                </a:lnTo>
                <a:lnTo>
                  <a:pt x="39" y="29"/>
                </a:lnTo>
                <a:lnTo>
                  <a:pt x="35" y="33"/>
                </a:lnTo>
                <a:lnTo>
                  <a:pt x="33" y="35"/>
                </a:lnTo>
                <a:lnTo>
                  <a:pt x="30" y="36"/>
                </a:lnTo>
                <a:lnTo>
                  <a:pt x="28" y="36"/>
                </a:lnTo>
                <a:lnTo>
                  <a:pt x="22" y="36"/>
                </a:lnTo>
                <a:lnTo>
                  <a:pt x="17" y="35"/>
                </a:lnTo>
                <a:lnTo>
                  <a:pt x="13" y="33"/>
                </a:lnTo>
                <a:lnTo>
                  <a:pt x="10" y="30"/>
                </a:lnTo>
                <a:lnTo>
                  <a:pt x="5" y="27"/>
                </a:lnTo>
                <a:lnTo>
                  <a:pt x="3" y="22"/>
                </a:lnTo>
                <a:lnTo>
                  <a:pt x="1" y="19"/>
                </a:lnTo>
                <a:lnTo>
                  <a:pt x="0" y="16"/>
                </a:lnTo>
                <a:lnTo>
                  <a:pt x="0" y="11"/>
                </a:lnTo>
                <a:lnTo>
                  <a:pt x="2" y="8"/>
                </a:lnTo>
                <a:lnTo>
                  <a:pt x="4" y="6"/>
                </a:lnTo>
                <a:lnTo>
                  <a:pt x="7" y="3"/>
                </a:lnTo>
                <a:lnTo>
                  <a:pt x="11" y="1"/>
                </a:lnTo>
                <a:lnTo>
                  <a:pt x="14" y="0"/>
                </a:lnTo>
                <a:lnTo>
                  <a:pt x="17" y="0"/>
                </a:lnTo>
                <a:lnTo>
                  <a:pt x="22" y="1"/>
                </a:lnTo>
                <a:lnTo>
                  <a:pt x="24" y="3"/>
                </a:lnTo>
                <a:lnTo>
                  <a:pt x="26" y="6"/>
                </a:lnTo>
                <a:lnTo>
                  <a:pt x="28" y="9"/>
                </a:lnTo>
                <a:lnTo>
                  <a:pt x="29" y="12"/>
                </a:lnTo>
                <a:lnTo>
                  <a:pt x="30"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89" name="Google Shape;1389;p29"/>
          <p:cNvSpPr/>
          <p:nvPr/>
        </p:nvSpPr>
        <p:spPr>
          <a:xfrm>
            <a:off x="4626769" y="2559845"/>
            <a:ext cx="9525" cy="11906"/>
          </a:xfrm>
          <a:custGeom>
            <a:avLst/>
            <a:gdLst/>
            <a:ahLst/>
            <a:cxnLst/>
            <a:rect l="l" t="t" r="r" b="b"/>
            <a:pathLst>
              <a:path w="30" h="42" extrusionOk="0">
                <a:moveTo>
                  <a:pt x="30" y="39"/>
                </a:moveTo>
                <a:lnTo>
                  <a:pt x="25" y="41"/>
                </a:lnTo>
                <a:lnTo>
                  <a:pt x="21" y="42"/>
                </a:lnTo>
                <a:lnTo>
                  <a:pt x="18" y="42"/>
                </a:lnTo>
                <a:lnTo>
                  <a:pt x="14" y="42"/>
                </a:lnTo>
                <a:lnTo>
                  <a:pt x="11" y="41"/>
                </a:lnTo>
                <a:lnTo>
                  <a:pt x="9" y="39"/>
                </a:lnTo>
                <a:lnTo>
                  <a:pt x="5" y="35"/>
                </a:lnTo>
                <a:lnTo>
                  <a:pt x="3" y="31"/>
                </a:lnTo>
                <a:lnTo>
                  <a:pt x="1" y="26"/>
                </a:lnTo>
                <a:lnTo>
                  <a:pt x="0" y="22"/>
                </a:lnTo>
                <a:lnTo>
                  <a:pt x="0" y="16"/>
                </a:lnTo>
                <a:lnTo>
                  <a:pt x="1" y="12"/>
                </a:lnTo>
                <a:lnTo>
                  <a:pt x="2" y="7"/>
                </a:lnTo>
                <a:lnTo>
                  <a:pt x="4" y="4"/>
                </a:lnTo>
                <a:lnTo>
                  <a:pt x="8" y="2"/>
                </a:lnTo>
                <a:lnTo>
                  <a:pt x="11" y="0"/>
                </a:lnTo>
                <a:lnTo>
                  <a:pt x="14" y="0"/>
                </a:lnTo>
                <a:lnTo>
                  <a:pt x="18" y="0"/>
                </a:lnTo>
                <a:lnTo>
                  <a:pt x="22" y="3"/>
                </a:lnTo>
                <a:lnTo>
                  <a:pt x="24" y="4"/>
                </a:lnTo>
                <a:lnTo>
                  <a:pt x="28" y="7"/>
                </a:lnTo>
                <a:lnTo>
                  <a:pt x="29" y="11"/>
                </a:lnTo>
                <a:lnTo>
                  <a:pt x="30" y="13"/>
                </a:lnTo>
                <a:lnTo>
                  <a:pt x="30" y="16"/>
                </a:lnTo>
                <a:lnTo>
                  <a:pt x="29" y="20"/>
                </a:lnTo>
                <a:lnTo>
                  <a:pt x="27" y="23"/>
                </a:lnTo>
                <a:lnTo>
                  <a:pt x="23"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0" name="Google Shape;1390;p29"/>
          <p:cNvSpPr/>
          <p:nvPr/>
        </p:nvSpPr>
        <p:spPr>
          <a:xfrm>
            <a:off x="4641057" y="2522936"/>
            <a:ext cx="8335" cy="11906"/>
          </a:xfrm>
          <a:custGeom>
            <a:avLst/>
            <a:gdLst/>
            <a:ahLst/>
            <a:cxnLst/>
            <a:rect l="l" t="t" r="r" b="b"/>
            <a:pathLst>
              <a:path w="29" h="42" extrusionOk="0">
                <a:moveTo>
                  <a:pt x="29" y="38"/>
                </a:moveTo>
                <a:lnTo>
                  <a:pt x="24" y="41"/>
                </a:lnTo>
                <a:lnTo>
                  <a:pt x="21" y="42"/>
                </a:lnTo>
                <a:lnTo>
                  <a:pt x="17" y="42"/>
                </a:lnTo>
                <a:lnTo>
                  <a:pt x="13" y="42"/>
                </a:lnTo>
                <a:lnTo>
                  <a:pt x="11" y="41"/>
                </a:lnTo>
                <a:lnTo>
                  <a:pt x="8" y="38"/>
                </a:lnTo>
                <a:lnTo>
                  <a:pt x="4" y="35"/>
                </a:lnTo>
                <a:lnTo>
                  <a:pt x="2" y="32"/>
                </a:lnTo>
                <a:lnTo>
                  <a:pt x="1" y="26"/>
                </a:lnTo>
                <a:lnTo>
                  <a:pt x="0" y="21"/>
                </a:lnTo>
                <a:lnTo>
                  <a:pt x="0" y="17"/>
                </a:lnTo>
                <a:lnTo>
                  <a:pt x="0" y="11"/>
                </a:lnTo>
                <a:lnTo>
                  <a:pt x="2" y="8"/>
                </a:lnTo>
                <a:lnTo>
                  <a:pt x="4" y="5"/>
                </a:lnTo>
                <a:lnTo>
                  <a:pt x="7" y="1"/>
                </a:lnTo>
                <a:lnTo>
                  <a:pt x="10" y="0"/>
                </a:lnTo>
                <a:lnTo>
                  <a:pt x="13" y="0"/>
                </a:lnTo>
                <a:lnTo>
                  <a:pt x="18" y="0"/>
                </a:lnTo>
                <a:lnTo>
                  <a:pt x="21" y="2"/>
                </a:lnTo>
                <a:lnTo>
                  <a:pt x="24" y="5"/>
                </a:lnTo>
                <a:lnTo>
                  <a:pt x="27" y="7"/>
                </a:lnTo>
                <a:lnTo>
                  <a:pt x="29" y="10"/>
                </a:lnTo>
                <a:lnTo>
                  <a:pt x="29" y="13"/>
                </a:lnTo>
                <a:lnTo>
                  <a:pt x="29" y="16"/>
                </a:lnTo>
                <a:lnTo>
                  <a:pt x="28" y="19"/>
                </a:lnTo>
                <a:lnTo>
                  <a:pt x="26" y="24"/>
                </a:lnTo>
                <a:lnTo>
                  <a:pt x="23"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1" name="Google Shape;1391;p29"/>
          <p:cNvSpPr/>
          <p:nvPr/>
        </p:nvSpPr>
        <p:spPr>
          <a:xfrm>
            <a:off x="4674395" y="2484836"/>
            <a:ext cx="8335" cy="11906"/>
          </a:xfrm>
          <a:custGeom>
            <a:avLst/>
            <a:gdLst/>
            <a:ahLst/>
            <a:cxnLst/>
            <a:rect l="l" t="t" r="r" b="b"/>
            <a:pathLst>
              <a:path w="29" h="42" extrusionOk="0">
                <a:moveTo>
                  <a:pt x="29" y="39"/>
                </a:moveTo>
                <a:lnTo>
                  <a:pt x="24" y="41"/>
                </a:lnTo>
                <a:lnTo>
                  <a:pt x="21" y="42"/>
                </a:lnTo>
                <a:lnTo>
                  <a:pt x="17" y="42"/>
                </a:lnTo>
                <a:lnTo>
                  <a:pt x="13" y="42"/>
                </a:lnTo>
                <a:lnTo>
                  <a:pt x="11" y="41"/>
                </a:lnTo>
                <a:lnTo>
                  <a:pt x="8" y="39"/>
                </a:lnTo>
                <a:lnTo>
                  <a:pt x="4" y="35"/>
                </a:lnTo>
                <a:lnTo>
                  <a:pt x="2" y="31"/>
                </a:lnTo>
                <a:lnTo>
                  <a:pt x="1" y="26"/>
                </a:lnTo>
                <a:lnTo>
                  <a:pt x="0" y="22"/>
                </a:lnTo>
                <a:lnTo>
                  <a:pt x="0" y="16"/>
                </a:lnTo>
                <a:lnTo>
                  <a:pt x="0" y="12"/>
                </a:lnTo>
                <a:lnTo>
                  <a:pt x="2" y="7"/>
                </a:lnTo>
                <a:lnTo>
                  <a:pt x="4" y="4"/>
                </a:lnTo>
                <a:lnTo>
                  <a:pt x="6" y="2"/>
                </a:lnTo>
                <a:lnTo>
                  <a:pt x="10" y="0"/>
                </a:lnTo>
                <a:lnTo>
                  <a:pt x="13" y="0"/>
                </a:lnTo>
                <a:lnTo>
                  <a:pt x="18" y="0"/>
                </a:lnTo>
                <a:lnTo>
                  <a:pt x="21" y="3"/>
                </a:lnTo>
                <a:lnTo>
                  <a:pt x="24" y="4"/>
                </a:lnTo>
                <a:lnTo>
                  <a:pt x="27" y="7"/>
                </a:lnTo>
                <a:lnTo>
                  <a:pt x="29" y="11"/>
                </a:lnTo>
                <a:lnTo>
                  <a:pt x="29" y="13"/>
                </a:lnTo>
                <a:lnTo>
                  <a:pt x="29" y="16"/>
                </a:lnTo>
                <a:lnTo>
                  <a:pt x="28" y="20"/>
                </a:lnTo>
                <a:lnTo>
                  <a:pt x="25" y="23"/>
                </a:lnTo>
                <a:lnTo>
                  <a:pt x="23"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2" name="Google Shape;1392;p29"/>
          <p:cNvSpPr/>
          <p:nvPr/>
        </p:nvSpPr>
        <p:spPr>
          <a:xfrm>
            <a:off x="4655345" y="2507456"/>
            <a:ext cx="13097" cy="10716"/>
          </a:xfrm>
          <a:custGeom>
            <a:avLst/>
            <a:gdLst/>
            <a:ahLst/>
            <a:cxnLst/>
            <a:rect l="l" t="t" r="r" b="b"/>
            <a:pathLst>
              <a:path w="42" h="36" extrusionOk="0">
                <a:moveTo>
                  <a:pt x="42" y="20"/>
                </a:moveTo>
                <a:lnTo>
                  <a:pt x="40" y="24"/>
                </a:lnTo>
                <a:lnTo>
                  <a:pt x="38" y="28"/>
                </a:lnTo>
                <a:lnTo>
                  <a:pt x="36" y="31"/>
                </a:lnTo>
                <a:lnTo>
                  <a:pt x="33" y="33"/>
                </a:lnTo>
                <a:lnTo>
                  <a:pt x="30" y="35"/>
                </a:lnTo>
                <a:lnTo>
                  <a:pt x="27" y="36"/>
                </a:lnTo>
                <a:lnTo>
                  <a:pt x="22" y="36"/>
                </a:lnTo>
                <a:lnTo>
                  <a:pt x="18" y="35"/>
                </a:lnTo>
                <a:lnTo>
                  <a:pt x="13" y="32"/>
                </a:lnTo>
                <a:lnTo>
                  <a:pt x="9" y="29"/>
                </a:lnTo>
                <a:lnTo>
                  <a:pt x="5" y="26"/>
                </a:lnTo>
                <a:lnTo>
                  <a:pt x="2" y="22"/>
                </a:lnTo>
                <a:lnTo>
                  <a:pt x="1" y="18"/>
                </a:lnTo>
                <a:lnTo>
                  <a:pt x="0" y="14"/>
                </a:lnTo>
                <a:lnTo>
                  <a:pt x="0" y="11"/>
                </a:lnTo>
                <a:lnTo>
                  <a:pt x="1" y="8"/>
                </a:lnTo>
                <a:lnTo>
                  <a:pt x="4" y="4"/>
                </a:lnTo>
                <a:lnTo>
                  <a:pt x="7" y="2"/>
                </a:lnTo>
                <a:lnTo>
                  <a:pt x="10" y="0"/>
                </a:lnTo>
                <a:lnTo>
                  <a:pt x="14" y="0"/>
                </a:lnTo>
                <a:lnTo>
                  <a:pt x="18" y="0"/>
                </a:lnTo>
                <a:lnTo>
                  <a:pt x="21" y="1"/>
                </a:lnTo>
                <a:lnTo>
                  <a:pt x="24" y="2"/>
                </a:lnTo>
                <a:lnTo>
                  <a:pt x="26" y="4"/>
                </a:lnTo>
                <a:lnTo>
                  <a:pt x="28" y="8"/>
                </a:lnTo>
                <a:lnTo>
                  <a:pt x="29" y="12"/>
                </a:lnTo>
                <a:lnTo>
                  <a:pt x="29" y="1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3" name="Google Shape;1393;p29"/>
          <p:cNvSpPr/>
          <p:nvPr/>
        </p:nvSpPr>
        <p:spPr>
          <a:xfrm>
            <a:off x="4611291" y="2541985"/>
            <a:ext cx="8334" cy="13097"/>
          </a:xfrm>
          <a:custGeom>
            <a:avLst/>
            <a:gdLst/>
            <a:ahLst/>
            <a:cxnLst/>
            <a:rect l="l" t="t" r="r" b="b"/>
            <a:pathLst>
              <a:path w="30" h="42" extrusionOk="0">
                <a:moveTo>
                  <a:pt x="30" y="38"/>
                </a:moveTo>
                <a:lnTo>
                  <a:pt x="26" y="40"/>
                </a:lnTo>
                <a:lnTo>
                  <a:pt x="21" y="42"/>
                </a:lnTo>
                <a:lnTo>
                  <a:pt x="18" y="42"/>
                </a:lnTo>
                <a:lnTo>
                  <a:pt x="15" y="42"/>
                </a:lnTo>
                <a:lnTo>
                  <a:pt x="11" y="40"/>
                </a:lnTo>
                <a:lnTo>
                  <a:pt x="8" y="38"/>
                </a:lnTo>
                <a:lnTo>
                  <a:pt x="6" y="35"/>
                </a:lnTo>
                <a:lnTo>
                  <a:pt x="2" y="31"/>
                </a:lnTo>
                <a:lnTo>
                  <a:pt x="1" y="27"/>
                </a:lnTo>
                <a:lnTo>
                  <a:pt x="0" y="21"/>
                </a:lnTo>
                <a:lnTo>
                  <a:pt x="0" y="17"/>
                </a:lnTo>
                <a:lnTo>
                  <a:pt x="1" y="11"/>
                </a:lnTo>
                <a:lnTo>
                  <a:pt x="2" y="8"/>
                </a:lnTo>
                <a:lnTo>
                  <a:pt x="4" y="5"/>
                </a:lnTo>
                <a:lnTo>
                  <a:pt x="7" y="2"/>
                </a:lnTo>
                <a:lnTo>
                  <a:pt x="10" y="0"/>
                </a:lnTo>
                <a:lnTo>
                  <a:pt x="15" y="0"/>
                </a:lnTo>
                <a:lnTo>
                  <a:pt x="18" y="1"/>
                </a:lnTo>
                <a:lnTo>
                  <a:pt x="21" y="2"/>
                </a:lnTo>
                <a:lnTo>
                  <a:pt x="25" y="5"/>
                </a:lnTo>
                <a:lnTo>
                  <a:pt x="27" y="7"/>
                </a:lnTo>
                <a:lnTo>
                  <a:pt x="29" y="10"/>
                </a:lnTo>
                <a:lnTo>
                  <a:pt x="30" y="14"/>
                </a:lnTo>
                <a:lnTo>
                  <a:pt x="29" y="16"/>
                </a:lnTo>
                <a:lnTo>
                  <a:pt x="29" y="20"/>
                </a:lnTo>
                <a:lnTo>
                  <a:pt x="27" y="24"/>
                </a:lnTo>
                <a:lnTo>
                  <a:pt x="23"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4" name="Google Shape;1394;p29"/>
          <p:cNvSpPr/>
          <p:nvPr/>
        </p:nvSpPr>
        <p:spPr>
          <a:xfrm>
            <a:off x="4572000" y="2632474"/>
            <a:ext cx="9525" cy="11906"/>
          </a:xfrm>
          <a:custGeom>
            <a:avLst/>
            <a:gdLst/>
            <a:ahLst/>
            <a:cxnLst/>
            <a:rect l="l" t="t" r="r" b="b"/>
            <a:pathLst>
              <a:path w="30" h="42" extrusionOk="0">
                <a:moveTo>
                  <a:pt x="30" y="38"/>
                </a:moveTo>
                <a:lnTo>
                  <a:pt x="26" y="41"/>
                </a:lnTo>
                <a:lnTo>
                  <a:pt x="21" y="42"/>
                </a:lnTo>
                <a:lnTo>
                  <a:pt x="18" y="42"/>
                </a:lnTo>
                <a:lnTo>
                  <a:pt x="13" y="42"/>
                </a:lnTo>
                <a:lnTo>
                  <a:pt x="11" y="41"/>
                </a:lnTo>
                <a:lnTo>
                  <a:pt x="8" y="38"/>
                </a:lnTo>
                <a:lnTo>
                  <a:pt x="6" y="35"/>
                </a:lnTo>
                <a:lnTo>
                  <a:pt x="2" y="31"/>
                </a:lnTo>
                <a:lnTo>
                  <a:pt x="1" y="26"/>
                </a:lnTo>
                <a:lnTo>
                  <a:pt x="0" y="22"/>
                </a:lnTo>
                <a:lnTo>
                  <a:pt x="0" y="16"/>
                </a:lnTo>
                <a:lnTo>
                  <a:pt x="1" y="11"/>
                </a:lnTo>
                <a:lnTo>
                  <a:pt x="2" y="7"/>
                </a:lnTo>
                <a:lnTo>
                  <a:pt x="4" y="4"/>
                </a:lnTo>
                <a:lnTo>
                  <a:pt x="7" y="1"/>
                </a:lnTo>
                <a:lnTo>
                  <a:pt x="10" y="0"/>
                </a:lnTo>
                <a:lnTo>
                  <a:pt x="15" y="0"/>
                </a:lnTo>
                <a:lnTo>
                  <a:pt x="18" y="0"/>
                </a:lnTo>
                <a:lnTo>
                  <a:pt x="21" y="1"/>
                </a:lnTo>
                <a:lnTo>
                  <a:pt x="25" y="4"/>
                </a:lnTo>
                <a:lnTo>
                  <a:pt x="27" y="7"/>
                </a:lnTo>
                <a:lnTo>
                  <a:pt x="29" y="10"/>
                </a:lnTo>
                <a:lnTo>
                  <a:pt x="30" y="13"/>
                </a:lnTo>
                <a:lnTo>
                  <a:pt x="29" y="16"/>
                </a:lnTo>
                <a:lnTo>
                  <a:pt x="29" y="19"/>
                </a:lnTo>
                <a:lnTo>
                  <a:pt x="27" y="23"/>
                </a:lnTo>
                <a:lnTo>
                  <a:pt x="24"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5" name="Google Shape;1395;p29"/>
          <p:cNvSpPr/>
          <p:nvPr/>
        </p:nvSpPr>
        <p:spPr>
          <a:xfrm>
            <a:off x="4605338" y="2593183"/>
            <a:ext cx="9525" cy="13097"/>
          </a:xfrm>
          <a:custGeom>
            <a:avLst/>
            <a:gdLst/>
            <a:ahLst/>
            <a:cxnLst/>
            <a:rect l="l" t="t" r="r" b="b"/>
            <a:pathLst>
              <a:path w="30" h="41" extrusionOk="0">
                <a:moveTo>
                  <a:pt x="30" y="38"/>
                </a:moveTo>
                <a:lnTo>
                  <a:pt x="26" y="40"/>
                </a:lnTo>
                <a:lnTo>
                  <a:pt x="21" y="41"/>
                </a:lnTo>
                <a:lnTo>
                  <a:pt x="18" y="41"/>
                </a:lnTo>
                <a:lnTo>
                  <a:pt x="13" y="40"/>
                </a:lnTo>
                <a:lnTo>
                  <a:pt x="11" y="39"/>
                </a:lnTo>
                <a:lnTo>
                  <a:pt x="8" y="38"/>
                </a:lnTo>
                <a:lnTo>
                  <a:pt x="6" y="34"/>
                </a:lnTo>
                <a:lnTo>
                  <a:pt x="2" y="30"/>
                </a:lnTo>
                <a:lnTo>
                  <a:pt x="1" y="25"/>
                </a:lnTo>
                <a:lnTo>
                  <a:pt x="0" y="21"/>
                </a:lnTo>
                <a:lnTo>
                  <a:pt x="0" y="15"/>
                </a:lnTo>
                <a:lnTo>
                  <a:pt x="1" y="11"/>
                </a:lnTo>
                <a:lnTo>
                  <a:pt x="2" y="6"/>
                </a:lnTo>
                <a:lnTo>
                  <a:pt x="4" y="3"/>
                </a:lnTo>
                <a:lnTo>
                  <a:pt x="7" y="1"/>
                </a:lnTo>
                <a:lnTo>
                  <a:pt x="10" y="0"/>
                </a:lnTo>
                <a:lnTo>
                  <a:pt x="14" y="0"/>
                </a:lnTo>
                <a:lnTo>
                  <a:pt x="18" y="0"/>
                </a:lnTo>
                <a:lnTo>
                  <a:pt x="21" y="1"/>
                </a:lnTo>
                <a:lnTo>
                  <a:pt x="25" y="3"/>
                </a:lnTo>
                <a:lnTo>
                  <a:pt x="27" y="6"/>
                </a:lnTo>
                <a:lnTo>
                  <a:pt x="29" y="10"/>
                </a:lnTo>
                <a:lnTo>
                  <a:pt x="30" y="12"/>
                </a:lnTo>
                <a:lnTo>
                  <a:pt x="29" y="15"/>
                </a:lnTo>
                <a:lnTo>
                  <a:pt x="28" y="19"/>
                </a:lnTo>
                <a:lnTo>
                  <a:pt x="27" y="22"/>
                </a:lnTo>
                <a:lnTo>
                  <a:pt x="23" y="2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6" name="Google Shape;1396;p29"/>
          <p:cNvSpPr/>
          <p:nvPr/>
        </p:nvSpPr>
        <p:spPr>
          <a:xfrm>
            <a:off x="4586289" y="2616994"/>
            <a:ext cx="11906" cy="10716"/>
          </a:xfrm>
          <a:custGeom>
            <a:avLst/>
            <a:gdLst/>
            <a:ahLst/>
            <a:cxnLst/>
            <a:rect l="l" t="t" r="r" b="b"/>
            <a:pathLst>
              <a:path w="43" h="36" extrusionOk="0">
                <a:moveTo>
                  <a:pt x="43" y="21"/>
                </a:moveTo>
                <a:lnTo>
                  <a:pt x="40" y="26"/>
                </a:lnTo>
                <a:lnTo>
                  <a:pt x="38" y="29"/>
                </a:lnTo>
                <a:lnTo>
                  <a:pt x="36" y="32"/>
                </a:lnTo>
                <a:lnTo>
                  <a:pt x="34" y="34"/>
                </a:lnTo>
                <a:lnTo>
                  <a:pt x="30" y="36"/>
                </a:lnTo>
                <a:lnTo>
                  <a:pt x="28" y="36"/>
                </a:lnTo>
                <a:lnTo>
                  <a:pt x="22" y="36"/>
                </a:lnTo>
                <a:lnTo>
                  <a:pt x="18" y="34"/>
                </a:lnTo>
                <a:lnTo>
                  <a:pt x="13" y="33"/>
                </a:lnTo>
                <a:lnTo>
                  <a:pt x="9" y="30"/>
                </a:lnTo>
                <a:lnTo>
                  <a:pt x="6" y="27"/>
                </a:lnTo>
                <a:lnTo>
                  <a:pt x="3" y="23"/>
                </a:lnTo>
                <a:lnTo>
                  <a:pt x="1" y="19"/>
                </a:lnTo>
                <a:lnTo>
                  <a:pt x="0" y="15"/>
                </a:lnTo>
                <a:lnTo>
                  <a:pt x="0" y="11"/>
                </a:lnTo>
                <a:lnTo>
                  <a:pt x="2" y="8"/>
                </a:lnTo>
                <a:lnTo>
                  <a:pt x="4" y="5"/>
                </a:lnTo>
                <a:lnTo>
                  <a:pt x="7" y="3"/>
                </a:lnTo>
                <a:lnTo>
                  <a:pt x="11" y="1"/>
                </a:lnTo>
                <a:lnTo>
                  <a:pt x="15" y="0"/>
                </a:lnTo>
                <a:lnTo>
                  <a:pt x="18" y="0"/>
                </a:lnTo>
                <a:lnTo>
                  <a:pt x="21" y="1"/>
                </a:lnTo>
                <a:lnTo>
                  <a:pt x="25" y="3"/>
                </a:lnTo>
                <a:lnTo>
                  <a:pt x="27" y="5"/>
                </a:lnTo>
                <a:lnTo>
                  <a:pt x="28" y="9"/>
                </a:lnTo>
                <a:lnTo>
                  <a:pt x="29" y="12"/>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7" name="Google Shape;1397;p29"/>
          <p:cNvSpPr/>
          <p:nvPr/>
        </p:nvSpPr>
        <p:spPr>
          <a:xfrm>
            <a:off x="4542235" y="2651524"/>
            <a:ext cx="8334" cy="11906"/>
          </a:xfrm>
          <a:custGeom>
            <a:avLst/>
            <a:gdLst/>
            <a:ahLst/>
            <a:cxnLst/>
            <a:rect l="l" t="t" r="r" b="b"/>
            <a:pathLst>
              <a:path w="30" h="42" extrusionOk="0">
                <a:moveTo>
                  <a:pt x="30" y="38"/>
                </a:moveTo>
                <a:lnTo>
                  <a:pt x="26" y="41"/>
                </a:lnTo>
                <a:lnTo>
                  <a:pt x="21" y="42"/>
                </a:lnTo>
                <a:lnTo>
                  <a:pt x="18" y="42"/>
                </a:lnTo>
                <a:lnTo>
                  <a:pt x="15" y="42"/>
                </a:lnTo>
                <a:lnTo>
                  <a:pt x="11" y="41"/>
                </a:lnTo>
                <a:lnTo>
                  <a:pt x="9" y="38"/>
                </a:lnTo>
                <a:lnTo>
                  <a:pt x="6" y="35"/>
                </a:lnTo>
                <a:lnTo>
                  <a:pt x="4" y="32"/>
                </a:lnTo>
                <a:lnTo>
                  <a:pt x="1" y="26"/>
                </a:lnTo>
                <a:lnTo>
                  <a:pt x="0" y="21"/>
                </a:lnTo>
                <a:lnTo>
                  <a:pt x="0" y="16"/>
                </a:lnTo>
                <a:lnTo>
                  <a:pt x="1" y="11"/>
                </a:lnTo>
                <a:lnTo>
                  <a:pt x="2" y="8"/>
                </a:lnTo>
                <a:lnTo>
                  <a:pt x="5" y="5"/>
                </a:lnTo>
                <a:lnTo>
                  <a:pt x="7" y="1"/>
                </a:lnTo>
                <a:lnTo>
                  <a:pt x="11" y="0"/>
                </a:lnTo>
                <a:lnTo>
                  <a:pt x="15" y="0"/>
                </a:lnTo>
                <a:lnTo>
                  <a:pt x="18" y="0"/>
                </a:lnTo>
                <a:lnTo>
                  <a:pt x="21" y="2"/>
                </a:lnTo>
                <a:lnTo>
                  <a:pt x="25" y="4"/>
                </a:lnTo>
                <a:lnTo>
                  <a:pt x="28" y="7"/>
                </a:lnTo>
                <a:lnTo>
                  <a:pt x="29" y="10"/>
                </a:lnTo>
                <a:lnTo>
                  <a:pt x="30" y="13"/>
                </a:lnTo>
                <a:lnTo>
                  <a:pt x="30" y="16"/>
                </a:lnTo>
                <a:lnTo>
                  <a:pt x="29" y="19"/>
                </a:lnTo>
                <a:lnTo>
                  <a:pt x="27" y="23"/>
                </a:lnTo>
                <a:lnTo>
                  <a:pt x="24"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8" name="Google Shape;1398;p29"/>
          <p:cNvSpPr/>
          <p:nvPr/>
        </p:nvSpPr>
        <p:spPr>
          <a:xfrm>
            <a:off x="4556522" y="2614614"/>
            <a:ext cx="8334" cy="11906"/>
          </a:xfrm>
          <a:custGeom>
            <a:avLst/>
            <a:gdLst/>
            <a:ahLst/>
            <a:cxnLst/>
            <a:rect l="l" t="t" r="r" b="b"/>
            <a:pathLst>
              <a:path w="29" h="41" extrusionOk="0">
                <a:moveTo>
                  <a:pt x="29" y="38"/>
                </a:moveTo>
                <a:lnTo>
                  <a:pt x="25" y="40"/>
                </a:lnTo>
                <a:lnTo>
                  <a:pt x="22" y="41"/>
                </a:lnTo>
                <a:lnTo>
                  <a:pt x="17" y="41"/>
                </a:lnTo>
                <a:lnTo>
                  <a:pt x="14" y="41"/>
                </a:lnTo>
                <a:lnTo>
                  <a:pt x="11" y="40"/>
                </a:lnTo>
                <a:lnTo>
                  <a:pt x="8" y="38"/>
                </a:lnTo>
                <a:lnTo>
                  <a:pt x="5" y="35"/>
                </a:lnTo>
                <a:lnTo>
                  <a:pt x="3" y="31"/>
                </a:lnTo>
                <a:lnTo>
                  <a:pt x="1" y="26"/>
                </a:lnTo>
                <a:lnTo>
                  <a:pt x="0" y="21"/>
                </a:lnTo>
                <a:lnTo>
                  <a:pt x="0" y="17"/>
                </a:lnTo>
                <a:lnTo>
                  <a:pt x="0" y="11"/>
                </a:lnTo>
                <a:lnTo>
                  <a:pt x="3" y="8"/>
                </a:lnTo>
                <a:lnTo>
                  <a:pt x="4" y="4"/>
                </a:lnTo>
                <a:lnTo>
                  <a:pt x="7" y="2"/>
                </a:lnTo>
                <a:lnTo>
                  <a:pt x="10" y="0"/>
                </a:lnTo>
                <a:lnTo>
                  <a:pt x="14" y="0"/>
                </a:lnTo>
                <a:lnTo>
                  <a:pt x="18" y="1"/>
                </a:lnTo>
                <a:lnTo>
                  <a:pt x="22" y="2"/>
                </a:lnTo>
                <a:lnTo>
                  <a:pt x="25" y="4"/>
                </a:lnTo>
                <a:lnTo>
                  <a:pt x="27" y="7"/>
                </a:lnTo>
                <a:lnTo>
                  <a:pt x="29" y="10"/>
                </a:lnTo>
                <a:lnTo>
                  <a:pt x="29" y="13"/>
                </a:lnTo>
                <a:lnTo>
                  <a:pt x="29" y="16"/>
                </a:lnTo>
                <a:lnTo>
                  <a:pt x="28" y="19"/>
                </a:lnTo>
                <a:lnTo>
                  <a:pt x="26" y="23"/>
                </a:lnTo>
                <a:lnTo>
                  <a:pt x="24"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399" name="Google Shape;1399;p29"/>
          <p:cNvSpPr/>
          <p:nvPr/>
        </p:nvSpPr>
        <p:spPr>
          <a:xfrm>
            <a:off x="4589860" y="2576514"/>
            <a:ext cx="8334" cy="11906"/>
          </a:xfrm>
          <a:custGeom>
            <a:avLst/>
            <a:gdLst/>
            <a:ahLst/>
            <a:cxnLst/>
            <a:rect l="l" t="t" r="r" b="b"/>
            <a:pathLst>
              <a:path w="29" h="42" extrusionOk="0">
                <a:moveTo>
                  <a:pt x="29" y="38"/>
                </a:moveTo>
                <a:lnTo>
                  <a:pt x="25" y="41"/>
                </a:lnTo>
                <a:lnTo>
                  <a:pt x="21" y="42"/>
                </a:lnTo>
                <a:lnTo>
                  <a:pt x="17" y="42"/>
                </a:lnTo>
                <a:lnTo>
                  <a:pt x="14" y="42"/>
                </a:lnTo>
                <a:lnTo>
                  <a:pt x="10" y="41"/>
                </a:lnTo>
                <a:lnTo>
                  <a:pt x="8" y="38"/>
                </a:lnTo>
                <a:lnTo>
                  <a:pt x="5" y="35"/>
                </a:lnTo>
                <a:lnTo>
                  <a:pt x="2" y="32"/>
                </a:lnTo>
                <a:lnTo>
                  <a:pt x="1" y="26"/>
                </a:lnTo>
                <a:lnTo>
                  <a:pt x="0" y="21"/>
                </a:lnTo>
                <a:lnTo>
                  <a:pt x="0" y="17"/>
                </a:lnTo>
                <a:lnTo>
                  <a:pt x="0" y="11"/>
                </a:lnTo>
                <a:lnTo>
                  <a:pt x="2" y="8"/>
                </a:lnTo>
                <a:lnTo>
                  <a:pt x="4" y="5"/>
                </a:lnTo>
                <a:lnTo>
                  <a:pt x="7" y="1"/>
                </a:lnTo>
                <a:lnTo>
                  <a:pt x="10" y="0"/>
                </a:lnTo>
                <a:lnTo>
                  <a:pt x="14" y="0"/>
                </a:lnTo>
                <a:lnTo>
                  <a:pt x="18" y="0"/>
                </a:lnTo>
                <a:lnTo>
                  <a:pt x="21" y="2"/>
                </a:lnTo>
                <a:lnTo>
                  <a:pt x="25" y="5"/>
                </a:lnTo>
                <a:lnTo>
                  <a:pt x="27" y="7"/>
                </a:lnTo>
                <a:lnTo>
                  <a:pt x="29" y="10"/>
                </a:lnTo>
                <a:lnTo>
                  <a:pt x="29" y="13"/>
                </a:lnTo>
                <a:lnTo>
                  <a:pt x="29" y="16"/>
                </a:lnTo>
                <a:lnTo>
                  <a:pt x="28" y="19"/>
                </a:lnTo>
                <a:lnTo>
                  <a:pt x="26" y="24"/>
                </a:lnTo>
                <a:lnTo>
                  <a:pt x="23"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0" name="Google Shape;1400;p29"/>
          <p:cNvSpPr/>
          <p:nvPr/>
        </p:nvSpPr>
        <p:spPr>
          <a:xfrm>
            <a:off x="4569620" y="2599136"/>
            <a:ext cx="13097" cy="10715"/>
          </a:xfrm>
          <a:custGeom>
            <a:avLst/>
            <a:gdLst/>
            <a:ahLst/>
            <a:cxnLst/>
            <a:rect l="l" t="t" r="r" b="b"/>
            <a:pathLst>
              <a:path w="43" h="35" extrusionOk="0">
                <a:moveTo>
                  <a:pt x="43" y="20"/>
                </a:moveTo>
                <a:lnTo>
                  <a:pt x="41" y="24"/>
                </a:lnTo>
                <a:lnTo>
                  <a:pt x="38" y="28"/>
                </a:lnTo>
                <a:lnTo>
                  <a:pt x="36" y="31"/>
                </a:lnTo>
                <a:lnTo>
                  <a:pt x="34" y="33"/>
                </a:lnTo>
                <a:lnTo>
                  <a:pt x="31" y="34"/>
                </a:lnTo>
                <a:lnTo>
                  <a:pt x="27" y="35"/>
                </a:lnTo>
                <a:lnTo>
                  <a:pt x="23" y="35"/>
                </a:lnTo>
                <a:lnTo>
                  <a:pt x="18" y="34"/>
                </a:lnTo>
                <a:lnTo>
                  <a:pt x="14" y="32"/>
                </a:lnTo>
                <a:lnTo>
                  <a:pt x="9" y="29"/>
                </a:lnTo>
                <a:lnTo>
                  <a:pt x="6" y="25"/>
                </a:lnTo>
                <a:lnTo>
                  <a:pt x="3" y="22"/>
                </a:lnTo>
                <a:lnTo>
                  <a:pt x="1" y="17"/>
                </a:lnTo>
                <a:lnTo>
                  <a:pt x="0" y="14"/>
                </a:lnTo>
                <a:lnTo>
                  <a:pt x="0" y="11"/>
                </a:lnTo>
                <a:lnTo>
                  <a:pt x="1" y="7"/>
                </a:lnTo>
                <a:lnTo>
                  <a:pt x="4" y="4"/>
                </a:lnTo>
                <a:lnTo>
                  <a:pt x="7" y="2"/>
                </a:lnTo>
                <a:lnTo>
                  <a:pt x="10" y="1"/>
                </a:lnTo>
                <a:lnTo>
                  <a:pt x="15" y="0"/>
                </a:lnTo>
                <a:lnTo>
                  <a:pt x="18" y="0"/>
                </a:lnTo>
                <a:lnTo>
                  <a:pt x="22" y="1"/>
                </a:lnTo>
                <a:lnTo>
                  <a:pt x="24" y="2"/>
                </a:lnTo>
                <a:lnTo>
                  <a:pt x="26" y="4"/>
                </a:lnTo>
                <a:lnTo>
                  <a:pt x="28" y="7"/>
                </a:lnTo>
                <a:lnTo>
                  <a:pt x="29" y="12"/>
                </a:lnTo>
                <a:lnTo>
                  <a:pt x="29" y="16"/>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1" name="Google Shape;1401;p29"/>
          <p:cNvSpPr/>
          <p:nvPr/>
        </p:nvSpPr>
        <p:spPr>
          <a:xfrm>
            <a:off x="4525566" y="2633664"/>
            <a:ext cx="9525" cy="11906"/>
          </a:xfrm>
          <a:custGeom>
            <a:avLst/>
            <a:gdLst/>
            <a:ahLst/>
            <a:cxnLst/>
            <a:rect l="l" t="t" r="r" b="b"/>
            <a:pathLst>
              <a:path w="31" h="41" extrusionOk="0">
                <a:moveTo>
                  <a:pt x="31" y="38"/>
                </a:moveTo>
                <a:lnTo>
                  <a:pt x="26" y="40"/>
                </a:lnTo>
                <a:lnTo>
                  <a:pt x="22" y="41"/>
                </a:lnTo>
                <a:lnTo>
                  <a:pt x="17" y="41"/>
                </a:lnTo>
                <a:lnTo>
                  <a:pt x="14" y="41"/>
                </a:lnTo>
                <a:lnTo>
                  <a:pt x="12" y="40"/>
                </a:lnTo>
                <a:lnTo>
                  <a:pt x="8" y="39"/>
                </a:lnTo>
                <a:lnTo>
                  <a:pt x="5" y="36"/>
                </a:lnTo>
                <a:lnTo>
                  <a:pt x="3" y="31"/>
                </a:lnTo>
                <a:lnTo>
                  <a:pt x="2" y="27"/>
                </a:lnTo>
                <a:lnTo>
                  <a:pt x="0" y="21"/>
                </a:lnTo>
                <a:lnTo>
                  <a:pt x="0" y="17"/>
                </a:lnTo>
                <a:lnTo>
                  <a:pt x="0" y="12"/>
                </a:lnTo>
                <a:lnTo>
                  <a:pt x="3" y="8"/>
                </a:lnTo>
                <a:lnTo>
                  <a:pt x="5" y="4"/>
                </a:lnTo>
                <a:lnTo>
                  <a:pt x="7" y="2"/>
                </a:lnTo>
                <a:lnTo>
                  <a:pt x="10" y="1"/>
                </a:lnTo>
                <a:lnTo>
                  <a:pt x="15" y="0"/>
                </a:lnTo>
                <a:lnTo>
                  <a:pt x="18" y="1"/>
                </a:lnTo>
                <a:lnTo>
                  <a:pt x="22" y="2"/>
                </a:lnTo>
                <a:lnTo>
                  <a:pt x="25" y="4"/>
                </a:lnTo>
                <a:lnTo>
                  <a:pt x="27" y="7"/>
                </a:lnTo>
                <a:lnTo>
                  <a:pt x="30" y="10"/>
                </a:lnTo>
                <a:lnTo>
                  <a:pt x="31" y="13"/>
                </a:lnTo>
                <a:lnTo>
                  <a:pt x="30" y="17"/>
                </a:lnTo>
                <a:lnTo>
                  <a:pt x="28" y="20"/>
                </a:lnTo>
                <a:lnTo>
                  <a:pt x="27" y="23"/>
                </a:lnTo>
                <a:lnTo>
                  <a:pt x="24"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2" name="Google Shape;1402;p29"/>
          <p:cNvSpPr/>
          <p:nvPr/>
        </p:nvSpPr>
        <p:spPr>
          <a:xfrm>
            <a:off x="4852988" y="2518174"/>
            <a:ext cx="10716" cy="11906"/>
          </a:xfrm>
          <a:custGeom>
            <a:avLst/>
            <a:gdLst/>
            <a:ahLst/>
            <a:cxnLst/>
            <a:rect l="l" t="t" r="r" b="b"/>
            <a:pathLst>
              <a:path w="38" h="39" extrusionOk="0">
                <a:moveTo>
                  <a:pt x="11" y="39"/>
                </a:moveTo>
                <a:lnTo>
                  <a:pt x="7" y="36"/>
                </a:lnTo>
                <a:lnTo>
                  <a:pt x="4" y="33"/>
                </a:lnTo>
                <a:lnTo>
                  <a:pt x="2" y="30"/>
                </a:lnTo>
                <a:lnTo>
                  <a:pt x="0" y="26"/>
                </a:lnTo>
                <a:lnTo>
                  <a:pt x="0" y="23"/>
                </a:lnTo>
                <a:lnTo>
                  <a:pt x="0" y="20"/>
                </a:lnTo>
                <a:lnTo>
                  <a:pt x="2" y="15"/>
                </a:lnTo>
                <a:lnTo>
                  <a:pt x="4" y="12"/>
                </a:lnTo>
                <a:lnTo>
                  <a:pt x="7" y="7"/>
                </a:lnTo>
                <a:lnTo>
                  <a:pt x="12" y="5"/>
                </a:lnTo>
                <a:lnTo>
                  <a:pt x="16" y="2"/>
                </a:lnTo>
                <a:lnTo>
                  <a:pt x="21" y="1"/>
                </a:lnTo>
                <a:lnTo>
                  <a:pt x="24" y="0"/>
                </a:lnTo>
                <a:lnTo>
                  <a:pt x="28" y="1"/>
                </a:lnTo>
                <a:lnTo>
                  <a:pt x="32" y="2"/>
                </a:lnTo>
                <a:lnTo>
                  <a:pt x="35" y="4"/>
                </a:lnTo>
                <a:lnTo>
                  <a:pt x="36" y="7"/>
                </a:lnTo>
                <a:lnTo>
                  <a:pt x="38" y="11"/>
                </a:lnTo>
                <a:lnTo>
                  <a:pt x="38" y="14"/>
                </a:lnTo>
                <a:lnTo>
                  <a:pt x="38" y="19"/>
                </a:lnTo>
                <a:lnTo>
                  <a:pt x="37" y="22"/>
                </a:lnTo>
                <a:lnTo>
                  <a:pt x="35" y="25"/>
                </a:lnTo>
                <a:lnTo>
                  <a:pt x="33" y="26"/>
                </a:lnTo>
                <a:lnTo>
                  <a:pt x="30" y="29"/>
                </a:lnTo>
                <a:lnTo>
                  <a:pt x="26" y="29"/>
                </a:lnTo>
                <a:lnTo>
                  <a:pt x="23" y="29"/>
                </a:lnTo>
                <a:lnTo>
                  <a:pt x="17"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3" name="Google Shape;1403;p29"/>
          <p:cNvSpPr/>
          <p:nvPr/>
        </p:nvSpPr>
        <p:spPr>
          <a:xfrm>
            <a:off x="4901805" y="2530080"/>
            <a:ext cx="11906" cy="10715"/>
          </a:xfrm>
          <a:custGeom>
            <a:avLst/>
            <a:gdLst/>
            <a:ahLst/>
            <a:cxnLst/>
            <a:rect l="l" t="t" r="r" b="b"/>
            <a:pathLst>
              <a:path w="39" h="39" extrusionOk="0">
                <a:moveTo>
                  <a:pt x="11" y="39"/>
                </a:moveTo>
                <a:lnTo>
                  <a:pt x="7" y="35"/>
                </a:lnTo>
                <a:lnTo>
                  <a:pt x="5" y="32"/>
                </a:lnTo>
                <a:lnTo>
                  <a:pt x="2" y="29"/>
                </a:lnTo>
                <a:lnTo>
                  <a:pt x="1" y="25"/>
                </a:lnTo>
                <a:lnTo>
                  <a:pt x="0" y="22"/>
                </a:lnTo>
                <a:lnTo>
                  <a:pt x="1" y="20"/>
                </a:lnTo>
                <a:lnTo>
                  <a:pt x="2" y="15"/>
                </a:lnTo>
                <a:lnTo>
                  <a:pt x="5" y="11"/>
                </a:lnTo>
                <a:lnTo>
                  <a:pt x="8" y="7"/>
                </a:lnTo>
                <a:lnTo>
                  <a:pt x="12" y="4"/>
                </a:lnTo>
                <a:lnTo>
                  <a:pt x="16" y="2"/>
                </a:lnTo>
                <a:lnTo>
                  <a:pt x="20" y="0"/>
                </a:lnTo>
                <a:lnTo>
                  <a:pt x="25" y="0"/>
                </a:lnTo>
                <a:lnTo>
                  <a:pt x="29" y="0"/>
                </a:lnTo>
                <a:lnTo>
                  <a:pt x="33" y="1"/>
                </a:lnTo>
                <a:lnTo>
                  <a:pt x="35" y="3"/>
                </a:lnTo>
                <a:lnTo>
                  <a:pt x="37" y="6"/>
                </a:lnTo>
                <a:lnTo>
                  <a:pt x="38" y="10"/>
                </a:lnTo>
                <a:lnTo>
                  <a:pt x="39" y="14"/>
                </a:lnTo>
                <a:lnTo>
                  <a:pt x="39" y="18"/>
                </a:lnTo>
                <a:lnTo>
                  <a:pt x="38" y="21"/>
                </a:lnTo>
                <a:lnTo>
                  <a:pt x="36" y="24"/>
                </a:lnTo>
                <a:lnTo>
                  <a:pt x="34" y="26"/>
                </a:lnTo>
                <a:lnTo>
                  <a:pt x="30" y="28"/>
                </a:lnTo>
                <a:lnTo>
                  <a:pt x="27" y="29"/>
                </a:lnTo>
                <a:lnTo>
                  <a:pt x="22" y="28"/>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4" name="Google Shape;1404;p29"/>
          <p:cNvSpPr/>
          <p:nvPr/>
        </p:nvSpPr>
        <p:spPr>
          <a:xfrm>
            <a:off x="4874419" y="2524126"/>
            <a:ext cx="9525" cy="11906"/>
          </a:xfrm>
          <a:custGeom>
            <a:avLst/>
            <a:gdLst/>
            <a:ahLst/>
            <a:cxnLst/>
            <a:rect l="l" t="t" r="r" b="b"/>
            <a:pathLst>
              <a:path w="33" h="43" extrusionOk="0">
                <a:moveTo>
                  <a:pt x="25" y="42"/>
                </a:moveTo>
                <a:lnTo>
                  <a:pt x="20" y="43"/>
                </a:lnTo>
                <a:lnTo>
                  <a:pt x="16" y="43"/>
                </a:lnTo>
                <a:lnTo>
                  <a:pt x="13" y="42"/>
                </a:lnTo>
                <a:lnTo>
                  <a:pt x="9" y="41"/>
                </a:lnTo>
                <a:lnTo>
                  <a:pt x="7" y="39"/>
                </a:lnTo>
                <a:lnTo>
                  <a:pt x="5" y="36"/>
                </a:lnTo>
                <a:lnTo>
                  <a:pt x="3" y="32"/>
                </a:lnTo>
                <a:lnTo>
                  <a:pt x="1" y="27"/>
                </a:lnTo>
                <a:lnTo>
                  <a:pt x="0" y="23"/>
                </a:lnTo>
                <a:lnTo>
                  <a:pt x="1" y="17"/>
                </a:lnTo>
                <a:lnTo>
                  <a:pt x="3" y="13"/>
                </a:lnTo>
                <a:lnTo>
                  <a:pt x="5" y="8"/>
                </a:lnTo>
                <a:lnTo>
                  <a:pt x="7" y="5"/>
                </a:lnTo>
                <a:lnTo>
                  <a:pt x="10" y="2"/>
                </a:lnTo>
                <a:lnTo>
                  <a:pt x="14" y="0"/>
                </a:lnTo>
                <a:lnTo>
                  <a:pt x="17" y="0"/>
                </a:lnTo>
                <a:lnTo>
                  <a:pt x="20" y="0"/>
                </a:lnTo>
                <a:lnTo>
                  <a:pt x="24" y="3"/>
                </a:lnTo>
                <a:lnTo>
                  <a:pt x="27" y="5"/>
                </a:lnTo>
                <a:lnTo>
                  <a:pt x="29" y="7"/>
                </a:lnTo>
                <a:lnTo>
                  <a:pt x="32" y="11"/>
                </a:lnTo>
                <a:lnTo>
                  <a:pt x="33" y="15"/>
                </a:lnTo>
                <a:lnTo>
                  <a:pt x="32" y="17"/>
                </a:lnTo>
                <a:lnTo>
                  <a:pt x="32" y="21"/>
                </a:lnTo>
                <a:lnTo>
                  <a:pt x="29" y="24"/>
                </a:lnTo>
                <a:lnTo>
                  <a:pt x="26" y="26"/>
                </a:lnTo>
                <a:lnTo>
                  <a:pt x="22" y="30"/>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5" name="Google Shape;1405;p29"/>
          <p:cNvSpPr/>
          <p:nvPr/>
        </p:nvSpPr>
        <p:spPr>
          <a:xfrm>
            <a:off x="4820842" y="2501505"/>
            <a:ext cx="11906" cy="10715"/>
          </a:xfrm>
          <a:custGeom>
            <a:avLst/>
            <a:gdLst/>
            <a:ahLst/>
            <a:cxnLst/>
            <a:rect l="l" t="t" r="r" b="b"/>
            <a:pathLst>
              <a:path w="39" h="40" extrusionOk="0">
                <a:moveTo>
                  <a:pt x="11" y="40"/>
                </a:moveTo>
                <a:lnTo>
                  <a:pt x="7" y="36"/>
                </a:lnTo>
                <a:lnTo>
                  <a:pt x="5" y="33"/>
                </a:lnTo>
                <a:lnTo>
                  <a:pt x="2" y="31"/>
                </a:lnTo>
                <a:lnTo>
                  <a:pt x="1" y="27"/>
                </a:lnTo>
                <a:lnTo>
                  <a:pt x="0" y="24"/>
                </a:lnTo>
                <a:lnTo>
                  <a:pt x="0" y="20"/>
                </a:lnTo>
                <a:lnTo>
                  <a:pt x="2" y="16"/>
                </a:lnTo>
                <a:lnTo>
                  <a:pt x="5" y="12"/>
                </a:lnTo>
                <a:lnTo>
                  <a:pt x="8" y="8"/>
                </a:lnTo>
                <a:lnTo>
                  <a:pt x="11" y="5"/>
                </a:lnTo>
                <a:lnTo>
                  <a:pt x="16" y="3"/>
                </a:lnTo>
                <a:lnTo>
                  <a:pt x="20" y="1"/>
                </a:lnTo>
                <a:lnTo>
                  <a:pt x="25" y="0"/>
                </a:lnTo>
                <a:lnTo>
                  <a:pt x="29" y="0"/>
                </a:lnTo>
                <a:lnTo>
                  <a:pt x="33" y="3"/>
                </a:lnTo>
                <a:lnTo>
                  <a:pt x="35" y="5"/>
                </a:lnTo>
                <a:lnTo>
                  <a:pt x="37" y="7"/>
                </a:lnTo>
                <a:lnTo>
                  <a:pt x="38" y="12"/>
                </a:lnTo>
                <a:lnTo>
                  <a:pt x="39" y="15"/>
                </a:lnTo>
                <a:lnTo>
                  <a:pt x="39" y="18"/>
                </a:lnTo>
                <a:lnTo>
                  <a:pt x="38" y="23"/>
                </a:lnTo>
                <a:lnTo>
                  <a:pt x="36" y="25"/>
                </a:lnTo>
                <a:lnTo>
                  <a:pt x="34" y="27"/>
                </a:lnTo>
                <a:lnTo>
                  <a:pt x="30" y="28"/>
                </a:lnTo>
                <a:lnTo>
                  <a:pt x="27" y="29"/>
                </a:lnTo>
                <a:lnTo>
                  <a:pt x="22"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6" name="Google Shape;1406;p29"/>
          <p:cNvSpPr/>
          <p:nvPr/>
        </p:nvSpPr>
        <p:spPr>
          <a:xfrm>
            <a:off x="4860133" y="2495551"/>
            <a:ext cx="11906" cy="11906"/>
          </a:xfrm>
          <a:custGeom>
            <a:avLst/>
            <a:gdLst/>
            <a:ahLst/>
            <a:cxnLst/>
            <a:rect l="l" t="t" r="r" b="b"/>
            <a:pathLst>
              <a:path w="39" h="39" extrusionOk="0">
                <a:moveTo>
                  <a:pt x="11" y="39"/>
                </a:moveTo>
                <a:lnTo>
                  <a:pt x="7" y="35"/>
                </a:lnTo>
                <a:lnTo>
                  <a:pt x="4" y="32"/>
                </a:lnTo>
                <a:lnTo>
                  <a:pt x="2" y="29"/>
                </a:lnTo>
                <a:lnTo>
                  <a:pt x="0" y="26"/>
                </a:lnTo>
                <a:lnTo>
                  <a:pt x="0" y="23"/>
                </a:lnTo>
                <a:lnTo>
                  <a:pt x="0" y="20"/>
                </a:lnTo>
                <a:lnTo>
                  <a:pt x="1" y="15"/>
                </a:lnTo>
                <a:lnTo>
                  <a:pt x="5" y="11"/>
                </a:lnTo>
                <a:lnTo>
                  <a:pt x="8" y="7"/>
                </a:lnTo>
                <a:lnTo>
                  <a:pt x="11" y="4"/>
                </a:lnTo>
                <a:lnTo>
                  <a:pt x="16" y="2"/>
                </a:lnTo>
                <a:lnTo>
                  <a:pt x="20" y="0"/>
                </a:lnTo>
                <a:lnTo>
                  <a:pt x="25" y="0"/>
                </a:lnTo>
                <a:lnTo>
                  <a:pt x="28" y="0"/>
                </a:lnTo>
                <a:lnTo>
                  <a:pt x="33" y="1"/>
                </a:lnTo>
                <a:lnTo>
                  <a:pt x="35" y="3"/>
                </a:lnTo>
                <a:lnTo>
                  <a:pt x="37" y="6"/>
                </a:lnTo>
                <a:lnTo>
                  <a:pt x="38" y="10"/>
                </a:lnTo>
                <a:lnTo>
                  <a:pt x="39" y="14"/>
                </a:lnTo>
                <a:lnTo>
                  <a:pt x="38" y="17"/>
                </a:lnTo>
                <a:lnTo>
                  <a:pt x="37" y="21"/>
                </a:lnTo>
                <a:lnTo>
                  <a:pt x="35" y="24"/>
                </a:lnTo>
                <a:lnTo>
                  <a:pt x="33" y="26"/>
                </a:lnTo>
                <a:lnTo>
                  <a:pt x="30" y="28"/>
                </a:lnTo>
                <a:lnTo>
                  <a:pt x="27" y="29"/>
                </a:lnTo>
                <a:lnTo>
                  <a:pt x="23" y="29"/>
                </a:lnTo>
                <a:lnTo>
                  <a:pt x="18"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7" name="Google Shape;1407;p29"/>
          <p:cNvSpPr/>
          <p:nvPr/>
        </p:nvSpPr>
        <p:spPr>
          <a:xfrm>
            <a:off x="4910138" y="2507456"/>
            <a:ext cx="10716" cy="10716"/>
          </a:xfrm>
          <a:custGeom>
            <a:avLst/>
            <a:gdLst/>
            <a:ahLst/>
            <a:cxnLst/>
            <a:rect l="l" t="t" r="r" b="b"/>
            <a:pathLst>
              <a:path w="38" h="40" extrusionOk="0">
                <a:moveTo>
                  <a:pt x="10" y="40"/>
                </a:moveTo>
                <a:lnTo>
                  <a:pt x="7" y="36"/>
                </a:lnTo>
                <a:lnTo>
                  <a:pt x="3" y="34"/>
                </a:lnTo>
                <a:lnTo>
                  <a:pt x="1" y="31"/>
                </a:lnTo>
                <a:lnTo>
                  <a:pt x="0" y="27"/>
                </a:lnTo>
                <a:lnTo>
                  <a:pt x="0" y="24"/>
                </a:lnTo>
                <a:lnTo>
                  <a:pt x="0" y="21"/>
                </a:lnTo>
                <a:lnTo>
                  <a:pt x="1" y="16"/>
                </a:lnTo>
                <a:lnTo>
                  <a:pt x="3" y="13"/>
                </a:lnTo>
                <a:lnTo>
                  <a:pt x="7" y="8"/>
                </a:lnTo>
                <a:lnTo>
                  <a:pt x="11" y="5"/>
                </a:lnTo>
                <a:lnTo>
                  <a:pt x="16" y="3"/>
                </a:lnTo>
                <a:lnTo>
                  <a:pt x="20" y="2"/>
                </a:lnTo>
                <a:lnTo>
                  <a:pt x="25" y="0"/>
                </a:lnTo>
                <a:lnTo>
                  <a:pt x="28" y="0"/>
                </a:lnTo>
                <a:lnTo>
                  <a:pt x="31" y="3"/>
                </a:lnTo>
                <a:lnTo>
                  <a:pt x="35" y="5"/>
                </a:lnTo>
                <a:lnTo>
                  <a:pt x="37" y="7"/>
                </a:lnTo>
                <a:lnTo>
                  <a:pt x="38" y="12"/>
                </a:lnTo>
                <a:lnTo>
                  <a:pt x="38" y="15"/>
                </a:lnTo>
                <a:lnTo>
                  <a:pt x="38" y="20"/>
                </a:lnTo>
                <a:lnTo>
                  <a:pt x="37" y="23"/>
                </a:lnTo>
                <a:lnTo>
                  <a:pt x="35" y="25"/>
                </a:lnTo>
                <a:lnTo>
                  <a:pt x="32" y="27"/>
                </a:lnTo>
                <a:lnTo>
                  <a:pt x="30" y="28"/>
                </a:lnTo>
                <a:lnTo>
                  <a:pt x="26" y="30"/>
                </a:lnTo>
                <a:lnTo>
                  <a:pt x="22" y="30"/>
                </a:lnTo>
                <a:lnTo>
                  <a:pt x="17" y="2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8" name="Google Shape;1408;p29"/>
          <p:cNvSpPr/>
          <p:nvPr/>
        </p:nvSpPr>
        <p:spPr>
          <a:xfrm>
            <a:off x="4882754" y="2501505"/>
            <a:ext cx="9525" cy="11906"/>
          </a:xfrm>
          <a:custGeom>
            <a:avLst/>
            <a:gdLst/>
            <a:ahLst/>
            <a:cxnLst/>
            <a:rect l="l" t="t" r="r" b="b"/>
            <a:pathLst>
              <a:path w="32" h="43" extrusionOk="0">
                <a:moveTo>
                  <a:pt x="25" y="42"/>
                </a:moveTo>
                <a:lnTo>
                  <a:pt x="19" y="43"/>
                </a:lnTo>
                <a:lnTo>
                  <a:pt x="15" y="43"/>
                </a:lnTo>
                <a:lnTo>
                  <a:pt x="11" y="42"/>
                </a:lnTo>
                <a:lnTo>
                  <a:pt x="8" y="41"/>
                </a:lnTo>
                <a:lnTo>
                  <a:pt x="6" y="38"/>
                </a:lnTo>
                <a:lnTo>
                  <a:pt x="4" y="36"/>
                </a:lnTo>
                <a:lnTo>
                  <a:pt x="1" y="33"/>
                </a:lnTo>
                <a:lnTo>
                  <a:pt x="0" y="27"/>
                </a:lnTo>
                <a:lnTo>
                  <a:pt x="0" y="23"/>
                </a:lnTo>
                <a:lnTo>
                  <a:pt x="0" y="18"/>
                </a:lnTo>
                <a:lnTo>
                  <a:pt x="1" y="13"/>
                </a:lnTo>
                <a:lnTo>
                  <a:pt x="4" y="8"/>
                </a:lnTo>
                <a:lnTo>
                  <a:pt x="6" y="5"/>
                </a:lnTo>
                <a:lnTo>
                  <a:pt x="9" y="3"/>
                </a:lnTo>
                <a:lnTo>
                  <a:pt x="12" y="0"/>
                </a:lnTo>
                <a:lnTo>
                  <a:pt x="16" y="0"/>
                </a:lnTo>
                <a:lnTo>
                  <a:pt x="20" y="1"/>
                </a:lnTo>
                <a:lnTo>
                  <a:pt x="24" y="3"/>
                </a:lnTo>
                <a:lnTo>
                  <a:pt x="27" y="5"/>
                </a:lnTo>
                <a:lnTo>
                  <a:pt x="29" y="8"/>
                </a:lnTo>
                <a:lnTo>
                  <a:pt x="30" y="12"/>
                </a:lnTo>
                <a:lnTo>
                  <a:pt x="32" y="15"/>
                </a:lnTo>
                <a:lnTo>
                  <a:pt x="32" y="18"/>
                </a:lnTo>
                <a:lnTo>
                  <a:pt x="30" y="20"/>
                </a:lnTo>
                <a:lnTo>
                  <a:pt x="28" y="24"/>
                </a:lnTo>
                <a:lnTo>
                  <a:pt x="26" y="27"/>
                </a:lnTo>
                <a:lnTo>
                  <a:pt x="21" y="2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09" name="Google Shape;1409;p29"/>
          <p:cNvSpPr/>
          <p:nvPr/>
        </p:nvSpPr>
        <p:spPr>
          <a:xfrm>
            <a:off x="4829175" y="2478881"/>
            <a:ext cx="10716" cy="10716"/>
          </a:xfrm>
          <a:custGeom>
            <a:avLst/>
            <a:gdLst/>
            <a:ahLst/>
            <a:cxnLst/>
            <a:rect l="l" t="t" r="r" b="b"/>
            <a:pathLst>
              <a:path w="38" h="38" extrusionOk="0">
                <a:moveTo>
                  <a:pt x="10" y="38"/>
                </a:moveTo>
                <a:lnTo>
                  <a:pt x="7" y="36"/>
                </a:lnTo>
                <a:lnTo>
                  <a:pt x="3" y="33"/>
                </a:lnTo>
                <a:lnTo>
                  <a:pt x="1" y="29"/>
                </a:lnTo>
                <a:lnTo>
                  <a:pt x="0" y="26"/>
                </a:lnTo>
                <a:lnTo>
                  <a:pt x="0" y="23"/>
                </a:lnTo>
                <a:lnTo>
                  <a:pt x="0" y="20"/>
                </a:lnTo>
                <a:lnTo>
                  <a:pt x="1" y="16"/>
                </a:lnTo>
                <a:lnTo>
                  <a:pt x="3" y="12"/>
                </a:lnTo>
                <a:lnTo>
                  <a:pt x="7" y="8"/>
                </a:lnTo>
                <a:lnTo>
                  <a:pt x="11" y="5"/>
                </a:lnTo>
                <a:lnTo>
                  <a:pt x="16" y="3"/>
                </a:lnTo>
                <a:lnTo>
                  <a:pt x="20" y="0"/>
                </a:lnTo>
                <a:lnTo>
                  <a:pt x="25" y="0"/>
                </a:lnTo>
                <a:lnTo>
                  <a:pt x="28" y="0"/>
                </a:lnTo>
                <a:lnTo>
                  <a:pt x="31" y="1"/>
                </a:lnTo>
                <a:lnTo>
                  <a:pt x="35" y="4"/>
                </a:lnTo>
                <a:lnTo>
                  <a:pt x="37" y="7"/>
                </a:lnTo>
                <a:lnTo>
                  <a:pt x="38" y="10"/>
                </a:lnTo>
                <a:lnTo>
                  <a:pt x="38" y="15"/>
                </a:lnTo>
                <a:lnTo>
                  <a:pt x="38" y="18"/>
                </a:lnTo>
                <a:lnTo>
                  <a:pt x="37" y="22"/>
                </a:lnTo>
                <a:lnTo>
                  <a:pt x="35" y="25"/>
                </a:lnTo>
                <a:lnTo>
                  <a:pt x="32" y="27"/>
                </a:lnTo>
                <a:lnTo>
                  <a:pt x="30" y="28"/>
                </a:lnTo>
                <a:lnTo>
                  <a:pt x="26" y="28"/>
                </a:lnTo>
                <a:lnTo>
                  <a:pt x="22" y="28"/>
                </a:lnTo>
                <a:lnTo>
                  <a:pt x="17" y="2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0" name="Google Shape;1410;p29"/>
          <p:cNvSpPr/>
          <p:nvPr/>
        </p:nvSpPr>
        <p:spPr>
          <a:xfrm>
            <a:off x="4981576" y="2587229"/>
            <a:ext cx="11906" cy="9525"/>
          </a:xfrm>
          <a:custGeom>
            <a:avLst/>
            <a:gdLst/>
            <a:ahLst/>
            <a:cxnLst/>
            <a:rect l="l" t="t" r="r" b="b"/>
            <a:pathLst>
              <a:path w="42" h="33" extrusionOk="0">
                <a:moveTo>
                  <a:pt x="36" y="0"/>
                </a:moveTo>
                <a:lnTo>
                  <a:pt x="40" y="5"/>
                </a:lnTo>
                <a:lnTo>
                  <a:pt x="41" y="9"/>
                </a:lnTo>
                <a:lnTo>
                  <a:pt x="42" y="13"/>
                </a:lnTo>
                <a:lnTo>
                  <a:pt x="42" y="16"/>
                </a:lnTo>
                <a:lnTo>
                  <a:pt x="41" y="19"/>
                </a:lnTo>
                <a:lnTo>
                  <a:pt x="40" y="23"/>
                </a:lnTo>
                <a:lnTo>
                  <a:pt x="36" y="26"/>
                </a:lnTo>
                <a:lnTo>
                  <a:pt x="33" y="28"/>
                </a:lnTo>
                <a:lnTo>
                  <a:pt x="28" y="31"/>
                </a:lnTo>
                <a:lnTo>
                  <a:pt x="23" y="33"/>
                </a:lnTo>
                <a:lnTo>
                  <a:pt x="18" y="33"/>
                </a:lnTo>
                <a:lnTo>
                  <a:pt x="14" y="33"/>
                </a:lnTo>
                <a:lnTo>
                  <a:pt x="9" y="32"/>
                </a:lnTo>
                <a:lnTo>
                  <a:pt x="6" y="31"/>
                </a:lnTo>
                <a:lnTo>
                  <a:pt x="3" y="27"/>
                </a:lnTo>
                <a:lnTo>
                  <a:pt x="2" y="25"/>
                </a:lnTo>
                <a:lnTo>
                  <a:pt x="0" y="20"/>
                </a:lnTo>
                <a:lnTo>
                  <a:pt x="0" y="17"/>
                </a:lnTo>
                <a:lnTo>
                  <a:pt x="2" y="14"/>
                </a:lnTo>
                <a:lnTo>
                  <a:pt x="3" y="9"/>
                </a:lnTo>
                <a:lnTo>
                  <a:pt x="6" y="7"/>
                </a:lnTo>
                <a:lnTo>
                  <a:pt x="8" y="5"/>
                </a:lnTo>
                <a:lnTo>
                  <a:pt x="12" y="4"/>
                </a:lnTo>
                <a:lnTo>
                  <a:pt x="15" y="4"/>
                </a:lnTo>
                <a:lnTo>
                  <a:pt x="18" y="5"/>
                </a:lnTo>
                <a:lnTo>
                  <a:pt x="22" y="6"/>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1" name="Google Shape;1411;p29"/>
          <p:cNvSpPr/>
          <p:nvPr/>
        </p:nvSpPr>
        <p:spPr>
          <a:xfrm>
            <a:off x="4938714" y="2558654"/>
            <a:ext cx="13097" cy="9525"/>
          </a:xfrm>
          <a:custGeom>
            <a:avLst/>
            <a:gdLst/>
            <a:ahLst/>
            <a:cxnLst/>
            <a:rect l="l" t="t" r="r" b="b"/>
            <a:pathLst>
              <a:path w="42" h="32" extrusionOk="0">
                <a:moveTo>
                  <a:pt x="36" y="0"/>
                </a:moveTo>
                <a:lnTo>
                  <a:pt x="40" y="4"/>
                </a:lnTo>
                <a:lnTo>
                  <a:pt x="41" y="9"/>
                </a:lnTo>
                <a:lnTo>
                  <a:pt x="42" y="12"/>
                </a:lnTo>
                <a:lnTo>
                  <a:pt x="42" y="16"/>
                </a:lnTo>
                <a:lnTo>
                  <a:pt x="41" y="19"/>
                </a:lnTo>
                <a:lnTo>
                  <a:pt x="40" y="21"/>
                </a:lnTo>
                <a:lnTo>
                  <a:pt x="36" y="26"/>
                </a:lnTo>
                <a:lnTo>
                  <a:pt x="33" y="28"/>
                </a:lnTo>
                <a:lnTo>
                  <a:pt x="28" y="30"/>
                </a:lnTo>
                <a:lnTo>
                  <a:pt x="23" y="31"/>
                </a:lnTo>
                <a:lnTo>
                  <a:pt x="18" y="32"/>
                </a:lnTo>
                <a:lnTo>
                  <a:pt x="14" y="32"/>
                </a:lnTo>
                <a:lnTo>
                  <a:pt x="9" y="31"/>
                </a:lnTo>
                <a:lnTo>
                  <a:pt x="6" y="30"/>
                </a:lnTo>
                <a:lnTo>
                  <a:pt x="3" y="27"/>
                </a:lnTo>
                <a:lnTo>
                  <a:pt x="2" y="24"/>
                </a:lnTo>
                <a:lnTo>
                  <a:pt x="0" y="20"/>
                </a:lnTo>
                <a:lnTo>
                  <a:pt x="0" y="17"/>
                </a:lnTo>
                <a:lnTo>
                  <a:pt x="2" y="12"/>
                </a:lnTo>
                <a:lnTo>
                  <a:pt x="4" y="9"/>
                </a:lnTo>
                <a:lnTo>
                  <a:pt x="6" y="7"/>
                </a:lnTo>
                <a:lnTo>
                  <a:pt x="9" y="4"/>
                </a:lnTo>
                <a:lnTo>
                  <a:pt x="12" y="3"/>
                </a:lnTo>
                <a:lnTo>
                  <a:pt x="15" y="3"/>
                </a:lnTo>
                <a:lnTo>
                  <a:pt x="18" y="3"/>
                </a:lnTo>
                <a:lnTo>
                  <a:pt x="22" y="6"/>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2" name="Google Shape;1412;p29"/>
          <p:cNvSpPr/>
          <p:nvPr/>
        </p:nvSpPr>
        <p:spPr>
          <a:xfrm>
            <a:off x="4964906" y="2571751"/>
            <a:ext cx="9525" cy="13097"/>
          </a:xfrm>
          <a:custGeom>
            <a:avLst/>
            <a:gdLst/>
            <a:ahLst/>
            <a:cxnLst/>
            <a:rect l="l" t="t" r="r" b="b"/>
            <a:pathLst>
              <a:path w="34" h="42" extrusionOk="0">
                <a:moveTo>
                  <a:pt x="16" y="0"/>
                </a:moveTo>
                <a:lnTo>
                  <a:pt x="22" y="1"/>
                </a:lnTo>
                <a:lnTo>
                  <a:pt x="25" y="2"/>
                </a:lnTo>
                <a:lnTo>
                  <a:pt x="29" y="4"/>
                </a:lnTo>
                <a:lnTo>
                  <a:pt x="31" y="7"/>
                </a:lnTo>
                <a:lnTo>
                  <a:pt x="33" y="10"/>
                </a:lnTo>
                <a:lnTo>
                  <a:pt x="34" y="12"/>
                </a:lnTo>
                <a:lnTo>
                  <a:pt x="34" y="17"/>
                </a:lnTo>
                <a:lnTo>
                  <a:pt x="34" y="22"/>
                </a:lnTo>
                <a:lnTo>
                  <a:pt x="32" y="27"/>
                </a:lnTo>
                <a:lnTo>
                  <a:pt x="30" y="31"/>
                </a:lnTo>
                <a:lnTo>
                  <a:pt x="26" y="35"/>
                </a:lnTo>
                <a:lnTo>
                  <a:pt x="23" y="38"/>
                </a:lnTo>
                <a:lnTo>
                  <a:pt x="20" y="41"/>
                </a:lnTo>
                <a:lnTo>
                  <a:pt x="16" y="42"/>
                </a:lnTo>
                <a:lnTo>
                  <a:pt x="12" y="42"/>
                </a:lnTo>
                <a:lnTo>
                  <a:pt x="8" y="41"/>
                </a:lnTo>
                <a:lnTo>
                  <a:pt x="5" y="39"/>
                </a:lnTo>
                <a:lnTo>
                  <a:pt x="3" y="37"/>
                </a:lnTo>
                <a:lnTo>
                  <a:pt x="1" y="33"/>
                </a:lnTo>
                <a:lnTo>
                  <a:pt x="0" y="29"/>
                </a:lnTo>
                <a:lnTo>
                  <a:pt x="0" y="26"/>
                </a:lnTo>
                <a:lnTo>
                  <a:pt x="0" y="22"/>
                </a:lnTo>
                <a:lnTo>
                  <a:pt x="1" y="19"/>
                </a:lnTo>
                <a:lnTo>
                  <a:pt x="3" y="17"/>
                </a:lnTo>
                <a:lnTo>
                  <a:pt x="6" y="16"/>
                </a:lnTo>
                <a:lnTo>
                  <a:pt x="10" y="13"/>
                </a:lnTo>
                <a:lnTo>
                  <a:pt x="15" y="12"/>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3" name="Google Shape;1413;p29"/>
          <p:cNvSpPr/>
          <p:nvPr/>
        </p:nvSpPr>
        <p:spPr>
          <a:xfrm>
            <a:off x="5004199" y="2615804"/>
            <a:ext cx="11906" cy="9525"/>
          </a:xfrm>
          <a:custGeom>
            <a:avLst/>
            <a:gdLst/>
            <a:ahLst/>
            <a:cxnLst/>
            <a:rect l="l" t="t" r="r" b="b"/>
            <a:pathLst>
              <a:path w="41" h="33" extrusionOk="0">
                <a:moveTo>
                  <a:pt x="35" y="0"/>
                </a:moveTo>
                <a:lnTo>
                  <a:pt x="39" y="5"/>
                </a:lnTo>
                <a:lnTo>
                  <a:pt x="40" y="8"/>
                </a:lnTo>
                <a:lnTo>
                  <a:pt x="41" y="13"/>
                </a:lnTo>
                <a:lnTo>
                  <a:pt x="41" y="16"/>
                </a:lnTo>
                <a:lnTo>
                  <a:pt x="40" y="19"/>
                </a:lnTo>
                <a:lnTo>
                  <a:pt x="39" y="22"/>
                </a:lnTo>
                <a:lnTo>
                  <a:pt x="35" y="25"/>
                </a:lnTo>
                <a:lnTo>
                  <a:pt x="32" y="28"/>
                </a:lnTo>
                <a:lnTo>
                  <a:pt x="28" y="31"/>
                </a:lnTo>
                <a:lnTo>
                  <a:pt x="22" y="32"/>
                </a:lnTo>
                <a:lnTo>
                  <a:pt x="17" y="33"/>
                </a:lnTo>
                <a:lnTo>
                  <a:pt x="13" y="33"/>
                </a:lnTo>
                <a:lnTo>
                  <a:pt x="9" y="32"/>
                </a:lnTo>
                <a:lnTo>
                  <a:pt x="5" y="29"/>
                </a:lnTo>
                <a:lnTo>
                  <a:pt x="2" y="27"/>
                </a:lnTo>
                <a:lnTo>
                  <a:pt x="1" y="24"/>
                </a:lnTo>
                <a:lnTo>
                  <a:pt x="0" y="20"/>
                </a:lnTo>
                <a:lnTo>
                  <a:pt x="0" y="16"/>
                </a:lnTo>
                <a:lnTo>
                  <a:pt x="1" y="13"/>
                </a:lnTo>
                <a:lnTo>
                  <a:pt x="3" y="9"/>
                </a:lnTo>
                <a:lnTo>
                  <a:pt x="5" y="6"/>
                </a:lnTo>
                <a:lnTo>
                  <a:pt x="7" y="5"/>
                </a:lnTo>
                <a:lnTo>
                  <a:pt x="11" y="4"/>
                </a:lnTo>
                <a:lnTo>
                  <a:pt x="14" y="3"/>
                </a:lnTo>
                <a:lnTo>
                  <a:pt x="17" y="4"/>
                </a:lnTo>
                <a:lnTo>
                  <a:pt x="21" y="6"/>
                </a:lnTo>
                <a:lnTo>
                  <a:pt x="25"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4" name="Google Shape;1414;p29"/>
          <p:cNvSpPr/>
          <p:nvPr/>
        </p:nvSpPr>
        <p:spPr>
          <a:xfrm>
            <a:off x="4964908" y="2605088"/>
            <a:ext cx="13097" cy="9525"/>
          </a:xfrm>
          <a:custGeom>
            <a:avLst/>
            <a:gdLst/>
            <a:ahLst/>
            <a:cxnLst/>
            <a:rect l="l" t="t" r="r" b="b"/>
            <a:pathLst>
              <a:path w="41" h="32" extrusionOk="0">
                <a:moveTo>
                  <a:pt x="36" y="0"/>
                </a:moveTo>
                <a:lnTo>
                  <a:pt x="39" y="4"/>
                </a:lnTo>
                <a:lnTo>
                  <a:pt x="40" y="9"/>
                </a:lnTo>
                <a:lnTo>
                  <a:pt x="41" y="12"/>
                </a:lnTo>
                <a:lnTo>
                  <a:pt x="41" y="15"/>
                </a:lnTo>
                <a:lnTo>
                  <a:pt x="40" y="19"/>
                </a:lnTo>
                <a:lnTo>
                  <a:pt x="39" y="22"/>
                </a:lnTo>
                <a:lnTo>
                  <a:pt x="36" y="25"/>
                </a:lnTo>
                <a:lnTo>
                  <a:pt x="32" y="28"/>
                </a:lnTo>
                <a:lnTo>
                  <a:pt x="28" y="30"/>
                </a:lnTo>
                <a:lnTo>
                  <a:pt x="22" y="32"/>
                </a:lnTo>
                <a:lnTo>
                  <a:pt x="18" y="32"/>
                </a:lnTo>
                <a:lnTo>
                  <a:pt x="13" y="32"/>
                </a:lnTo>
                <a:lnTo>
                  <a:pt x="9" y="31"/>
                </a:lnTo>
                <a:lnTo>
                  <a:pt x="5" y="30"/>
                </a:lnTo>
                <a:lnTo>
                  <a:pt x="2" y="27"/>
                </a:lnTo>
                <a:lnTo>
                  <a:pt x="1" y="24"/>
                </a:lnTo>
                <a:lnTo>
                  <a:pt x="0" y="20"/>
                </a:lnTo>
                <a:lnTo>
                  <a:pt x="0" y="17"/>
                </a:lnTo>
                <a:lnTo>
                  <a:pt x="1" y="12"/>
                </a:lnTo>
                <a:lnTo>
                  <a:pt x="3" y="9"/>
                </a:lnTo>
                <a:lnTo>
                  <a:pt x="5" y="6"/>
                </a:lnTo>
                <a:lnTo>
                  <a:pt x="8" y="4"/>
                </a:lnTo>
                <a:lnTo>
                  <a:pt x="11" y="3"/>
                </a:lnTo>
                <a:lnTo>
                  <a:pt x="14" y="3"/>
                </a:lnTo>
                <a:lnTo>
                  <a:pt x="18" y="4"/>
                </a:lnTo>
                <a:lnTo>
                  <a:pt x="21" y="5"/>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5" name="Google Shape;1415;p29"/>
          <p:cNvSpPr/>
          <p:nvPr/>
        </p:nvSpPr>
        <p:spPr>
          <a:xfrm>
            <a:off x="4923235" y="2576513"/>
            <a:ext cx="13097" cy="9525"/>
          </a:xfrm>
          <a:custGeom>
            <a:avLst/>
            <a:gdLst/>
            <a:ahLst/>
            <a:cxnLst/>
            <a:rect l="l" t="t" r="r" b="b"/>
            <a:pathLst>
              <a:path w="41" h="33" extrusionOk="0">
                <a:moveTo>
                  <a:pt x="37" y="0"/>
                </a:moveTo>
                <a:lnTo>
                  <a:pt x="39" y="5"/>
                </a:lnTo>
                <a:lnTo>
                  <a:pt x="40" y="9"/>
                </a:lnTo>
                <a:lnTo>
                  <a:pt x="41" y="13"/>
                </a:lnTo>
                <a:lnTo>
                  <a:pt x="41" y="16"/>
                </a:lnTo>
                <a:lnTo>
                  <a:pt x="40" y="19"/>
                </a:lnTo>
                <a:lnTo>
                  <a:pt x="39" y="22"/>
                </a:lnTo>
                <a:lnTo>
                  <a:pt x="36" y="26"/>
                </a:lnTo>
                <a:lnTo>
                  <a:pt x="32" y="28"/>
                </a:lnTo>
                <a:lnTo>
                  <a:pt x="28" y="31"/>
                </a:lnTo>
                <a:lnTo>
                  <a:pt x="23" y="32"/>
                </a:lnTo>
                <a:lnTo>
                  <a:pt x="18" y="33"/>
                </a:lnTo>
                <a:lnTo>
                  <a:pt x="13" y="33"/>
                </a:lnTo>
                <a:lnTo>
                  <a:pt x="9" y="32"/>
                </a:lnTo>
                <a:lnTo>
                  <a:pt x="5" y="31"/>
                </a:lnTo>
                <a:lnTo>
                  <a:pt x="3" y="27"/>
                </a:lnTo>
                <a:lnTo>
                  <a:pt x="1" y="24"/>
                </a:lnTo>
                <a:lnTo>
                  <a:pt x="0" y="21"/>
                </a:lnTo>
                <a:lnTo>
                  <a:pt x="1" y="17"/>
                </a:lnTo>
                <a:lnTo>
                  <a:pt x="1" y="13"/>
                </a:lnTo>
                <a:lnTo>
                  <a:pt x="3" y="9"/>
                </a:lnTo>
                <a:lnTo>
                  <a:pt x="5" y="7"/>
                </a:lnTo>
                <a:lnTo>
                  <a:pt x="9" y="5"/>
                </a:lnTo>
                <a:lnTo>
                  <a:pt x="11" y="4"/>
                </a:lnTo>
                <a:lnTo>
                  <a:pt x="14" y="4"/>
                </a:lnTo>
                <a:lnTo>
                  <a:pt x="18" y="4"/>
                </a:lnTo>
                <a:lnTo>
                  <a:pt x="22" y="6"/>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6" name="Google Shape;1416;p29"/>
          <p:cNvSpPr/>
          <p:nvPr/>
        </p:nvSpPr>
        <p:spPr>
          <a:xfrm>
            <a:off x="4948238" y="2590801"/>
            <a:ext cx="10716" cy="11906"/>
          </a:xfrm>
          <a:custGeom>
            <a:avLst/>
            <a:gdLst/>
            <a:ahLst/>
            <a:cxnLst/>
            <a:rect l="l" t="t" r="r" b="b"/>
            <a:pathLst>
              <a:path w="35" h="43" extrusionOk="0">
                <a:moveTo>
                  <a:pt x="18" y="0"/>
                </a:moveTo>
                <a:lnTo>
                  <a:pt x="22" y="1"/>
                </a:lnTo>
                <a:lnTo>
                  <a:pt x="26" y="3"/>
                </a:lnTo>
                <a:lnTo>
                  <a:pt x="29" y="5"/>
                </a:lnTo>
                <a:lnTo>
                  <a:pt x="31" y="7"/>
                </a:lnTo>
                <a:lnTo>
                  <a:pt x="33" y="10"/>
                </a:lnTo>
                <a:lnTo>
                  <a:pt x="35" y="13"/>
                </a:lnTo>
                <a:lnTo>
                  <a:pt x="35" y="17"/>
                </a:lnTo>
                <a:lnTo>
                  <a:pt x="35" y="23"/>
                </a:lnTo>
                <a:lnTo>
                  <a:pt x="32" y="27"/>
                </a:lnTo>
                <a:lnTo>
                  <a:pt x="30" y="32"/>
                </a:lnTo>
                <a:lnTo>
                  <a:pt x="28" y="35"/>
                </a:lnTo>
                <a:lnTo>
                  <a:pt x="25" y="38"/>
                </a:lnTo>
                <a:lnTo>
                  <a:pt x="20" y="42"/>
                </a:lnTo>
                <a:lnTo>
                  <a:pt x="17" y="43"/>
                </a:lnTo>
                <a:lnTo>
                  <a:pt x="13" y="43"/>
                </a:lnTo>
                <a:lnTo>
                  <a:pt x="9" y="42"/>
                </a:lnTo>
                <a:lnTo>
                  <a:pt x="7" y="40"/>
                </a:lnTo>
                <a:lnTo>
                  <a:pt x="3" y="37"/>
                </a:lnTo>
                <a:lnTo>
                  <a:pt x="1" y="34"/>
                </a:lnTo>
                <a:lnTo>
                  <a:pt x="0" y="29"/>
                </a:lnTo>
                <a:lnTo>
                  <a:pt x="0" y="26"/>
                </a:lnTo>
                <a:lnTo>
                  <a:pt x="1" y="23"/>
                </a:lnTo>
                <a:lnTo>
                  <a:pt x="2" y="19"/>
                </a:lnTo>
                <a:lnTo>
                  <a:pt x="4" y="17"/>
                </a:lnTo>
                <a:lnTo>
                  <a:pt x="7" y="16"/>
                </a:lnTo>
                <a:lnTo>
                  <a:pt x="11" y="14"/>
                </a:lnTo>
                <a:lnTo>
                  <a:pt x="16" y="13"/>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7" name="Google Shape;1417;p29"/>
          <p:cNvSpPr/>
          <p:nvPr/>
        </p:nvSpPr>
        <p:spPr>
          <a:xfrm>
            <a:off x="4987528" y="2633663"/>
            <a:ext cx="13097" cy="9525"/>
          </a:xfrm>
          <a:custGeom>
            <a:avLst/>
            <a:gdLst/>
            <a:ahLst/>
            <a:cxnLst/>
            <a:rect l="l" t="t" r="r" b="b"/>
            <a:pathLst>
              <a:path w="41" h="32" extrusionOk="0">
                <a:moveTo>
                  <a:pt x="37" y="0"/>
                </a:moveTo>
                <a:lnTo>
                  <a:pt x="39" y="4"/>
                </a:lnTo>
                <a:lnTo>
                  <a:pt x="40" y="8"/>
                </a:lnTo>
                <a:lnTo>
                  <a:pt x="41" y="12"/>
                </a:lnTo>
                <a:lnTo>
                  <a:pt x="41" y="15"/>
                </a:lnTo>
                <a:lnTo>
                  <a:pt x="40" y="19"/>
                </a:lnTo>
                <a:lnTo>
                  <a:pt x="39" y="21"/>
                </a:lnTo>
                <a:lnTo>
                  <a:pt x="36" y="24"/>
                </a:lnTo>
                <a:lnTo>
                  <a:pt x="32" y="28"/>
                </a:lnTo>
                <a:lnTo>
                  <a:pt x="28" y="30"/>
                </a:lnTo>
                <a:lnTo>
                  <a:pt x="23" y="31"/>
                </a:lnTo>
                <a:lnTo>
                  <a:pt x="18" y="32"/>
                </a:lnTo>
                <a:lnTo>
                  <a:pt x="13" y="32"/>
                </a:lnTo>
                <a:lnTo>
                  <a:pt x="9" y="31"/>
                </a:lnTo>
                <a:lnTo>
                  <a:pt x="6" y="29"/>
                </a:lnTo>
                <a:lnTo>
                  <a:pt x="3" y="27"/>
                </a:lnTo>
                <a:lnTo>
                  <a:pt x="1" y="23"/>
                </a:lnTo>
                <a:lnTo>
                  <a:pt x="0" y="20"/>
                </a:lnTo>
                <a:lnTo>
                  <a:pt x="0" y="15"/>
                </a:lnTo>
                <a:lnTo>
                  <a:pt x="1" y="12"/>
                </a:lnTo>
                <a:lnTo>
                  <a:pt x="3" y="9"/>
                </a:lnTo>
                <a:lnTo>
                  <a:pt x="6" y="5"/>
                </a:lnTo>
                <a:lnTo>
                  <a:pt x="9" y="3"/>
                </a:lnTo>
                <a:lnTo>
                  <a:pt x="11" y="3"/>
                </a:lnTo>
                <a:lnTo>
                  <a:pt x="15" y="2"/>
                </a:lnTo>
                <a:lnTo>
                  <a:pt x="18" y="3"/>
                </a:lnTo>
                <a:lnTo>
                  <a:pt x="22" y="5"/>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8" name="Google Shape;1418;p29"/>
          <p:cNvSpPr/>
          <p:nvPr/>
        </p:nvSpPr>
        <p:spPr>
          <a:xfrm>
            <a:off x="4866086" y="2988469"/>
            <a:ext cx="11906" cy="10716"/>
          </a:xfrm>
          <a:custGeom>
            <a:avLst/>
            <a:gdLst/>
            <a:ahLst/>
            <a:cxnLst/>
            <a:rect l="l" t="t" r="r" b="b"/>
            <a:pathLst>
              <a:path w="42" h="37" extrusionOk="0">
                <a:moveTo>
                  <a:pt x="42" y="22"/>
                </a:moveTo>
                <a:lnTo>
                  <a:pt x="41" y="27"/>
                </a:lnTo>
                <a:lnTo>
                  <a:pt x="37" y="30"/>
                </a:lnTo>
                <a:lnTo>
                  <a:pt x="35" y="34"/>
                </a:lnTo>
                <a:lnTo>
                  <a:pt x="32" y="36"/>
                </a:lnTo>
                <a:lnTo>
                  <a:pt x="29" y="37"/>
                </a:lnTo>
                <a:lnTo>
                  <a:pt x="26" y="37"/>
                </a:lnTo>
                <a:lnTo>
                  <a:pt x="21" y="37"/>
                </a:lnTo>
                <a:lnTo>
                  <a:pt x="17" y="35"/>
                </a:lnTo>
                <a:lnTo>
                  <a:pt x="13" y="33"/>
                </a:lnTo>
                <a:lnTo>
                  <a:pt x="8" y="29"/>
                </a:lnTo>
                <a:lnTo>
                  <a:pt x="5" y="26"/>
                </a:lnTo>
                <a:lnTo>
                  <a:pt x="2" y="21"/>
                </a:lnTo>
                <a:lnTo>
                  <a:pt x="1" y="18"/>
                </a:lnTo>
                <a:lnTo>
                  <a:pt x="0" y="13"/>
                </a:lnTo>
                <a:lnTo>
                  <a:pt x="1" y="10"/>
                </a:lnTo>
                <a:lnTo>
                  <a:pt x="2" y="7"/>
                </a:lnTo>
                <a:lnTo>
                  <a:pt x="5" y="5"/>
                </a:lnTo>
                <a:lnTo>
                  <a:pt x="8" y="2"/>
                </a:lnTo>
                <a:lnTo>
                  <a:pt x="13" y="1"/>
                </a:lnTo>
                <a:lnTo>
                  <a:pt x="16" y="0"/>
                </a:lnTo>
                <a:lnTo>
                  <a:pt x="19" y="0"/>
                </a:lnTo>
                <a:lnTo>
                  <a:pt x="23" y="2"/>
                </a:lnTo>
                <a:lnTo>
                  <a:pt x="25" y="3"/>
                </a:lnTo>
                <a:lnTo>
                  <a:pt x="27" y="6"/>
                </a:lnTo>
                <a:lnTo>
                  <a:pt x="29" y="9"/>
                </a:lnTo>
                <a:lnTo>
                  <a:pt x="29" y="13"/>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19" name="Google Shape;1419;p29"/>
          <p:cNvSpPr/>
          <p:nvPr/>
        </p:nvSpPr>
        <p:spPr>
          <a:xfrm>
            <a:off x="4867276" y="3018235"/>
            <a:ext cx="11906" cy="9525"/>
          </a:xfrm>
          <a:custGeom>
            <a:avLst/>
            <a:gdLst/>
            <a:ahLst/>
            <a:cxnLst/>
            <a:rect l="l" t="t" r="r" b="b"/>
            <a:pathLst>
              <a:path w="41" h="30" extrusionOk="0">
                <a:moveTo>
                  <a:pt x="38" y="2"/>
                </a:moveTo>
                <a:lnTo>
                  <a:pt x="40" y="7"/>
                </a:lnTo>
                <a:lnTo>
                  <a:pt x="41" y="10"/>
                </a:lnTo>
                <a:lnTo>
                  <a:pt x="41" y="14"/>
                </a:lnTo>
                <a:lnTo>
                  <a:pt x="40" y="18"/>
                </a:lnTo>
                <a:lnTo>
                  <a:pt x="39" y="20"/>
                </a:lnTo>
                <a:lnTo>
                  <a:pt x="37" y="23"/>
                </a:lnTo>
                <a:lnTo>
                  <a:pt x="33" y="26"/>
                </a:lnTo>
                <a:lnTo>
                  <a:pt x="29" y="28"/>
                </a:lnTo>
                <a:lnTo>
                  <a:pt x="24" y="30"/>
                </a:lnTo>
                <a:lnTo>
                  <a:pt x="20" y="30"/>
                </a:lnTo>
                <a:lnTo>
                  <a:pt x="14" y="30"/>
                </a:lnTo>
                <a:lnTo>
                  <a:pt x="10" y="29"/>
                </a:lnTo>
                <a:lnTo>
                  <a:pt x="5" y="28"/>
                </a:lnTo>
                <a:lnTo>
                  <a:pt x="3" y="26"/>
                </a:lnTo>
                <a:lnTo>
                  <a:pt x="1" y="22"/>
                </a:lnTo>
                <a:lnTo>
                  <a:pt x="0" y="19"/>
                </a:lnTo>
                <a:lnTo>
                  <a:pt x="0" y="14"/>
                </a:lnTo>
                <a:lnTo>
                  <a:pt x="0" y="11"/>
                </a:lnTo>
                <a:lnTo>
                  <a:pt x="2" y="8"/>
                </a:lnTo>
                <a:lnTo>
                  <a:pt x="4" y="4"/>
                </a:lnTo>
                <a:lnTo>
                  <a:pt x="6" y="2"/>
                </a:lnTo>
                <a:lnTo>
                  <a:pt x="10" y="1"/>
                </a:lnTo>
                <a:lnTo>
                  <a:pt x="13" y="0"/>
                </a:lnTo>
                <a:lnTo>
                  <a:pt x="16" y="1"/>
                </a:lnTo>
                <a:lnTo>
                  <a:pt x="20" y="2"/>
                </a:lnTo>
                <a:lnTo>
                  <a:pt x="23" y="4"/>
                </a:lnTo>
                <a:lnTo>
                  <a:pt x="26"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0" name="Google Shape;1420;p29"/>
          <p:cNvSpPr/>
          <p:nvPr/>
        </p:nvSpPr>
        <p:spPr>
          <a:xfrm>
            <a:off x="4842274" y="2986088"/>
            <a:ext cx="11906" cy="10716"/>
          </a:xfrm>
          <a:custGeom>
            <a:avLst/>
            <a:gdLst/>
            <a:ahLst/>
            <a:cxnLst/>
            <a:rect l="l" t="t" r="r" b="b"/>
            <a:pathLst>
              <a:path w="41" h="37" extrusionOk="0">
                <a:moveTo>
                  <a:pt x="41" y="22"/>
                </a:moveTo>
                <a:lnTo>
                  <a:pt x="40" y="27"/>
                </a:lnTo>
                <a:lnTo>
                  <a:pt x="37" y="30"/>
                </a:lnTo>
                <a:lnTo>
                  <a:pt x="34" y="34"/>
                </a:lnTo>
                <a:lnTo>
                  <a:pt x="31" y="35"/>
                </a:lnTo>
                <a:lnTo>
                  <a:pt x="29" y="36"/>
                </a:lnTo>
                <a:lnTo>
                  <a:pt x="25" y="37"/>
                </a:lnTo>
                <a:lnTo>
                  <a:pt x="21" y="37"/>
                </a:lnTo>
                <a:lnTo>
                  <a:pt x="17" y="35"/>
                </a:lnTo>
                <a:lnTo>
                  <a:pt x="12" y="33"/>
                </a:lnTo>
                <a:lnTo>
                  <a:pt x="8" y="29"/>
                </a:lnTo>
                <a:lnTo>
                  <a:pt x="4" y="26"/>
                </a:lnTo>
                <a:lnTo>
                  <a:pt x="2" y="21"/>
                </a:lnTo>
                <a:lnTo>
                  <a:pt x="1" y="18"/>
                </a:lnTo>
                <a:lnTo>
                  <a:pt x="0" y="14"/>
                </a:lnTo>
                <a:lnTo>
                  <a:pt x="1" y="10"/>
                </a:lnTo>
                <a:lnTo>
                  <a:pt x="2" y="7"/>
                </a:lnTo>
                <a:lnTo>
                  <a:pt x="4" y="5"/>
                </a:lnTo>
                <a:lnTo>
                  <a:pt x="8" y="2"/>
                </a:lnTo>
                <a:lnTo>
                  <a:pt x="12" y="0"/>
                </a:lnTo>
                <a:lnTo>
                  <a:pt x="15" y="0"/>
                </a:lnTo>
                <a:lnTo>
                  <a:pt x="19" y="0"/>
                </a:lnTo>
                <a:lnTo>
                  <a:pt x="22" y="1"/>
                </a:lnTo>
                <a:lnTo>
                  <a:pt x="25" y="3"/>
                </a:lnTo>
                <a:lnTo>
                  <a:pt x="27" y="6"/>
                </a:lnTo>
                <a:lnTo>
                  <a:pt x="29"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1" name="Google Shape;1421;p29"/>
          <p:cNvSpPr/>
          <p:nvPr/>
        </p:nvSpPr>
        <p:spPr>
          <a:xfrm>
            <a:off x="4843464" y="3015854"/>
            <a:ext cx="11906" cy="9525"/>
          </a:xfrm>
          <a:custGeom>
            <a:avLst/>
            <a:gdLst/>
            <a:ahLst/>
            <a:cxnLst/>
            <a:rect l="l" t="t" r="r" b="b"/>
            <a:pathLst>
              <a:path w="42" h="30" extrusionOk="0">
                <a:moveTo>
                  <a:pt x="38" y="1"/>
                </a:moveTo>
                <a:lnTo>
                  <a:pt x="40" y="7"/>
                </a:lnTo>
                <a:lnTo>
                  <a:pt x="42" y="10"/>
                </a:lnTo>
                <a:lnTo>
                  <a:pt x="42" y="14"/>
                </a:lnTo>
                <a:lnTo>
                  <a:pt x="40" y="18"/>
                </a:lnTo>
                <a:lnTo>
                  <a:pt x="39" y="20"/>
                </a:lnTo>
                <a:lnTo>
                  <a:pt x="37" y="23"/>
                </a:lnTo>
                <a:lnTo>
                  <a:pt x="34" y="26"/>
                </a:lnTo>
                <a:lnTo>
                  <a:pt x="29" y="28"/>
                </a:lnTo>
                <a:lnTo>
                  <a:pt x="25" y="30"/>
                </a:lnTo>
                <a:lnTo>
                  <a:pt x="20" y="30"/>
                </a:lnTo>
                <a:lnTo>
                  <a:pt x="15" y="30"/>
                </a:lnTo>
                <a:lnTo>
                  <a:pt x="10" y="29"/>
                </a:lnTo>
                <a:lnTo>
                  <a:pt x="6" y="28"/>
                </a:lnTo>
                <a:lnTo>
                  <a:pt x="3" y="24"/>
                </a:lnTo>
                <a:lnTo>
                  <a:pt x="1" y="22"/>
                </a:lnTo>
                <a:lnTo>
                  <a:pt x="0" y="19"/>
                </a:lnTo>
                <a:lnTo>
                  <a:pt x="0" y="14"/>
                </a:lnTo>
                <a:lnTo>
                  <a:pt x="0" y="11"/>
                </a:lnTo>
                <a:lnTo>
                  <a:pt x="2" y="8"/>
                </a:lnTo>
                <a:lnTo>
                  <a:pt x="5" y="4"/>
                </a:lnTo>
                <a:lnTo>
                  <a:pt x="7" y="2"/>
                </a:lnTo>
                <a:lnTo>
                  <a:pt x="10" y="1"/>
                </a:lnTo>
                <a:lnTo>
                  <a:pt x="14" y="0"/>
                </a:lnTo>
                <a:lnTo>
                  <a:pt x="17" y="0"/>
                </a:lnTo>
                <a:lnTo>
                  <a:pt x="20" y="2"/>
                </a:lnTo>
                <a:lnTo>
                  <a:pt x="24" y="4"/>
                </a:lnTo>
                <a:lnTo>
                  <a:pt x="27" y="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2" name="Google Shape;1422;p29"/>
          <p:cNvSpPr/>
          <p:nvPr/>
        </p:nvSpPr>
        <p:spPr>
          <a:xfrm>
            <a:off x="4312445" y="2776539"/>
            <a:ext cx="13097" cy="11906"/>
          </a:xfrm>
          <a:custGeom>
            <a:avLst/>
            <a:gdLst/>
            <a:ahLst/>
            <a:cxnLst/>
            <a:rect l="l" t="t" r="r" b="b"/>
            <a:pathLst>
              <a:path w="42" h="37" extrusionOk="0">
                <a:moveTo>
                  <a:pt x="42" y="23"/>
                </a:moveTo>
                <a:lnTo>
                  <a:pt x="39" y="27"/>
                </a:lnTo>
                <a:lnTo>
                  <a:pt x="37" y="30"/>
                </a:lnTo>
                <a:lnTo>
                  <a:pt x="34" y="34"/>
                </a:lnTo>
                <a:lnTo>
                  <a:pt x="32" y="35"/>
                </a:lnTo>
                <a:lnTo>
                  <a:pt x="28" y="36"/>
                </a:lnTo>
                <a:lnTo>
                  <a:pt x="25" y="37"/>
                </a:lnTo>
                <a:lnTo>
                  <a:pt x="20" y="37"/>
                </a:lnTo>
                <a:lnTo>
                  <a:pt x="16" y="35"/>
                </a:lnTo>
                <a:lnTo>
                  <a:pt x="11" y="33"/>
                </a:lnTo>
                <a:lnTo>
                  <a:pt x="8" y="29"/>
                </a:lnTo>
                <a:lnTo>
                  <a:pt x="5" y="26"/>
                </a:lnTo>
                <a:lnTo>
                  <a:pt x="2" y="21"/>
                </a:lnTo>
                <a:lnTo>
                  <a:pt x="0" y="18"/>
                </a:lnTo>
                <a:lnTo>
                  <a:pt x="0" y="14"/>
                </a:lnTo>
                <a:lnTo>
                  <a:pt x="0" y="10"/>
                </a:lnTo>
                <a:lnTo>
                  <a:pt x="2" y="7"/>
                </a:lnTo>
                <a:lnTo>
                  <a:pt x="5" y="5"/>
                </a:lnTo>
                <a:lnTo>
                  <a:pt x="8" y="2"/>
                </a:lnTo>
                <a:lnTo>
                  <a:pt x="11" y="1"/>
                </a:lnTo>
                <a:lnTo>
                  <a:pt x="15" y="0"/>
                </a:lnTo>
                <a:lnTo>
                  <a:pt x="19" y="0"/>
                </a:lnTo>
                <a:lnTo>
                  <a:pt x="23" y="2"/>
                </a:lnTo>
                <a:lnTo>
                  <a:pt x="25" y="4"/>
                </a:lnTo>
                <a:lnTo>
                  <a:pt x="27" y="6"/>
                </a:lnTo>
                <a:lnTo>
                  <a:pt x="28"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3" name="Google Shape;1423;p29"/>
          <p:cNvSpPr/>
          <p:nvPr/>
        </p:nvSpPr>
        <p:spPr>
          <a:xfrm>
            <a:off x="4312445" y="2726531"/>
            <a:ext cx="13097" cy="10716"/>
          </a:xfrm>
          <a:custGeom>
            <a:avLst/>
            <a:gdLst/>
            <a:ahLst/>
            <a:cxnLst/>
            <a:rect l="l" t="t" r="r" b="b"/>
            <a:pathLst>
              <a:path w="42" h="36" extrusionOk="0">
                <a:moveTo>
                  <a:pt x="42" y="22"/>
                </a:moveTo>
                <a:lnTo>
                  <a:pt x="39" y="27"/>
                </a:lnTo>
                <a:lnTo>
                  <a:pt x="37" y="30"/>
                </a:lnTo>
                <a:lnTo>
                  <a:pt x="34" y="33"/>
                </a:lnTo>
                <a:lnTo>
                  <a:pt x="32" y="35"/>
                </a:lnTo>
                <a:lnTo>
                  <a:pt x="28" y="36"/>
                </a:lnTo>
                <a:lnTo>
                  <a:pt x="25" y="36"/>
                </a:lnTo>
                <a:lnTo>
                  <a:pt x="20" y="36"/>
                </a:lnTo>
                <a:lnTo>
                  <a:pt x="16" y="35"/>
                </a:lnTo>
                <a:lnTo>
                  <a:pt x="11" y="33"/>
                </a:lnTo>
                <a:lnTo>
                  <a:pt x="8" y="29"/>
                </a:lnTo>
                <a:lnTo>
                  <a:pt x="5" y="25"/>
                </a:lnTo>
                <a:lnTo>
                  <a:pt x="2" y="21"/>
                </a:lnTo>
                <a:lnTo>
                  <a:pt x="0" y="17"/>
                </a:lnTo>
                <a:lnTo>
                  <a:pt x="0" y="14"/>
                </a:lnTo>
                <a:lnTo>
                  <a:pt x="0" y="9"/>
                </a:lnTo>
                <a:lnTo>
                  <a:pt x="2" y="7"/>
                </a:lnTo>
                <a:lnTo>
                  <a:pt x="5" y="3"/>
                </a:lnTo>
                <a:lnTo>
                  <a:pt x="8" y="1"/>
                </a:lnTo>
                <a:lnTo>
                  <a:pt x="11" y="0"/>
                </a:lnTo>
                <a:lnTo>
                  <a:pt x="15" y="0"/>
                </a:lnTo>
                <a:lnTo>
                  <a:pt x="19" y="0"/>
                </a:lnTo>
                <a:lnTo>
                  <a:pt x="23" y="1"/>
                </a:lnTo>
                <a:lnTo>
                  <a:pt x="25" y="3"/>
                </a:lnTo>
                <a:lnTo>
                  <a:pt x="27" y="6"/>
                </a:lnTo>
                <a:lnTo>
                  <a:pt x="28" y="9"/>
                </a:lnTo>
                <a:lnTo>
                  <a:pt x="29" y="12"/>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4" name="Google Shape;1424;p29"/>
          <p:cNvSpPr/>
          <p:nvPr/>
        </p:nvSpPr>
        <p:spPr>
          <a:xfrm>
            <a:off x="4313636" y="2756297"/>
            <a:ext cx="11906" cy="9525"/>
          </a:xfrm>
          <a:custGeom>
            <a:avLst/>
            <a:gdLst/>
            <a:ahLst/>
            <a:cxnLst/>
            <a:rect l="l" t="t" r="r" b="b"/>
            <a:pathLst>
              <a:path w="42" h="30" extrusionOk="0">
                <a:moveTo>
                  <a:pt x="40" y="1"/>
                </a:moveTo>
                <a:lnTo>
                  <a:pt x="41" y="5"/>
                </a:lnTo>
                <a:lnTo>
                  <a:pt x="42" y="10"/>
                </a:lnTo>
                <a:lnTo>
                  <a:pt x="42" y="13"/>
                </a:lnTo>
                <a:lnTo>
                  <a:pt x="42" y="17"/>
                </a:lnTo>
                <a:lnTo>
                  <a:pt x="40" y="20"/>
                </a:lnTo>
                <a:lnTo>
                  <a:pt x="38" y="22"/>
                </a:lnTo>
                <a:lnTo>
                  <a:pt x="35" y="26"/>
                </a:lnTo>
                <a:lnTo>
                  <a:pt x="31" y="28"/>
                </a:lnTo>
                <a:lnTo>
                  <a:pt x="26" y="29"/>
                </a:lnTo>
                <a:lnTo>
                  <a:pt x="21" y="30"/>
                </a:lnTo>
                <a:lnTo>
                  <a:pt x="16" y="29"/>
                </a:lnTo>
                <a:lnTo>
                  <a:pt x="12" y="29"/>
                </a:lnTo>
                <a:lnTo>
                  <a:pt x="7" y="27"/>
                </a:lnTo>
                <a:lnTo>
                  <a:pt x="4" y="24"/>
                </a:lnTo>
                <a:lnTo>
                  <a:pt x="2" y="21"/>
                </a:lnTo>
                <a:lnTo>
                  <a:pt x="0" y="18"/>
                </a:lnTo>
                <a:lnTo>
                  <a:pt x="0" y="14"/>
                </a:lnTo>
                <a:lnTo>
                  <a:pt x="2" y="11"/>
                </a:lnTo>
                <a:lnTo>
                  <a:pt x="3" y="7"/>
                </a:lnTo>
                <a:lnTo>
                  <a:pt x="5" y="4"/>
                </a:lnTo>
                <a:lnTo>
                  <a:pt x="8" y="1"/>
                </a:lnTo>
                <a:lnTo>
                  <a:pt x="12" y="0"/>
                </a:lnTo>
                <a:lnTo>
                  <a:pt x="14" y="0"/>
                </a:lnTo>
                <a:lnTo>
                  <a:pt x="17" y="0"/>
                </a:lnTo>
                <a:lnTo>
                  <a:pt x="21" y="1"/>
                </a:lnTo>
                <a:lnTo>
                  <a:pt x="24" y="3"/>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5" name="Google Shape;1425;p29"/>
          <p:cNvSpPr/>
          <p:nvPr/>
        </p:nvSpPr>
        <p:spPr>
          <a:xfrm>
            <a:off x="4302920" y="2811067"/>
            <a:ext cx="11906" cy="10715"/>
          </a:xfrm>
          <a:custGeom>
            <a:avLst/>
            <a:gdLst/>
            <a:ahLst/>
            <a:cxnLst/>
            <a:rect l="l" t="t" r="r" b="b"/>
            <a:pathLst>
              <a:path w="41" h="36" extrusionOk="0">
                <a:moveTo>
                  <a:pt x="41" y="23"/>
                </a:moveTo>
                <a:lnTo>
                  <a:pt x="40" y="28"/>
                </a:lnTo>
                <a:lnTo>
                  <a:pt x="36" y="31"/>
                </a:lnTo>
                <a:lnTo>
                  <a:pt x="34" y="33"/>
                </a:lnTo>
                <a:lnTo>
                  <a:pt x="31" y="35"/>
                </a:lnTo>
                <a:lnTo>
                  <a:pt x="29" y="36"/>
                </a:lnTo>
                <a:lnTo>
                  <a:pt x="25" y="36"/>
                </a:lnTo>
                <a:lnTo>
                  <a:pt x="21" y="36"/>
                </a:lnTo>
                <a:lnTo>
                  <a:pt x="16" y="35"/>
                </a:lnTo>
                <a:lnTo>
                  <a:pt x="12" y="32"/>
                </a:lnTo>
                <a:lnTo>
                  <a:pt x="7" y="30"/>
                </a:lnTo>
                <a:lnTo>
                  <a:pt x="4" y="25"/>
                </a:lnTo>
                <a:lnTo>
                  <a:pt x="2" y="22"/>
                </a:lnTo>
                <a:lnTo>
                  <a:pt x="1" y="17"/>
                </a:lnTo>
                <a:lnTo>
                  <a:pt x="0" y="14"/>
                </a:lnTo>
                <a:lnTo>
                  <a:pt x="1" y="10"/>
                </a:lnTo>
                <a:lnTo>
                  <a:pt x="2" y="6"/>
                </a:lnTo>
                <a:lnTo>
                  <a:pt x="4" y="4"/>
                </a:lnTo>
                <a:lnTo>
                  <a:pt x="7" y="2"/>
                </a:lnTo>
                <a:lnTo>
                  <a:pt x="12" y="1"/>
                </a:lnTo>
                <a:lnTo>
                  <a:pt x="15" y="0"/>
                </a:lnTo>
                <a:lnTo>
                  <a:pt x="19" y="1"/>
                </a:lnTo>
                <a:lnTo>
                  <a:pt x="22" y="2"/>
                </a:lnTo>
                <a:lnTo>
                  <a:pt x="25" y="4"/>
                </a:lnTo>
                <a:lnTo>
                  <a:pt x="26" y="6"/>
                </a:lnTo>
                <a:lnTo>
                  <a:pt x="29" y="10"/>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6" name="Google Shape;1426;p29"/>
          <p:cNvSpPr/>
          <p:nvPr/>
        </p:nvSpPr>
        <p:spPr>
          <a:xfrm>
            <a:off x="4288633" y="2774156"/>
            <a:ext cx="13097" cy="10716"/>
          </a:xfrm>
          <a:custGeom>
            <a:avLst/>
            <a:gdLst/>
            <a:ahLst/>
            <a:cxnLst/>
            <a:rect l="l" t="t" r="r" b="b"/>
            <a:pathLst>
              <a:path w="41" h="37" extrusionOk="0">
                <a:moveTo>
                  <a:pt x="41" y="23"/>
                </a:moveTo>
                <a:lnTo>
                  <a:pt x="39" y="27"/>
                </a:lnTo>
                <a:lnTo>
                  <a:pt x="37" y="30"/>
                </a:lnTo>
                <a:lnTo>
                  <a:pt x="33" y="34"/>
                </a:lnTo>
                <a:lnTo>
                  <a:pt x="31" y="35"/>
                </a:lnTo>
                <a:lnTo>
                  <a:pt x="28" y="36"/>
                </a:lnTo>
                <a:lnTo>
                  <a:pt x="24" y="37"/>
                </a:lnTo>
                <a:lnTo>
                  <a:pt x="20" y="36"/>
                </a:lnTo>
                <a:lnTo>
                  <a:pt x="15" y="35"/>
                </a:lnTo>
                <a:lnTo>
                  <a:pt x="11" y="33"/>
                </a:lnTo>
                <a:lnTo>
                  <a:pt x="8" y="29"/>
                </a:lnTo>
                <a:lnTo>
                  <a:pt x="4" y="26"/>
                </a:lnTo>
                <a:lnTo>
                  <a:pt x="2" y="22"/>
                </a:lnTo>
                <a:lnTo>
                  <a:pt x="0" y="18"/>
                </a:lnTo>
                <a:lnTo>
                  <a:pt x="0" y="14"/>
                </a:lnTo>
                <a:lnTo>
                  <a:pt x="0" y="10"/>
                </a:lnTo>
                <a:lnTo>
                  <a:pt x="2" y="7"/>
                </a:lnTo>
                <a:lnTo>
                  <a:pt x="4" y="4"/>
                </a:lnTo>
                <a:lnTo>
                  <a:pt x="8" y="3"/>
                </a:lnTo>
                <a:lnTo>
                  <a:pt x="11" y="0"/>
                </a:lnTo>
                <a:lnTo>
                  <a:pt x="14" y="0"/>
                </a:lnTo>
                <a:lnTo>
                  <a:pt x="19" y="0"/>
                </a:lnTo>
                <a:lnTo>
                  <a:pt x="22" y="1"/>
                </a:lnTo>
                <a:lnTo>
                  <a:pt x="24" y="4"/>
                </a:lnTo>
                <a:lnTo>
                  <a:pt x="27" y="6"/>
                </a:lnTo>
                <a:lnTo>
                  <a:pt x="28" y="9"/>
                </a:lnTo>
                <a:lnTo>
                  <a:pt x="29" y="14"/>
                </a:lnTo>
                <a:lnTo>
                  <a:pt x="29" y="18"/>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7" name="Google Shape;1427;p29"/>
          <p:cNvSpPr/>
          <p:nvPr/>
        </p:nvSpPr>
        <p:spPr>
          <a:xfrm>
            <a:off x="4288633" y="2722961"/>
            <a:ext cx="13097" cy="10715"/>
          </a:xfrm>
          <a:custGeom>
            <a:avLst/>
            <a:gdLst/>
            <a:ahLst/>
            <a:cxnLst/>
            <a:rect l="l" t="t" r="r" b="b"/>
            <a:pathLst>
              <a:path w="41" h="37" extrusionOk="0">
                <a:moveTo>
                  <a:pt x="41" y="24"/>
                </a:moveTo>
                <a:lnTo>
                  <a:pt x="39" y="28"/>
                </a:lnTo>
                <a:lnTo>
                  <a:pt x="37" y="31"/>
                </a:lnTo>
                <a:lnTo>
                  <a:pt x="33" y="34"/>
                </a:lnTo>
                <a:lnTo>
                  <a:pt x="31" y="36"/>
                </a:lnTo>
                <a:lnTo>
                  <a:pt x="28" y="37"/>
                </a:lnTo>
                <a:lnTo>
                  <a:pt x="24" y="37"/>
                </a:lnTo>
                <a:lnTo>
                  <a:pt x="20" y="37"/>
                </a:lnTo>
                <a:lnTo>
                  <a:pt x="15" y="36"/>
                </a:lnTo>
                <a:lnTo>
                  <a:pt x="11" y="32"/>
                </a:lnTo>
                <a:lnTo>
                  <a:pt x="8" y="30"/>
                </a:lnTo>
                <a:lnTo>
                  <a:pt x="4" y="26"/>
                </a:lnTo>
                <a:lnTo>
                  <a:pt x="2" y="22"/>
                </a:lnTo>
                <a:lnTo>
                  <a:pt x="0" y="18"/>
                </a:lnTo>
                <a:lnTo>
                  <a:pt x="0" y="15"/>
                </a:lnTo>
                <a:lnTo>
                  <a:pt x="0" y="10"/>
                </a:lnTo>
                <a:lnTo>
                  <a:pt x="2" y="7"/>
                </a:lnTo>
                <a:lnTo>
                  <a:pt x="4" y="4"/>
                </a:lnTo>
                <a:lnTo>
                  <a:pt x="8" y="2"/>
                </a:lnTo>
                <a:lnTo>
                  <a:pt x="11" y="1"/>
                </a:lnTo>
                <a:lnTo>
                  <a:pt x="14" y="0"/>
                </a:lnTo>
                <a:lnTo>
                  <a:pt x="19" y="1"/>
                </a:lnTo>
                <a:lnTo>
                  <a:pt x="22" y="2"/>
                </a:lnTo>
                <a:lnTo>
                  <a:pt x="24" y="4"/>
                </a:lnTo>
                <a:lnTo>
                  <a:pt x="27" y="7"/>
                </a:lnTo>
                <a:lnTo>
                  <a:pt x="28" y="10"/>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8" name="Google Shape;1428;p29"/>
          <p:cNvSpPr/>
          <p:nvPr/>
        </p:nvSpPr>
        <p:spPr>
          <a:xfrm>
            <a:off x="4289824" y="2753916"/>
            <a:ext cx="11906" cy="8334"/>
          </a:xfrm>
          <a:custGeom>
            <a:avLst/>
            <a:gdLst/>
            <a:ahLst/>
            <a:cxnLst/>
            <a:rect l="l" t="t" r="r" b="b"/>
            <a:pathLst>
              <a:path w="41" h="30" extrusionOk="0">
                <a:moveTo>
                  <a:pt x="39" y="1"/>
                </a:moveTo>
                <a:lnTo>
                  <a:pt x="40" y="5"/>
                </a:lnTo>
                <a:lnTo>
                  <a:pt x="41" y="10"/>
                </a:lnTo>
                <a:lnTo>
                  <a:pt x="41" y="13"/>
                </a:lnTo>
                <a:lnTo>
                  <a:pt x="41" y="17"/>
                </a:lnTo>
                <a:lnTo>
                  <a:pt x="40" y="20"/>
                </a:lnTo>
                <a:lnTo>
                  <a:pt x="38" y="22"/>
                </a:lnTo>
                <a:lnTo>
                  <a:pt x="35" y="26"/>
                </a:lnTo>
                <a:lnTo>
                  <a:pt x="30" y="28"/>
                </a:lnTo>
                <a:lnTo>
                  <a:pt x="26" y="29"/>
                </a:lnTo>
                <a:lnTo>
                  <a:pt x="20" y="30"/>
                </a:lnTo>
                <a:lnTo>
                  <a:pt x="16" y="29"/>
                </a:lnTo>
                <a:lnTo>
                  <a:pt x="11" y="29"/>
                </a:lnTo>
                <a:lnTo>
                  <a:pt x="7" y="27"/>
                </a:lnTo>
                <a:lnTo>
                  <a:pt x="3" y="24"/>
                </a:lnTo>
                <a:lnTo>
                  <a:pt x="1" y="21"/>
                </a:lnTo>
                <a:lnTo>
                  <a:pt x="0" y="18"/>
                </a:lnTo>
                <a:lnTo>
                  <a:pt x="0" y="14"/>
                </a:lnTo>
                <a:lnTo>
                  <a:pt x="1" y="10"/>
                </a:lnTo>
                <a:lnTo>
                  <a:pt x="2" y="7"/>
                </a:lnTo>
                <a:lnTo>
                  <a:pt x="4" y="4"/>
                </a:lnTo>
                <a:lnTo>
                  <a:pt x="8" y="1"/>
                </a:lnTo>
                <a:lnTo>
                  <a:pt x="11" y="0"/>
                </a:lnTo>
                <a:lnTo>
                  <a:pt x="13" y="0"/>
                </a:lnTo>
                <a:lnTo>
                  <a:pt x="17" y="0"/>
                </a:lnTo>
                <a:lnTo>
                  <a:pt x="20" y="1"/>
                </a:lnTo>
                <a:lnTo>
                  <a:pt x="23" y="3"/>
                </a:lnTo>
                <a:lnTo>
                  <a:pt x="27" y="7"/>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429" name="Google Shape;1429;p29"/>
          <p:cNvSpPr/>
          <p:nvPr/>
        </p:nvSpPr>
        <p:spPr>
          <a:xfrm>
            <a:off x="4279108" y="2808686"/>
            <a:ext cx="11906" cy="10715"/>
          </a:xfrm>
          <a:custGeom>
            <a:avLst/>
            <a:gdLst/>
            <a:ahLst/>
            <a:cxnLst/>
            <a:rect l="l" t="t" r="r" b="b"/>
            <a:pathLst>
              <a:path w="41" h="37" extrusionOk="0">
                <a:moveTo>
                  <a:pt x="41" y="22"/>
                </a:moveTo>
                <a:lnTo>
                  <a:pt x="40" y="28"/>
                </a:lnTo>
                <a:lnTo>
                  <a:pt x="37" y="31"/>
                </a:lnTo>
                <a:lnTo>
                  <a:pt x="35" y="33"/>
                </a:lnTo>
                <a:lnTo>
                  <a:pt x="31" y="35"/>
                </a:lnTo>
                <a:lnTo>
                  <a:pt x="29" y="37"/>
                </a:lnTo>
                <a:lnTo>
                  <a:pt x="26" y="37"/>
                </a:lnTo>
                <a:lnTo>
                  <a:pt x="21" y="37"/>
                </a:lnTo>
                <a:lnTo>
                  <a:pt x="17" y="35"/>
                </a:lnTo>
                <a:lnTo>
                  <a:pt x="12" y="32"/>
                </a:lnTo>
                <a:lnTo>
                  <a:pt x="8" y="29"/>
                </a:lnTo>
                <a:lnTo>
                  <a:pt x="5" y="25"/>
                </a:lnTo>
                <a:lnTo>
                  <a:pt x="2" y="22"/>
                </a:lnTo>
                <a:lnTo>
                  <a:pt x="1" y="17"/>
                </a:lnTo>
                <a:lnTo>
                  <a:pt x="0" y="13"/>
                </a:lnTo>
                <a:lnTo>
                  <a:pt x="1" y="10"/>
                </a:lnTo>
                <a:lnTo>
                  <a:pt x="2" y="6"/>
                </a:lnTo>
                <a:lnTo>
                  <a:pt x="5" y="4"/>
                </a:lnTo>
                <a:lnTo>
                  <a:pt x="8" y="2"/>
                </a:lnTo>
                <a:lnTo>
                  <a:pt x="12" y="1"/>
                </a:lnTo>
                <a:lnTo>
                  <a:pt x="16" y="0"/>
                </a:lnTo>
                <a:lnTo>
                  <a:pt x="19" y="1"/>
                </a:lnTo>
                <a:lnTo>
                  <a:pt x="22" y="2"/>
                </a:lnTo>
                <a:lnTo>
                  <a:pt x="26" y="3"/>
                </a:lnTo>
                <a:lnTo>
                  <a:pt x="27" y="6"/>
                </a:lnTo>
                <a:lnTo>
                  <a:pt x="29" y="10"/>
                </a:lnTo>
                <a:lnTo>
                  <a:pt x="29" y="13"/>
                </a:lnTo>
                <a:lnTo>
                  <a:pt x="29" y="19"/>
                </a:lnTo>
              </a:path>
            </a:pathLst>
          </a:custGeom>
          <a:noFill/>
          <a:ln w="11100" cap="flat" cmpd="sng">
            <a:solidFill>
              <a:srgbClr val="8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430" name="Google Shape;1430;p29"/>
          <p:cNvCxnSpPr/>
          <p:nvPr/>
        </p:nvCxnSpPr>
        <p:spPr>
          <a:xfrm rot="10800000" flipH="1">
            <a:off x="2000251" y="1675211"/>
            <a:ext cx="628650" cy="571500"/>
          </a:xfrm>
          <a:prstGeom prst="straightConnector1">
            <a:avLst/>
          </a:prstGeom>
          <a:noFill/>
          <a:ln w="9525" cap="flat" cmpd="sng">
            <a:solidFill>
              <a:srgbClr val="0080AB"/>
            </a:solidFill>
            <a:prstDash val="solid"/>
            <a:round/>
            <a:headEnd type="none" w="med" len="med"/>
            <a:tailEnd type="triangle" w="lg" len="lg"/>
          </a:ln>
        </p:spPr>
      </p:cxnSp>
      <p:cxnSp>
        <p:nvCxnSpPr>
          <p:cNvPr id="1431" name="Google Shape;1431;p29"/>
          <p:cNvCxnSpPr/>
          <p:nvPr/>
        </p:nvCxnSpPr>
        <p:spPr>
          <a:xfrm rot="10800000" flipH="1">
            <a:off x="3829049" y="2801540"/>
            <a:ext cx="812005" cy="513160"/>
          </a:xfrm>
          <a:prstGeom prst="straightConnector1">
            <a:avLst/>
          </a:prstGeom>
          <a:noFill/>
          <a:ln w="9525" cap="flat" cmpd="sng">
            <a:solidFill>
              <a:srgbClr val="0080AB"/>
            </a:solidFill>
            <a:prstDash val="solid"/>
            <a:round/>
            <a:headEnd type="none" w="med" len="med"/>
            <a:tailEnd type="triangle" w="lg" len="lg"/>
          </a:ln>
        </p:spPr>
      </p:cxnSp>
      <p:cxnSp>
        <p:nvCxnSpPr>
          <p:cNvPr id="1432" name="Google Shape;1432;p29"/>
          <p:cNvCxnSpPr/>
          <p:nvPr/>
        </p:nvCxnSpPr>
        <p:spPr>
          <a:xfrm rot="10800000">
            <a:off x="3543300" y="3314700"/>
            <a:ext cx="285750" cy="0"/>
          </a:xfrm>
          <a:prstGeom prst="straightConnector1">
            <a:avLst/>
          </a:prstGeom>
          <a:noFill/>
          <a:ln w="9525" cap="flat" cmpd="sng">
            <a:solidFill>
              <a:srgbClr val="0080AB"/>
            </a:solidFill>
            <a:prstDash val="solid"/>
            <a:round/>
            <a:headEnd type="none" w="med" len="med"/>
            <a:tailEnd type="none" w="med" len="med"/>
          </a:ln>
        </p:spPr>
      </p:cxnSp>
      <p:sp>
        <p:nvSpPr>
          <p:cNvPr id="1433" name="Google Shape;1433;p29"/>
          <p:cNvSpPr txBox="1"/>
          <p:nvPr/>
        </p:nvSpPr>
        <p:spPr>
          <a:xfrm>
            <a:off x="2114550" y="3143251"/>
            <a:ext cx="1438214"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Reinforcement</a:t>
            </a:r>
            <a:endParaRPr sz="1500">
              <a:solidFill>
                <a:schemeClr val="dk1"/>
              </a:solidFill>
              <a:latin typeface="Arial"/>
              <a:ea typeface="Arial"/>
              <a:cs typeface="Arial"/>
              <a:sym typeface="Arial"/>
            </a:endParaRPr>
          </a:p>
        </p:txBody>
      </p:sp>
      <p:sp>
        <p:nvSpPr>
          <p:cNvPr id="1434" name="Google Shape;1434;p29"/>
          <p:cNvSpPr txBox="1"/>
          <p:nvPr/>
        </p:nvSpPr>
        <p:spPr>
          <a:xfrm>
            <a:off x="1257300" y="2228851"/>
            <a:ext cx="1583832"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Top of concrete</a:t>
            </a:r>
            <a:endParaRPr/>
          </a:p>
          <a:p>
            <a:pPr marL="0" marR="0" lvl="0" indent="0" algn="l" rtl="0">
              <a:spcBef>
                <a:spcPts val="0"/>
              </a:spcBef>
              <a:spcAft>
                <a:spcPts val="0"/>
              </a:spcAft>
              <a:buNone/>
            </a:pPr>
            <a:r>
              <a:rPr lang="en-US" sz="1500">
                <a:solidFill>
                  <a:schemeClr val="dk1"/>
                </a:solidFill>
                <a:latin typeface="Arial"/>
                <a:ea typeface="Arial"/>
                <a:cs typeface="Arial"/>
                <a:sym typeface="Arial"/>
              </a:rPr>
              <a:t>Wearing surface</a:t>
            </a:r>
            <a:endParaRPr sz="1500">
              <a:solidFill>
                <a:schemeClr val="dk1"/>
              </a:solidFill>
              <a:latin typeface="Arial"/>
              <a:ea typeface="Arial"/>
              <a:cs typeface="Arial"/>
              <a:sym typeface="Arial"/>
            </a:endParaRPr>
          </a:p>
        </p:txBody>
      </p:sp>
      <p:cxnSp>
        <p:nvCxnSpPr>
          <p:cNvPr id="1435" name="Google Shape;1435;p29"/>
          <p:cNvCxnSpPr/>
          <p:nvPr/>
        </p:nvCxnSpPr>
        <p:spPr>
          <a:xfrm rot="10800000">
            <a:off x="5029200" y="2914650"/>
            <a:ext cx="571500" cy="400050"/>
          </a:xfrm>
          <a:prstGeom prst="straightConnector1">
            <a:avLst/>
          </a:prstGeom>
          <a:noFill/>
          <a:ln w="9525" cap="flat" cmpd="sng">
            <a:solidFill>
              <a:srgbClr val="0080AB"/>
            </a:solidFill>
            <a:prstDash val="solid"/>
            <a:round/>
            <a:headEnd type="none" w="med" len="med"/>
            <a:tailEnd type="triangle" w="lg" len="lg"/>
          </a:ln>
        </p:spPr>
      </p:cxnSp>
      <p:cxnSp>
        <p:nvCxnSpPr>
          <p:cNvPr id="1436" name="Google Shape;1436;p29"/>
          <p:cNvCxnSpPr/>
          <p:nvPr/>
        </p:nvCxnSpPr>
        <p:spPr>
          <a:xfrm rot="10800000">
            <a:off x="5600700" y="3314700"/>
            <a:ext cx="285750" cy="0"/>
          </a:xfrm>
          <a:prstGeom prst="straightConnector1">
            <a:avLst/>
          </a:prstGeom>
          <a:noFill/>
          <a:ln w="9525" cap="flat" cmpd="sng">
            <a:solidFill>
              <a:srgbClr val="0080AB"/>
            </a:solidFill>
            <a:prstDash val="solid"/>
            <a:round/>
            <a:headEnd type="none" w="med" len="med"/>
            <a:tailEnd type="none" w="med" len="med"/>
          </a:ln>
        </p:spPr>
      </p:cxnSp>
      <p:sp>
        <p:nvSpPr>
          <p:cNvPr id="1437" name="Google Shape;1437;p29"/>
          <p:cNvSpPr txBox="1"/>
          <p:nvPr/>
        </p:nvSpPr>
        <p:spPr>
          <a:xfrm>
            <a:off x="5943601" y="3143251"/>
            <a:ext cx="208101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Corrosion by-products</a:t>
            </a:r>
            <a:endParaRPr sz="1500">
              <a:solidFill>
                <a:schemeClr val="dk1"/>
              </a:solidFill>
              <a:latin typeface="Arial"/>
              <a:ea typeface="Arial"/>
              <a:cs typeface="Arial"/>
              <a:sym typeface="Arial"/>
            </a:endParaRPr>
          </a:p>
        </p:txBody>
      </p:sp>
      <p:sp>
        <p:nvSpPr>
          <p:cNvPr id="1438" name="Google Shape;1438;p29"/>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p30"/>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Delamination &amp; Corroded Rebar</a:t>
            </a:r>
            <a:endParaRPr/>
          </a:p>
        </p:txBody>
      </p:sp>
      <p:pic>
        <p:nvPicPr>
          <p:cNvPr id="1444" name="Google Shape;1444;p30"/>
          <p:cNvPicPr preferRelativeResize="0"/>
          <p:nvPr/>
        </p:nvPicPr>
        <p:blipFill>
          <a:blip r:embed="rId3"/>
          <a:srcRect/>
          <a:stretch/>
        </p:blipFill>
        <p:spPr>
          <a:xfrm>
            <a:off x="1296489" y="1041933"/>
            <a:ext cx="6551021" cy="343553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445" name="Google Shape;1445;p30"/>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p31"/>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Longitudinal Cracks &amp; Corroded Rebar</a:t>
            </a:r>
            <a:endParaRPr dirty="0"/>
          </a:p>
        </p:txBody>
      </p:sp>
      <p:pic>
        <p:nvPicPr>
          <p:cNvPr id="1452" name="Google Shape;1452;p31"/>
          <p:cNvPicPr preferRelativeResize="0"/>
          <p:nvPr/>
        </p:nvPicPr>
        <p:blipFill>
          <a:blip r:embed="rId3"/>
          <a:srcRect/>
          <a:stretch/>
        </p:blipFill>
        <p:spPr>
          <a:xfrm>
            <a:off x="2071934" y="1038148"/>
            <a:ext cx="5000132" cy="375009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453" name="Google Shape;1453;p31"/>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Google Shape;1458;p32"/>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2400" dirty="0"/>
              <a:t>Spalled Concrete – Corroded Rebar and Broken Stirrup</a:t>
            </a:r>
            <a:endParaRPr sz="2400" dirty="0"/>
          </a:p>
        </p:txBody>
      </p:sp>
      <p:pic>
        <p:nvPicPr>
          <p:cNvPr id="1460" name="Google Shape;1460;p32"/>
          <p:cNvPicPr preferRelativeResize="0"/>
          <p:nvPr/>
        </p:nvPicPr>
        <p:blipFill>
          <a:blip r:embed="rId3"/>
          <a:srcRect/>
          <a:stretch/>
        </p:blipFill>
        <p:spPr>
          <a:xfrm>
            <a:off x="2082373" y="859415"/>
            <a:ext cx="4979254" cy="380056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461" name="Google Shape;1461;p32"/>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34</a:t>
            </a:fld>
            <a:endParaRPr/>
          </a:p>
        </p:txBody>
      </p:sp>
      <p:cxnSp>
        <p:nvCxnSpPr>
          <p:cNvPr id="3" name="Straight Arrow Connector 2">
            <a:extLst>
              <a:ext uri="{FF2B5EF4-FFF2-40B4-BE49-F238E27FC236}">
                <a16:creationId xmlns:a16="http://schemas.microsoft.com/office/drawing/2014/main" id="{1B9EE826-75D7-FE2B-B8EE-D078E0FBBF73}"/>
              </a:ext>
            </a:extLst>
          </p:cNvPr>
          <p:cNvCxnSpPr>
            <a:cxnSpLocks/>
          </p:cNvCxnSpPr>
          <p:nvPr/>
        </p:nvCxnSpPr>
        <p:spPr>
          <a:xfrm flipH="1" flipV="1">
            <a:off x="4572000" y="2370909"/>
            <a:ext cx="1502229" cy="9470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Google Shape;1466;p3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Calcium Carbonate Deposits</a:t>
            </a:r>
            <a:endParaRPr/>
          </a:p>
        </p:txBody>
      </p:sp>
      <p:pic>
        <p:nvPicPr>
          <p:cNvPr id="1467" name="Google Shape;1467;p33" descr="9"/>
          <p:cNvPicPr preferRelativeResize="0"/>
          <p:nvPr/>
        </p:nvPicPr>
        <p:blipFill rotWithShape="1">
          <a:blip r:embed="rId3">
            <a:alphaModFix/>
          </a:blip>
          <a:srcRect/>
          <a:stretch/>
        </p:blipFill>
        <p:spPr>
          <a:xfrm>
            <a:off x="1943100" y="1143001"/>
            <a:ext cx="5257800" cy="325993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468" name="Google Shape;1468;p3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34"/>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dirty="0"/>
              <a:t>Reinforced Concrete</a:t>
            </a:r>
            <a:endParaRPr dirty="0"/>
          </a:p>
          <a:p>
            <a:pPr marL="257175" lvl="0" indent="-257175" algn="l" rtl="0">
              <a:spcBef>
                <a:spcPts val="360"/>
              </a:spcBef>
              <a:spcAft>
                <a:spcPts val="0"/>
              </a:spcAft>
              <a:buClr>
                <a:schemeClr val="dk1"/>
              </a:buClr>
              <a:buSzPts val="1800"/>
              <a:buChar char="•"/>
            </a:pPr>
            <a:r>
              <a:rPr lang="en-US" dirty="0"/>
              <a:t>Concrete has high compressive strength and low tensile strength</a:t>
            </a:r>
            <a:endParaRPr dirty="0"/>
          </a:p>
          <a:p>
            <a:pPr marL="257175" lvl="0" indent="-257175" algn="l" rtl="0">
              <a:spcBef>
                <a:spcPts val="360"/>
              </a:spcBef>
              <a:spcAft>
                <a:spcPts val="0"/>
              </a:spcAft>
              <a:buClr>
                <a:schemeClr val="dk1"/>
              </a:buClr>
              <a:buSzPts val="1800"/>
              <a:buChar char="•"/>
            </a:pPr>
            <a:r>
              <a:rPr lang="en-US" dirty="0"/>
              <a:t>Typically cracks under tensile load</a:t>
            </a:r>
            <a:endParaRPr dirty="0"/>
          </a:p>
          <a:p>
            <a:pPr marL="257175" lvl="0" indent="-257175" algn="l" rtl="0">
              <a:spcBef>
                <a:spcPts val="360"/>
              </a:spcBef>
              <a:spcAft>
                <a:spcPts val="0"/>
              </a:spcAft>
              <a:buClr>
                <a:schemeClr val="dk1"/>
              </a:buClr>
              <a:buSzPts val="1800"/>
              <a:buChar char="•"/>
            </a:pPr>
            <a:r>
              <a:rPr lang="en-US" dirty="0"/>
              <a:t>Traditional reinforcing steel (rebar) carries tensile load</a:t>
            </a:r>
            <a:endParaRPr dirty="0"/>
          </a:p>
          <a:p>
            <a:pPr marL="0" lvl="0" indent="0" algn="l" rtl="0">
              <a:spcBef>
                <a:spcPts val="360"/>
              </a:spcBef>
              <a:spcAft>
                <a:spcPts val="0"/>
              </a:spcAft>
              <a:buClr>
                <a:schemeClr val="dk1"/>
              </a:buClr>
              <a:buSzPts val="1800"/>
              <a:buNone/>
            </a:pPr>
            <a:endParaRPr dirty="0"/>
          </a:p>
          <a:p>
            <a:pPr marL="0" lvl="0" indent="0" algn="l" rtl="0">
              <a:spcBef>
                <a:spcPts val="360"/>
              </a:spcBef>
              <a:spcAft>
                <a:spcPts val="0"/>
              </a:spcAft>
              <a:buClr>
                <a:schemeClr val="dk1"/>
              </a:buClr>
              <a:buSzPts val="1800"/>
              <a:buNone/>
            </a:pPr>
            <a:r>
              <a:rPr lang="en-US" dirty="0"/>
              <a:t>Prestressed Concrete </a:t>
            </a:r>
            <a:endParaRPr dirty="0"/>
          </a:p>
          <a:p>
            <a:pPr marL="257175" lvl="0" indent="-257175" algn="l" rtl="0">
              <a:spcBef>
                <a:spcPts val="360"/>
              </a:spcBef>
              <a:spcAft>
                <a:spcPts val="0"/>
              </a:spcAft>
              <a:buClr>
                <a:schemeClr val="dk1"/>
              </a:buClr>
              <a:buSzPts val="1800"/>
              <a:buChar char="•"/>
            </a:pPr>
            <a:r>
              <a:rPr lang="en-US" dirty="0"/>
              <a:t>Use of both rebar and high-strength steel strands</a:t>
            </a:r>
            <a:endParaRPr dirty="0"/>
          </a:p>
          <a:p>
            <a:pPr marL="257175" lvl="0" indent="-257175" algn="l" rtl="0">
              <a:spcBef>
                <a:spcPts val="360"/>
              </a:spcBef>
              <a:spcAft>
                <a:spcPts val="0"/>
              </a:spcAft>
              <a:buClr>
                <a:schemeClr val="dk1"/>
              </a:buClr>
              <a:buSzPts val="1800"/>
              <a:buChar char="•"/>
            </a:pPr>
            <a:r>
              <a:rPr lang="en-US" dirty="0"/>
              <a:t>Concrete is pre-compressed as a result of pre-tensioning the steel strands</a:t>
            </a:r>
            <a:endParaRPr dirty="0"/>
          </a:p>
          <a:p>
            <a:pPr marL="257175" lvl="0" indent="-257175" algn="l" rtl="0">
              <a:spcBef>
                <a:spcPts val="360"/>
              </a:spcBef>
              <a:spcAft>
                <a:spcPts val="0"/>
              </a:spcAft>
              <a:buClr>
                <a:schemeClr val="dk1"/>
              </a:buClr>
              <a:buSzPts val="1800"/>
              <a:buChar char="•"/>
            </a:pPr>
            <a:r>
              <a:rPr lang="en-US" dirty="0"/>
              <a:t>Carries load without cracking</a:t>
            </a:r>
            <a:endParaRPr dirty="0"/>
          </a:p>
          <a:p>
            <a:pPr marL="257175" lvl="0" indent="-142875" algn="l" rtl="0">
              <a:spcBef>
                <a:spcPts val="360"/>
              </a:spcBef>
              <a:spcAft>
                <a:spcPts val="0"/>
              </a:spcAft>
              <a:buClr>
                <a:schemeClr val="dk1"/>
              </a:buClr>
              <a:buSzPts val="1800"/>
              <a:buNone/>
            </a:pPr>
            <a:endParaRPr dirty="0"/>
          </a:p>
          <a:p>
            <a:pPr marL="257175" lvl="0" indent="-142875" algn="l" rtl="0">
              <a:spcBef>
                <a:spcPts val="360"/>
              </a:spcBef>
              <a:spcAft>
                <a:spcPts val="0"/>
              </a:spcAft>
              <a:buClr>
                <a:schemeClr val="dk1"/>
              </a:buClr>
              <a:buSzPts val="1800"/>
              <a:buNone/>
            </a:pPr>
            <a:endParaRPr dirty="0"/>
          </a:p>
        </p:txBody>
      </p:sp>
      <p:sp>
        <p:nvSpPr>
          <p:cNvPr id="1474" name="Google Shape;1474;p34"/>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Concrete - Steel Combination</a:t>
            </a:r>
            <a:endParaRPr/>
          </a:p>
        </p:txBody>
      </p:sp>
      <p:sp>
        <p:nvSpPr>
          <p:cNvPr id="1475" name="Google Shape;1475;p34"/>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sp>
        <p:nvSpPr>
          <p:cNvPr id="1481" name="Google Shape;1481;p35"/>
          <p:cNvSpPr txBox="1">
            <a:spLocks noGrp="1"/>
          </p:cNvSpPr>
          <p:nvPr>
            <p:ph type="ctrTitle"/>
          </p:nvPr>
        </p:nvSpPr>
        <p:spPr>
          <a:xfrm>
            <a:off x="685800" y="679289"/>
            <a:ext cx="7772400" cy="1643037"/>
          </a:xfrm>
          <a:prstGeom prst="rect">
            <a:avLst/>
          </a:prstGeom>
          <a:noFill/>
          <a:ln>
            <a:noFill/>
          </a:ln>
        </p:spPr>
        <p:txBody>
          <a:bodyPr spcFirstLastPara="1" wrap="square" lIns="0" tIns="0" rIns="0" bIns="0" anchor="b" anchorCtr="0">
            <a:normAutofit/>
          </a:bodyPr>
          <a:lstStyle/>
          <a:p>
            <a:pPr marL="0" lvl="0" indent="0" algn="ctr" rtl="0">
              <a:spcBef>
                <a:spcPts val="0"/>
              </a:spcBef>
              <a:spcAft>
                <a:spcPts val="0"/>
              </a:spcAft>
              <a:buNone/>
            </a:pPr>
            <a:r>
              <a:rPr lang="en-US"/>
              <a:t>STEEL</a:t>
            </a:r>
            <a:endParaRPr/>
          </a:p>
        </p:txBody>
      </p:sp>
      <p:sp>
        <p:nvSpPr>
          <p:cNvPr id="1482" name="Google Shape;1482;p35"/>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1487" name="Google Shape;1487;p36"/>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dirty="0"/>
              <a:t>Steel is an alloy of iron, carbon and other trace metals</a:t>
            </a:r>
            <a:endParaRPr dirty="0"/>
          </a:p>
          <a:p>
            <a:pPr marL="0" lvl="0" indent="0" algn="l" rtl="0">
              <a:spcBef>
                <a:spcPts val="360"/>
              </a:spcBef>
              <a:spcAft>
                <a:spcPts val="0"/>
              </a:spcAft>
              <a:buClr>
                <a:schemeClr val="dk1"/>
              </a:buClr>
              <a:buSzPts val="1800"/>
              <a:buNone/>
            </a:pPr>
            <a:r>
              <a:rPr lang="en-US" dirty="0"/>
              <a:t>Typical carbon and trace metal ratios:</a:t>
            </a:r>
          </a:p>
          <a:p>
            <a:pPr marL="0" lvl="0" indent="0" algn="l" rtl="0">
              <a:spcBef>
                <a:spcPts val="360"/>
              </a:spcBef>
              <a:spcAft>
                <a:spcPts val="0"/>
              </a:spcAft>
              <a:buClr>
                <a:schemeClr val="dk1"/>
              </a:buClr>
              <a:buSzPts val="1800"/>
              <a:buNone/>
            </a:pPr>
            <a:endParaRPr dirty="0"/>
          </a:p>
          <a:p>
            <a:pPr marL="257175" lvl="0" indent="-257175" algn="l" rtl="0">
              <a:spcBef>
                <a:spcPts val="360"/>
              </a:spcBef>
              <a:spcAft>
                <a:spcPts val="0"/>
              </a:spcAft>
              <a:buClr>
                <a:schemeClr val="dk1"/>
              </a:buClr>
              <a:buSzPts val="1800"/>
              <a:buChar char="•"/>
            </a:pPr>
            <a:r>
              <a:rPr lang="en-US" dirty="0"/>
              <a:t>Carbon			0.15 to 0.30%</a:t>
            </a:r>
            <a:endParaRPr dirty="0"/>
          </a:p>
          <a:p>
            <a:pPr marL="257175" lvl="0" indent="-257175" algn="l" rtl="0">
              <a:spcBef>
                <a:spcPts val="360"/>
              </a:spcBef>
              <a:spcAft>
                <a:spcPts val="0"/>
              </a:spcAft>
              <a:buClr>
                <a:schemeClr val="dk1"/>
              </a:buClr>
              <a:buSzPts val="1800"/>
              <a:buChar char="•"/>
            </a:pPr>
            <a:r>
              <a:rPr lang="en-US" dirty="0"/>
              <a:t>Manganese			0.50 to 2.00%</a:t>
            </a:r>
            <a:endParaRPr dirty="0"/>
          </a:p>
          <a:p>
            <a:pPr marL="257175" lvl="0" indent="-257175" algn="l" rtl="0">
              <a:spcBef>
                <a:spcPts val="360"/>
              </a:spcBef>
              <a:spcAft>
                <a:spcPts val="0"/>
              </a:spcAft>
              <a:buClr>
                <a:schemeClr val="dk1"/>
              </a:buClr>
              <a:buSzPts val="1800"/>
              <a:buChar char="•"/>
            </a:pPr>
            <a:r>
              <a:rPr lang="en-US" dirty="0"/>
              <a:t>Phosphorus			0.02 to 0.20%</a:t>
            </a:r>
            <a:endParaRPr dirty="0"/>
          </a:p>
          <a:p>
            <a:pPr marL="257175" lvl="0" indent="-257175" algn="l" rtl="0">
              <a:spcBef>
                <a:spcPts val="360"/>
              </a:spcBef>
              <a:spcAft>
                <a:spcPts val="0"/>
              </a:spcAft>
              <a:buClr>
                <a:schemeClr val="dk1"/>
              </a:buClr>
              <a:buSzPts val="1800"/>
              <a:buChar char="•"/>
            </a:pPr>
            <a:r>
              <a:rPr lang="en-US" dirty="0"/>
              <a:t>Sulphur			0.02 to 0.06%</a:t>
            </a:r>
            <a:endParaRPr dirty="0"/>
          </a:p>
          <a:p>
            <a:pPr marL="257175" lvl="0" indent="-257175" algn="l" rtl="0">
              <a:spcBef>
                <a:spcPts val="360"/>
              </a:spcBef>
              <a:spcAft>
                <a:spcPts val="0"/>
              </a:spcAft>
              <a:buClr>
                <a:schemeClr val="dk1"/>
              </a:buClr>
              <a:buSzPts val="1800"/>
              <a:buChar char="•"/>
            </a:pPr>
            <a:r>
              <a:rPr lang="en-US" dirty="0"/>
              <a:t>Silicon			0.15 to 0.80%</a:t>
            </a:r>
            <a:endParaRPr dirty="0"/>
          </a:p>
          <a:p>
            <a:pPr marL="257175" lvl="0" indent="-142875" algn="l" rtl="0">
              <a:spcBef>
                <a:spcPts val="360"/>
              </a:spcBef>
              <a:spcAft>
                <a:spcPts val="0"/>
              </a:spcAft>
              <a:buClr>
                <a:schemeClr val="dk1"/>
              </a:buClr>
              <a:buSzPts val="1800"/>
              <a:buNone/>
            </a:pPr>
            <a:endParaRPr dirty="0"/>
          </a:p>
        </p:txBody>
      </p:sp>
      <p:sp>
        <p:nvSpPr>
          <p:cNvPr id="1488" name="Google Shape;1488;p36"/>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What is Steel?</a:t>
            </a:r>
            <a:endParaRPr/>
          </a:p>
        </p:txBody>
      </p:sp>
      <p:sp>
        <p:nvSpPr>
          <p:cNvPr id="1489" name="Google Shape;1489;p36"/>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1494" name="Google Shape;1494;p37"/>
          <p:cNvSpPr txBox="1">
            <a:spLocks noGrp="1"/>
          </p:cNvSpPr>
          <p:nvPr>
            <p:ph type="body" idx="1"/>
          </p:nvPr>
        </p:nvSpPr>
        <p:spPr>
          <a:xfrm>
            <a:off x="539553" y="1356960"/>
            <a:ext cx="4203898"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a:t>Iron in the pure form is a soft, shiny metal like aluminum.</a:t>
            </a:r>
            <a:endParaRPr/>
          </a:p>
          <a:p>
            <a:pPr marL="342900" lvl="0" indent="-342900" algn="l" rtl="0">
              <a:spcBef>
                <a:spcPts val="360"/>
              </a:spcBef>
              <a:spcAft>
                <a:spcPts val="0"/>
              </a:spcAft>
              <a:buClr>
                <a:schemeClr val="dk1"/>
              </a:buClr>
              <a:buSzPts val="1800"/>
              <a:buFont typeface="Arial"/>
              <a:buChar char="•"/>
            </a:pPr>
            <a:r>
              <a:rPr lang="en-US"/>
              <a:t>However, it is never found in this state.</a:t>
            </a:r>
            <a:endParaRPr/>
          </a:p>
          <a:p>
            <a:pPr marL="342900" lvl="0" indent="-342900" algn="l" rtl="0">
              <a:spcBef>
                <a:spcPts val="360"/>
              </a:spcBef>
              <a:spcAft>
                <a:spcPts val="0"/>
              </a:spcAft>
              <a:buClr>
                <a:schemeClr val="dk1"/>
              </a:buClr>
              <a:buSzPts val="1800"/>
              <a:buFont typeface="Arial"/>
              <a:buChar char="•"/>
            </a:pPr>
            <a:r>
              <a:rPr lang="en-US"/>
              <a:t>Iron oxidizes extremely easily.</a:t>
            </a:r>
            <a:endParaRPr/>
          </a:p>
          <a:p>
            <a:pPr marL="342900" lvl="0" indent="-342900" algn="l" rtl="0">
              <a:spcBef>
                <a:spcPts val="360"/>
              </a:spcBef>
              <a:spcAft>
                <a:spcPts val="0"/>
              </a:spcAft>
              <a:buClr>
                <a:schemeClr val="dk1"/>
              </a:buClr>
              <a:buSzPts val="1800"/>
              <a:buFont typeface="Arial"/>
              <a:buChar char="•"/>
            </a:pPr>
            <a:r>
              <a:rPr lang="en-US"/>
              <a:t>In nature it is always found as an oxide.</a:t>
            </a:r>
            <a:endParaRPr/>
          </a:p>
          <a:p>
            <a:pPr marL="257175" lvl="0" indent="-142875" algn="l" rtl="0">
              <a:spcBef>
                <a:spcPts val="360"/>
              </a:spcBef>
              <a:spcAft>
                <a:spcPts val="0"/>
              </a:spcAft>
              <a:buClr>
                <a:schemeClr val="dk1"/>
              </a:buClr>
              <a:buSzPts val="1800"/>
              <a:buNone/>
            </a:pPr>
            <a:endParaRPr/>
          </a:p>
        </p:txBody>
      </p:sp>
      <p:sp>
        <p:nvSpPr>
          <p:cNvPr id="1495" name="Google Shape;1495;p37"/>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Iron</a:t>
            </a:r>
            <a:endParaRPr/>
          </a:p>
        </p:txBody>
      </p:sp>
      <p:pic>
        <p:nvPicPr>
          <p:cNvPr id="1496" name="Google Shape;1496;p37" descr="Icon&#10;&#10;Description automatically generated"/>
          <p:cNvPicPr preferRelativeResize="0"/>
          <p:nvPr/>
        </p:nvPicPr>
        <p:blipFill rotWithShape="1">
          <a:blip r:embed="rId3">
            <a:alphaModFix/>
          </a:blip>
          <a:srcRect/>
          <a:stretch/>
        </p:blipFill>
        <p:spPr>
          <a:xfrm>
            <a:off x="5429250" y="1114425"/>
            <a:ext cx="2914650" cy="2914650"/>
          </a:xfrm>
          <a:prstGeom prst="rect">
            <a:avLst/>
          </a:prstGeom>
          <a:noFill/>
          <a:ln>
            <a:noFill/>
          </a:ln>
        </p:spPr>
      </p:pic>
      <p:sp>
        <p:nvSpPr>
          <p:cNvPr id="1497" name="Google Shape;1497;p37"/>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4"/>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Cement Manufacturing</a:t>
            </a:r>
            <a:endParaRPr/>
          </a:p>
        </p:txBody>
      </p:sp>
      <p:sp>
        <p:nvSpPr>
          <p:cNvPr id="146" name="Google Shape;146;p4"/>
          <p:cNvSpPr txBox="1"/>
          <p:nvPr/>
        </p:nvSpPr>
        <p:spPr>
          <a:xfrm>
            <a:off x="1329929" y="1101329"/>
            <a:ext cx="1075936"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Limestone Train</a:t>
            </a:r>
            <a:endParaRPr sz="900" b="1" i="0" u="none" strike="noStrike" cap="none">
              <a:solidFill>
                <a:schemeClr val="dk1"/>
              </a:solidFill>
              <a:latin typeface="Arial"/>
              <a:ea typeface="Arial"/>
              <a:cs typeface="Arial"/>
              <a:sym typeface="Arial"/>
            </a:endParaRPr>
          </a:p>
        </p:txBody>
      </p:sp>
      <p:sp>
        <p:nvSpPr>
          <p:cNvPr id="147" name="Google Shape;147;p4"/>
          <p:cNvSpPr txBox="1"/>
          <p:nvPr/>
        </p:nvSpPr>
        <p:spPr>
          <a:xfrm>
            <a:off x="4701779" y="1272779"/>
            <a:ext cx="838691"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Clay Quarry</a:t>
            </a:r>
            <a:endParaRPr sz="900" b="1" i="0" u="none" strike="noStrike" cap="none">
              <a:solidFill>
                <a:schemeClr val="dk1"/>
              </a:solidFill>
              <a:latin typeface="Arial"/>
              <a:ea typeface="Arial"/>
              <a:cs typeface="Arial"/>
              <a:sym typeface="Arial"/>
            </a:endParaRPr>
          </a:p>
        </p:txBody>
      </p:sp>
      <p:sp>
        <p:nvSpPr>
          <p:cNvPr id="148" name="Google Shape;148;p4"/>
          <p:cNvSpPr txBox="1"/>
          <p:nvPr/>
        </p:nvSpPr>
        <p:spPr>
          <a:xfrm>
            <a:off x="2358629" y="1844279"/>
            <a:ext cx="1319592"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Hammermill Crusher</a:t>
            </a:r>
            <a:endParaRPr sz="900" b="1" i="0" u="none" strike="noStrike" cap="none">
              <a:solidFill>
                <a:schemeClr val="dk1"/>
              </a:solidFill>
              <a:latin typeface="Arial"/>
              <a:ea typeface="Arial"/>
              <a:cs typeface="Arial"/>
              <a:sym typeface="Arial"/>
            </a:endParaRPr>
          </a:p>
        </p:txBody>
      </p:sp>
      <p:sp>
        <p:nvSpPr>
          <p:cNvPr id="149" name="Google Shape;149;p4"/>
          <p:cNvSpPr txBox="1"/>
          <p:nvPr/>
        </p:nvSpPr>
        <p:spPr>
          <a:xfrm>
            <a:off x="2815829" y="2472929"/>
            <a:ext cx="1031051"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Preblend Dome</a:t>
            </a:r>
            <a:endParaRPr sz="900" b="1" i="0" u="none" strike="noStrike" cap="none">
              <a:solidFill>
                <a:schemeClr val="dk1"/>
              </a:solidFill>
              <a:latin typeface="Arial"/>
              <a:ea typeface="Arial"/>
              <a:cs typeface="Arial"/>
              <a:sym typeface="Arial"/>
            </a:endParaRPr>
          </a:p>
        </p:txBody>
      </p:sp>
      <p:sp>
        <p:nvSpPr>
          <p:cNvPr id="150" name="Google Shape;150;p4"/>
          <p:cNvSpPr txBox="1"/>
          <p:nvPr/>
        </p:nvSpPr>
        <p:spPr>
          <a:xfrm>
            <a:off x="3330180" y="3330179"/>
            <a:ext cx="736099"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Roller Mill</a:t>
            </a:r>
            <a:endParaRPr sz="900" b="1" i="0" u="none" strike="noStrike" cap="none">
              <a:solidFill>
                <a:schemeClr val="dk1"/>
              </a:solidFill>
              <a:latin typeface="Arial"/>
              <a:ea typeface="Arial"/>
              <a:cs typeface="Arial"/>
              <a:sym typeface="Arial"/>
            </a:endParaRPr>
          </a:p>
        </p:txBody>
      </p:sp>
      <p:sp>
        <p:nvSpPr>
          <p:cNvPr id="151" name="Google Shape;151;p4"/>
          <p:cNvSpPr txBox="1"/>
          <p:nvPr/>
        </p:nvSpPr>
        <p:spPr>
          <a:xfrm>
            <a:off x="1272779" y="2244329"/>
            <a:ext cx="108876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Preheater Tower</a:t>
            </a:r>
            <a:endParaRPr sz="900" b="1" i="0" u="none" strike="noStrike" cap="none">
              <a:solidFill>
                <a:schemeClr val="dk1"/>
              </a:solidFill>
              <a:latin typeface="Arial"/>
              <a:ea typeface="Arial"/>
              <a:cs typeface="Arial"/>
              <a:sym typeface="Arial"/>
            </a:endParaRPr>
          </a:p>
        </p:txBody>
      </p:sp>
      <p:sp>
        <p:nvSpPr>
          <p:cNvPr id="152" name="Google Shape;152;p4"/>
          <p:cNvSpPr txBox="1"/>
          <p:nvPr/>
        </p:nvSpPr>
        <p:spPr>
          <a:xfrm>
            <a:off x="2301480" y="3901679"/>
            <a:ext cx="800219"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Rotary Kiln</a:t>
            </a:r>
            <a:endParaRPr sz="900" b="1" i="0" u="none" strike="noStrike" cap="none">
              <a:solidFill>
                <a:schemeClr val="dk1"/>
              </a:solidFill>
              <a:latin typeface="Arial"/>
              <a:ea typeface="Arial"/>
              <a:cs typeface="Arial"/>
              <a:sym typeface="Arial"/>
            </a:endParaRPr>
          </a:p>
        </p:txBody>
      </p:sp>
      <p:sp>
        <p:nvSpPr>
          <p:cNvPr id="153" name="Google Shape;153;p4"/>
          <p:cNvSpPr txBox="1"/>
          <p:nvPr/>
        </p:nvSpPr>
        <p:spPr>
          <a:xfrm>
            <a:off x="5216129" y="3158729"/>
            <a:ext cx="62865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Clinker</a:t>
            </a:r>
            <a:endParaRPr sz="900" b="1" i="0" u="none" strike="noStrike" cap="none">
              <a:solidFill>
                <a:schemeClr val="dk1"/>
              </a:solidFill>
              <a:latin typeface="Arial"/>
              <a:ea typeface="Arial"/>
              <a:cs typeface="Arial"/>
              <a:sym typeface="Arial"/>
            </a:endParaRPr>
          </a:p>
        </p:txBody>
      </p:sp>
      <p:sp>
        <p:nvSpPr>
          <p:cNvPr id="154" name="Google Shape;154;p4"/>
          <p:cNvSpPr txBox="1"/>
          <p:nvPr/>
        </p:nvSpPr>
        <p:spPr>
          <a:xfrm>
            <a:off x="5444730" y="2072879"/>
            <a:ext cx="94769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Additive Silos</a:t>
            </a:r>
            <a:endParaRPr sz="900" b="1" i="0" u="none" strike="noStrike" cap="none">
              <a:solidFill>
                <a:schemeClr val="dk1"/>
              </a:solidFill>
              <a:latin typeface="Arial"/>
              <a:ea typeface="Arial"/>
              <a:cs typeface="Arial"/>
              <a:sym typeface="Arial"/>
            </a:endParaRPr>
          </a:p>
        </p:txBody>
      </p:sp>
      <p:sp>
        <p:nvSpPr>
          <p:cNvPr id="155" name="Google Shape;155;p4"/>
          <p:cNvSpPr/>
          <p:nvPr/>
        </p:nvSpPr>
        <p:spPr>
          <a:xfrm>
            <a:off x="6473429" y="3215879"/>
            <a:ext cx="92204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a:solidFill>
                  <a:schemeClr val="dk1"/>
                </a:solidFill>
                <a:latin typeface="Arial"/>
                <a:ea typeface="Arial"/>
                <a:cs typeface="Arial"/>
                <a:sym typeface="Arial"/>
              </a:rPr>
              <a:t>Finishing Mill</a:t>
            </a:r>
            <a:endParaRPr sz="900" b="1" i="0" u="none" strike="noStrike" cap="none">
              <a:solidFill>
                <a:schemeClr val="dk1"/>
              </a:solidFill>
              <a:latin typeface="Arial"/>
              <a:ea typeface="Arial"/>
              <a:cs typeface="Arial"/>
              <a:sym typeface="Arial"/>
            </a:endParaRPr>
          </a:p>
        </p:txBody>
      </p:sp>
      <p:sp>
        <p:nvSpPr>
          <p:cNvPr id="156" name="Google Shape;156;p4"/>
          <p:cNvSpPr txBox="1"/>
          <p:nvPr/>
        </p:nvSpPr>
        <p:spPr>
          <a:xfrm>
            <a:off x="5444729" y="3330179"/>
            <a:ext cx="670320"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i="0" u="none" strike="noStrike" cap="none" dirty="0">
                <a:solidFill>
                  <a:schemeClr val="dk1"/>
                </a:solidFill>
                <a:latin typeface="Arial"/>
                <a:ea typeface="Arial"/>
                <a:cs typeface="Arial"/>
                <a:sym typeface="Arial"/>
              </a:rPr>
              <a:t>Gypsum</a:t>
            </a:r>
            <a:endParaRPr sz="900" b="1" i="0" u="none" strike="noStrike" cap="none" dirty="0">
              <a:solidFill>
                <a:schemeClr val="dk1"/>
              </a:solidFill>
              <a:latin typeface="Arial"/>
              <a:ea typeface="Arial"/>
              <a:cs typeface="Arial"/>
              <a:sym typeface="Arial"/>
            </a:endParaRPr>
          </a:p>
        </p:txBody>
      </p:sp>
      <p:sp>
        <p:nvSpPr>
          <p:cNvPr id="157" name="Google Shape;157;p4"/>
          <p:cNvSpPr/>
          <p:nvPr/>
        </p:nvSpPr>
        <p:spPr>
          <a:xfrm>
            <a:off x="2144316" y="1332310"/>
            <a:ext cx="1081088" cy="246459"/>
          </a:xfrm>
          <a:prstGeom prst="rect">
            <a:avLst/>
          </a:prstGeom>
          <a:solidFill>
            <a:srgbClr val="D4007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cxnSp>
        <p:nvCxnSpPr>
          <p:cNvPr id="158" name="Google Shape;158;p4"/>
          <p:cNvCxnSpPr/>
          <p:nvPr/>
        </p:nvCxnSpPr>
        <p:spPr>
          <a:xfrm>
            <a:off x="2144316" y="1332310"/>
            <a:ext cx="1081088" cy="0"/>
          </a:xfrm>
          <a:prstGeom prst="straightConnector1">
            <a:avLst/>
          </a:prstGeom>
          <a:noFill/>
          <a:ln w="15875" cap="flat" cmpd="sng">
            <a:solidFill>
              <a:srgbClr val="000000"/>
            </a:solidFill>
            <a:prstDash val="solid"/>
            <a:round/>
            <a:headEnd type="none" w="med" len="med"/>
            <a:tailEnd type="none" w="med" len="med"/>
          </a:ln>
        </p:spPr>
      </p:cxnSp>
      <p:cxnSp>
        <p:nvCxnSpPr>
          <p:cNvPr id="159" name="Google Shape;159;p4"/>
          <p:cNvCxnSpPr/>
          <p:nvPr/>
        </p:nvCxnSpPr>
        <p:spPr>
          <a:xfrm>
            <a:off x="3225404" y="1332310"/>
            <a:ext cx="0" cy="246459"/>
          </a:xfrm>
          <a:prstGeom prst="straightConnector1">
            <a:avLst/>
          </a:prstGeom>
          <a:noFill/>
          <a:ln w="15875" cap="flat" cmpd="sng">
            <a:solidFill>
              <a:srgbClr val="000000"/>
            </a:solidFill>
            <a:prstDash val="solid"/>
            <a:round/>
            <a:headEnd type="none" w="med" len="med"/>
            <a:tailEnd type="none" w="med" len="med"/>
          </a:ln>
        </p:spPr>
      </p:cxnSp>
      <p:cxnSp>
        <p:nvCxnSpPr>
          <p:cNvPr id="160" name="Google Shape;160;p4"/>
          <p:cNvCxnSpPr/>
          <p:nvPr/>
        </p:nvCxnSpPr>
        <p:spPr>
          <a:xfrm rot="10800000">
            <a:off x="2144316" y="1578769"/>
            <a:ext cx="1081088" cy="0"/>
          </a:xfrm>
          <a:prstGeom prst="straightConnector1">
            <a:avLst/>
          </a:prstGeom>
          <a:noFill/>
          <a:ln w="15875" cap="flat" cmpd="sng">
            <a:solidFill>
              <a:srgbClr val="000000"/>
            </a:solidFill>
            <a:prstDash val="solid"/>
            <a:round/>
            <a:headEnd type="none" w="med" len="med"/>
            <a:tailEnd type="none" w="med" len="med"/>
          </a:ln>
        </p:spPr>
      </p:cxnSp>
      <p:cxnSp>
        <p:nvCxnSpPr>
          <p:cNvPr id="161" name="Google Shape;161;p4"/>
          <p:cNvCxnSpPr/>
          <p:nvPr/>
        </p:nvCxnSpPr>
        <p:spPr>
          <a:xfrm rot="10800000">
            <a:off x="2144316" y="1332310"/>
            <a:ext cx="0" cy="246459"/>
          </a:xfrm>
          <a:prstGeom prst="straightConnector1">
            <a:avLst/>
          </a:prstGeom>
          <a:noFill/>
          <a:ln w="15875" cap="flat" cmpd="sng">
            <a:solidFill>
              <a:srgbClr val="000000"/>
            </a:solidFill>
            <a:prstDash val="solid"/>
            <a:round/>
            <a:headEnd type="none" w="med" len="med"/>
            <a:tailEnd type="none" w="med" len="med"/>
          </a:ln>
        </p:spPr>
      </p:cxnSp>
      <p:sp>
        <p:nvSpPr>
          <p:cNvPr id="162" name="Google Shape;162;p4"/>
          <p:cNvSpPr/>
          <p:nvPr/>
        </p:nvSpPr>
        <p:spPr>
          <a:xfrm>
            <a:off x="2160985" y="1581150"/>
            <a:ext cx="85725" cy="85725"/>
          </a:xfrm>
          <a:custGeom>
            <a:avLst/>
            <a:gdLst/>
            <a:ahLst/>
            <a:cxnLst/>
            <a:rect l="l" t="t" r="r" b="b"/>
            <a:pathLst>
              <a:path w="217" h="215" extrusionOk="0">
                <a:moveTo>
                  <a:pt x="217" y="107"/>
                </a:moveTo>
                <a:lnTo>
                  <a:pt x="216" y="123"/>
                </a:lnTo>
                <a:lnTo>
                  <a:pt x="212" y="138"/>
                </a:lnTo>
                <a:lnTo>
                  <a:pt x="206" y="153"/>
                </a:lnTo>
                <a:lnTo>
                  <a:pt x="198" y="167"/>
                </a:lnTo>
                <a:lnTo>
                  <a:pt x="189" y="179"/>
                </a:lnTo>
                <a:lnTo>
                  <a:pt x="178" y="190"/>
                </a:lnTo>
                <a:lnTo>
                  <a:pt x="165" y="199"/>
                </a:lnTo>
                <a:lnTo>
                  <a:pt x="151" y="207"/>
                </a:lnTo>
                <a:lnTo>
                  <a:pt x="136" y="212"/>
                </a:lnTo>
                <a:lnTo>
                  <a:pt x="120" y="215"/>
                </a:lnTo>
                <a:lnTo>
                  <a:pt x="105" y="215"/>
                </a:lnTo>
                <a:lnTo>
                  <a:pt x="89" y="214"/>
                </a:lnTo>
                <a:lnTo>
                  <a:pt x="74" y="209"/>
                </a:lnTo>
                <a:lnTo>
                  <a:pt x="59" y="204"/>
                </a:lnTo>
                <a:lnTo>
                  <a:pt x="45" y="196"/>
                </a:lnTo>
                <a:lnTo>
                  <a:pt x="34" y="185"/>
                </a:lnTo>
                <a:lnTo>
                  <a:pt x="23" y="174"/>
                </a:lnTo>
                <a:lnTo>
                  <a:pt x="14" y="160"/>
                </a:lnTo>
                <a:lnTo>
                  <a:pt x="7" y="146"/>
                </a:lnTo>
                <a:lnTo>
                  <a:pt x="2" y="131"/>
                </a:lnTo>
                <a:lnTo>
                  <a:pt x="0" y="115"/>
                </a:lnTo>
                <a:lnTo>
                  <a:pt x="0" y="99"/>
                </a:lnTo>
                <a:lnTo>
                  <a:pt x="2" y="84"/>
                </a:lnTo>
                <a:lnTo>
                  <a:pt x="7" y="69"/>
                </a:lnTo>
                <a:lnTo>
                  <a:pt x="14" y="54"/>
                </a:lnTo>
                <a:lnTo>
                  <a:pt x="23" y="41"/>
                </a:lnTo>
                <a:lnTo>
                  <a:pt x="34" y="30"/>
                </a:lnTo>
                <a:lnTo>
                  <a:pt x="45" y="19"/>
                </a:lnTo>
                <a:lnTo>
                  <a:pt x="59" y="11"/>
                </a:lnTo>
                <a:lnTo>
                  <a:pt x="74" y="6"/>
                </a:lnTo>
                <a:lnTo>
                  <a:pt x="89" y="1"/>
                </a:lnTo>
                <a:lnTo>
                  <a:pt x="105" y="0"/>
                </a:lnTo>
                <a:lnTo>
                  <a:pt x="120" y="0"/>
                </a:lnTo>
                <a:lnTo>
                  <a:pt x="136" y="3"/>
                </a:lnTo>
                <a:lnTo>
                  <a:pt x="151" y="8"/>
                </a:lnTo>
                <a:lnTo>
                  <a:pt x="165" y="15"/>
                </a:lnTo>
                <a:lnTo>
                  <a:pt x="178" y="24"/>
                </a:lnTo>
                <a:lnTo>
                  <a:pt x="189" y="35"/>
                </a:lnTo>
                <a:lnTo>
                  <a:pt x="198" y="48"/>
                </a:lnTo>
                <a:lnTo>
                  <a:pt x="206" y="62"/>
                </a:lnTo>
                <a:lnTo>
                  <a:pt x="212" y="76"/>
                </a:lnTo>
                <a:lnTo>
                  <a:pt x="216" y="92"/>
                </a:lnTo>
                <a:lnTo>
                  <a:pt x="217" y="107"/>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63" name="Google Shape;163;p4"/>
          <p:cNvSpPr/>
          <p:nvPr/>
        </p:nvSpPr>
        <p:spPr>
          <a:xfrm>
            <a:off x="2306241" y="1585913"/>
            <a:ext cx="85725" cy="85725"/>
          </a:xfrm>
          <a:custGeom>
            <a:avLst/>
            <a:gdLst/>
            <a:ahLst/>
            <a:cxnLst/>
            <a:rect l="l" t="t" r="r" b="b"/>
            <a:pathLst>
              <a:path w="215" h="217" extrusionOk="0">
                <a:moveTo>
                  <a:pt x="215" y="109"/>
                </a:moveTo>
                <a:lnTo>
                  <a:pt x="214" y="124"/>
                </a:lnTo>
                <a:lnTo>
                  <a:pt x="210" y="140"/>
                </a:lnTo>
                <a:lnTo>
                  <a:pt x="206" y="155"/>
                </a:lnTo>
                <a:lnTo>
                  <a:pt x="198" y="168"/>
                </a:lnTo>
                <a:lnTo>
                  <a:pt x="189" y="180"/>
                </a:lnTo>
                <a:lnTo>
                  <a:pt x="177" y="192"/>
                </a:lnTo>
                <a:lnTo>
                  <a:pt x="164" y="201"/>
                </a:lnTo>
                <a:lnTo>
                  <a:pt x="149" y="208"/>
                </a:lnTo>
                <a:lnTo>
                  <a:pt x="134" y="213"/>
                </a:lnTo>
                <a:lnTo>
                  <a:pt x="119" y="216"/>
                </a:lnTo>
                <a:lnTo>
                  <a:pt x="103" y="217"/>
                </a:lnTo>
                <a:lnTo>
                  <a:pt x="88" y="215"/>
                </a:lnTo>
                <a:lnTo>
                  <a:pt x="72" y="211"/>
                </a:lnTo>
                <a:lnTo>
                  <a:pt x="58" y="204"/>
                </a:lnTo>
                <a:lnTo>
                  <a:pt x="45" y="196"/>
                </a:lnTo>
                <a:lnTo>
                  <a:pt x="32" y="186"/>
                </a:lnTo>
                <a:lnTo>
                  <a:pt x="22" y="174"/>
                </a:lnTo>
                <a:lnTo>
                  <a:pt x="13" y="162"/>
                </a:lnTo>
                <a:lnTo>
                  <a:pt x="7" y="147"/>
                </a:lnTo>
                <a:lnTo>
                  <a:pt x="2" y="132"/>
                </a:lnTo>
                <a:lnTo>
                  <a:pt x="0" y="117"/>
                </a:lnTo>
                <a:lnTo>
                  <a:pt x="0" y="101"/>
                </a:lnTo>
                <a:lnTo>
                  <a:pt x="2" y="84"/>
                </a:lnTo>
                <a:lnTo>
                  <a:pt x="7" y="69"/>
                </a:lnTo>
                <a:lnTo>
                  <a:pt x="13" y="56"/>
                </a:lnTo>
                <a:lnTo>
                  <a:pt x="22" y="42"/>
                </a:lnTo>
                <a:lnTo>
                  <a:pt x="32" y="30"/>
                </a:lnTo>
                <a:lnTo>
                  <a:pt x="45" y="20"/>
                </a:lnTo>
                <a:lnTo>
                  <a:pt x="58" y="12"/>
                </a:lnTo>
                <a:lnTo>
                  <a:pt x="72" y="6"/>
                </a:lnTo>
                <a:lnTo>
                  <a:pt x="88" y="1"/>
                </a:lnTo>
                <a:lnTo>
                  <a:pt x="103" y="0"/>
                </a:lnTo>
                <a:lnTo>
                  <a:pt x="119" y="0"/>
                </a:lnTo>
                <a:lnTo>
                  <a:pt x="134" y="4"/>
                </a:lnTo>
                <a:lnTo>
                  <a:pt x="149" y="8"/>
                </a:lnTo>
                <a:lnTo>
                  <a:pt x="164" y="16"/>
                </a:lnTo>
                <a:lnTo>
                  <a:pt x="177" y="26"/>
                </a:lnTo>
                <a:lnTo>
                  <a:pt x="189" y="36"/>
                </a:lnTo>
                <a:lnTo>
                  <a:pt x="198" y="49"/>
                </a:lnTo>
                <a:lnTo>
                  <a:pt x="206" y="62"/>
                </a:lnTo>
                <a:lnTo>
                  <a:pt x="210" y="77"/>
                </a:lnTo>
                <a:lnTo>
                  <a:pt x="214" y="92"/>
                </a:lnTo>
                <a:lnTo>
                  <a:pt x="215" y="109"/>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64" name="Google Shape;164;p4"/>
          <p:cNvSpPr/>
          <p:nvPr/>
        </p:nvSpPr>
        <p:spPr>
          <a:xfrm>
            <a:off x="2468166" y="1578770"/>
            <a:ext cx="89297" cy="89297"/>
          </a:xfrm>
          <a:custGeom>
            <a:avLst/>
            <a:gdLst/>
            <a:ahLst/>
            <a:cxnLst/>
            <a:rect l="l" t="t" r="r" b="b"/>
            <a:pathLst>
              <a:path w="226" h="226" extrusionOk="0">
                <a:moveTo>
                  <a:pt x="226" y="113"/>
                </a:moveTo>
                <a:lnTo>
                  <a:pt x="225" y="129"/>
                </a:lnTo>
                <a:lnTo>
                  <a:pt x="222" y="145"/>
                </a:lnTo>
                <a:lnTo>
                  <a:pt x="216" y="160"/>
                </a:lnTo>
                <a:lnTo>
                  <a:pt x="208" y="174"/>
                </a:lnTo>
                <a:lnTo>
                  <a:pt x="199" y="187"/>
                </a:lnTo>
                <a:lnTo>
                  <a:pt x="187" y="198"/>
                </a:lnTo>
                <a:lnTo>
                  <a:pt x="174" y="209"/>
                </a:lnTo>
                <a:lnTo>
                  <a:pt x="161" y="215"/>
                </a:lnTo>
                <a:lnTo>
                  <a:pt x="146" y="221"/>
                </a:lnTo>
                <a:lnTo>
                  <a:pt x="130" y="225"/>
                </a:lnTo>
                <a:lnTo>
                  <a:pt x="113" y="226"/>
                </a:lnTo>
                <a:lnTo>
                  <a:pt x="97" y="225"/>
                </a:lnTo>
                <a:lnTo>
                  <a:pt x="81" y="221"/>
                </a:lnTo>
                <a:lnTo>
                  <a:pt x="66" y="215"/>
                </a:lnTo>
                <a:lnTo>
                  <a:pt x="52" y="209"/>
                </a:lnTo>
                <a:lnTo>
                  <a:pt x="40" y="198"/>
                </a:lnTo>
                <a:lnTo>
                  <a:pt x="28" y="187"/>
                </a:lnTo>
                <a:lnTo>
                  <a:pt x="19" y="174"/>
                </a:lnTo>
                <a:lnTo>
                  <a:pt x="11" y="160"/>
                </a:lnTo>
                <a:lnTo>
                  <a:pt x="5" y="145"/>
                </a:lnTo>
                <a:lnTo>
                  <a:pt x="2" y="129"/>
                </a:lnTo>
                <a:lnTo>
                  <a:pt x="0" y="113"/>
                </a:lnTo>
                <a:lnTo>
                  <a:pt x="2" y="97"/>
                </a:lnTo>
                <a:lnTo>
                  <a:pt x="5" y="82"/>
                </a:lnTo>
                <a:lnTo>
                  <a:pt x="11" y="67"/>
                </a:lnTo>
                <a:lnTo>
                  <a:pt x="19" y="52"/>
                </a:lnTo>
                <a:lnTo>
                  <a:pt x="28" y="39"/>
                </a:lnTo>
                <a:lnTo>
                  <a:pt x="40" y="28"/>
                </a:lnTo>
                <a:lnTo>
                  <a:pt x="52" y="18"/>
                </a:lnTo>
                <a:lnTo>
                  <a:pt x="66" y="10"/>
                </a:lnTo>
                <a:lnTo>
                  <a:pt x="81" y="5"/>
                </a:lnTo>
                <a:lnTo>
                  <a:pt x="97" y="1"/>
                </a:lnTo>
                <a:lnTo>
                  <a:pt x="113" y="0"/>
                </a:lnTo>
                <a:lnTo>
                  <a:pt x="130" y="1"/>
                </a:lnTo>
                <a:lnTo>
                  <a:pt x="146" y="5"/>
                </a:lnTo>
                <a:lnTo>
                  <a:pt x="161" y="10"/>
                </a:lnTo>
                <a:lnTo>
                  <a:pt x="174" y="18"/>
                </a:lnTo>
                <a:lnTo>
                  <a:pt x="187" y="28"/>
                </a:lnTo>
                <a:lnTo>
                  <a:pt x="199" y="39"/>
                </a:lnTo>
                <a:lnTo>
                  <a:pt x="208" y="52"/>
                </a:lnTo>
                <a:lnTo>
                  <a:pt x="216" y="67"/>
                </a:lnTo>
                <a:lnTo>
                  <a:pt x="222" y="82"/>
                </a:lnTo>
                <a:lnTo>
                  <a:pt x="225" y="97"/>
                </a:lnTo>
                <a:lnTo>
                  <a:pt x="226" y="11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65" name="Google Shape;165;p4"/>
          <p:cNvSpPr/>
          <p:nvPr/>
        </p:nvSpPr>
        <p:spPr>
          <a:xfrm>
            <a:off x="2626520" y="1578770"/>
            <a:ext cx="89297" cy="89297"/>
          </a:xfrm>
          <a:custGeom>
            <a:avLst/>
            <a:gdLst/>
            <a:ahLst/>
            <a:cxnLst/>
            <a:rect l="l" t="t" r="r" b="b"/>
            <a:pathLst>
              <a:path w="226" h="226" extrusionOk="0">
                <a:moveTo>
                  <a:pt x="226" y="113"/>
                </a:moveTo>
                <a:lnTo>
                  <a:pt x="225" y="129"/>
                </a:lnTo>
                <a:lnTo>
                  <a:pt x="221" y="145"/>
                </a:lnTo>
                <a:lnTo>
                  <a:pt x="215" y="160"/>
                </a:lnTo>
                <a:lnTo>
                  <a:pt x="207" y="174"/>
                </a:lnTo>
                <a:lnTo>
                  <a:pt x="198" y="187"/>
                </a:lnTo>
                <a:lnTo>
                  <a:pt x="187" y="198"/>
                </a:lnTo>
                <a:lnTo>
                  <a:pt x="174" y="209"/>
                </a:lnTo>
                <a:lnTo>
                  <a:pt x="160" y="215"/>
                </a:lnTo>
                <a:lnTo>
                  <a:pt x="145" y="221"/>
                </a:lnTo>
                <a:lnTo>
                  <a:pt x="129" y="225"/>
                </a:lnTo>
                <a:lnTo>
                  <a:pt x="113" y="226"/>
                </a:lnTo>
                <a:lnTo>
                  <a:pt x="97" y="225"/>
                </a:lnTo>
                <a:lnTo>
                  <a:pt x="81" y="221"/>
                </a:lnTo>
                <a:lnTo>
                  <a:pt x="66" y="215"/>
                </a:lnTo>
                <a:lnTo>
                  <a:pt x="52" y="209"/>
                </a:lnTo>
                <a:lnTo>
                  <a:pt x="39" y="198"/>
                </a:lnTo>
                <a:lnTo>
                  <a:pt x="28" y="187"/>
                </a:lnTo>
                <a:lnTo>
                  <a:pt x="18" y="174"/>
                </a:lnTo>
                <a:lnTo>
                  <a:pt x="10" y="160"/>
                </a:lnTo>
                <a:lnTo>
                  <a:pt x="5" y="145"/>
                </a:lnTo>
                <a:lnTo>
                  <a:pt x="1" y="129"/>
                </a:lnTo>
                <a:lnTo>
                  <a:pt x="0" y="113"/>
                </a:lnTo>
                <a:lnTo>
                  <a:pt x="1" y="97"/>
                </a:lnTo>
                <a:lnTo>
                  <a:pt x="5" y="82"/>
                </a:lnTo>
                <a:lnTo>
                  <a:pt x="10" y="67"/>
                </a:lnTo>
                <a:lnTo>
                  <a:pt x="18" y="52"/>
                </a:lnTo>
                <a:lnTo>
                  <a:pt x="28" y="39"/>
                </a:lnTo>
                <a:lnTo>
                  <a:pt x="39" y="28"/>
                </a:lnTo>
                <a:lnTo>
                  <a:pt x="52" y="18"/>
                </a:lnTo>
                <a:lnTo>
                  <a:pt x="66" y="10"/>
                </a:lnTo>
                <a:lnTo>
                  <a:pt x="81" y="5"/>
                </a:lnTo>
                <a:lnTo>
                  <a:pt x="97" y="1"/>
                </a:lnTo>
                <a:lnTo>
                  <a:pt x="113" y="0"/>
                </a:lnTo>
                <a:lnTo>
                  <a:pt x="129" y="1"/>
                </a:lnTo>
                <a:lnTo>
                  <a:pt x="145" y="5"/>
                </a:lnTo>
                <a:lnTo>
                  <a:pt x="160" y="10"/>
                </a:lnTo>
                <a:lnTo>
                  <a:pt x="174" y="18"/>
                </a:lnTo>
                <a:lnTo>
                  <a:pt x="187" y="28"/>
                </a:lnTo>
                <a:lnTo>
                  <a:pt x="198" y="39"/>
                </a:lnTo>
                <a:lnTo>
                  <a:pt x="207" y="52"/>
                </a:lnTo>
                <a:lnTo>
                  <a:pt x="215" y="67"/>
                </a:lnTo>
                <a:lnTo>
                  <a:pt x="221" y="82"/>
                </a:lnTo>
                <a:lnTo>
                  <a:pt x="225" y="97"/>
                </a:lnTo>
                <a:lnTo>
                  <a:pt x="226" y="11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66" name="Google Shape;166;p4"/>
          <p:cNvSpPr/>
          <p:nvPr/>
        </p:nvSpPr>
        <p:spPr>
          <a:xfrm>
            <a:off x="2795587" y="1578770"/>
            <a:ext cx="90488" cy="89297"/>
          </a:xfrm>
          <a:custGeom>
            <a:avLst/>
            <a:gdLst/>
            <a:ahLst/>
            <a:cxnLst/>
            <a:rect l="l" t="t" r="r" b="b"/>
            <a:pathLst>
              <a:path w="226" h="226" extrusionOk="0">
                <a:moveTo>
                  <a:pt x="226" y="113"/>
                </a:moveTo>
                <a:lnTo>
                  <a:pt x="225" y="129"/>
                </a:lnTo>
                <a:lnTo>
                  <a:pt x="222" y="145"/>
                </a:lnTo>
                <a:lnTo>
                  <a:pt x="216" y="160"/>
                </a:lnTo>
                <a:lnTo>
                  <a:pt x="208" y="174"/>
                </a:lnTo>
                <a:lnTo>
                  <a:pt x="199" y="187"/>
                </a:lnTo>
                <a:lnTo>
                  <a:pt x="187" y="198"/>
                </a:lnTo>
                <a:lnTo>
                  <a:pt x="174" y="209"/>
                </a:lnTo>
                <a:lnTo>
                  <a:pt x="159" y="215"/>
                </a:lnTo>
                <a:lnTo>
                  <a:pt x="144" y="221"/>
                </a:lnTo>
                <a:lnTo>
                  <a:pt x="129" y="225"/>
                </a:lnTo>
                <a:lnTo>
                  <a:pt x="113" y="226"/>
                </a:lnTo>
                <a:lnTo>
                  <a:pt x="97" y="225"/>
                </a:lnTo>
                <a:lnTo>
                  <a:pt x="81" y="221"/>
                </a:lnTo>
                <a:lnTo>
                  <a:pt x="66" y="215"/>
                </a:lnTo>
                <a:lnTo>
                  <a:pt x="52" y="209"/>
                </a:lnTo>
                <a:lnTo>
                  <a:pt x="40" y="198"/>
                </a:lnTo>
                <a:lnTo>
                  <a:pt x="28" y="187"/>
                </a:lnTo>
                <a:lnTo>
                  <a:pt x="18" y="174"/>
                </a:lnTo>
                <a:lnTo>
                  <a:pt x="11" y="160"/>
                </a:lnTo>
                <a:lnTo>
                  <a:pt x="5" y="145"/>
                </a:lnTo>
                <a:lnTo>
                  <a:pt x="2" y="129"/>
                </a:lnTo>
                <a:lnTo>
                  <a:pt x="0" y="113"/>
                </a:lnTo>
                <a:lnTo>
                  <a:pt x="2" y="97"/>
                </a:lnTo>
                <a:lnTo>
                  <a:pt x="5" y="82"/>
                </a:lnTo>
                <a:lnTo>
                  <a:pt x="11" y="67"/>
                </a:lnTo>
                <a:lnTo>
                  <a:pt x="18" y="52"/>
                </a:lnTo>
                <a:lnTo>
                  <a:pt x="28" y="39"/>
                </a:lnTo>
                <a:lnTo>
                  <a:pt x="40" y="28"/>
                </a:lnTo>
                <a:lnTo>
                  <a:pt x="52" y="18"/>
                </a:lnTo>
                <a:lnTo>
                  <a:pt x="66" y="10"/>
                </a:lnTo>
                <a:lnTo>
                  <a:pt x="81" y="5"/>
                </a:lnTo>
                <a:lnTo>
                  <a:pt x="97" y="1"/>
                </a:lnTo>
                <a:lnTo>
                  <a:pt x="113" y="0"/>
                </a:lnTo>
                <a:lnTo>
                  <a:pt x="129" y="1"/>
                </a:lnTo>
                <a:lnTo>
                  <a:pt x="144" y="5"/>
                </a:lnTo>
                <a:lnTo>
                  <a:pt x="159" y="10"/>
                </a:lnTo>
                <a:lnTo>
                  <a:pt x="174" y="18"/>
                </a:lnTo>
                <a:lnTo>
                  <a:pt x="187" y="28"/>
                </a:lnTo>
                <a:lnTo>
                  <a:pt x="199" y="39"/>
                </a:lnTo>
                <a:lnTo>
                  <a:pt x="208" y="52"/>
                </a:lnTo>
                <a:lnTo>
                  <a:pt x="216" y="67"/>
                </a:lnTo>
                <a:lnTo>
                  <a:pt x="222" y="82"/>
                </a:lnTo>
                <a:lnTo>
                  <a:pt x="225" y="97"/>
                </a:lnTo>
                <a:lnTo>
                  <a:pt x="226" y="11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67" name="Google Shape;167;p4"/>
          <p:cNvSpPr/>
          <p:nvPr/>
        </p:nvSpPr>
        <p:spPr>
          <a:xfrm>
            <a:off x="2962276" y="1581150"/>
            <a:ext cx="89297" cy="90488"/>
          </a:xfrm>
          <a:custGeom>
            <a:avLst/>
            <a:gdLst/>
            <a:ahLst/>
            <a:cxnLst/>
            <a:rect l="l" t="t" r="r" b="b"/>
            <a:pathLst>
              <a:path w="225" h="226" extrusionOk="0">
                <a:moveTo>
                  <a:pt x="225" y="113"/>
                </a:moveTo>
                <a:lnTo>
                  <a:pt x="224" y="129"/>
                </a:lnTo>
                <a:lnTo>
                  <a:pt x="221" y="145"/>
                </a:lnTo>
                <a:lnTo>
                  <a:pt x="215" y="160"/>
                </a:lnTo>
                <a:lnTo>
                  <a:pt x="207" y="174"/>
                </a:lnTo>
                <a:lnTo>
                  <a:pt x="198" y="187"/>
                </a:lnTo>
                <a:lnTo>
                  <a:pt x="186" y="198"/>
                </a:lnTo>
                <a:lnTo>
                  <a:pt x="174" y="207"/>
                </a:lnTo>
                <a:lnTo>
                  <a:pt x="159" y="215"/>
                </a:lnTo>
                <a:lnTo>
                  <a:pt x="144" y="221"/>
                </a:lnTo>
                <a:lnTo>
                  <a:pt x="129" y="225"/>
                </a:lnTo>
                <a:lnTo>
                  <a:pt x="113" y="226"/>
                </a:lnTo>
                <a:lnTo>
                  <a:pt x="96" y="225"/>
                </a:lnTo>
                <a:lnTo>
                  <a:pt x="80" y="221"/>
                </a:lnTo>
                <a:lnTo>
                  <a:pt x="65" y="215"/>
                </a:lnTo>
                <a:lnTo>
                  <a:pt x="51" y="207"/>
                </a:lnTo>
                <a:lnTo>
                  <a:pt x="39" y="198"/>
                </a:lnTo>
                <a:lnTo>
                  <a:pt x="27" y="187"/>
                </a:lnTo>
                <a:lnTo>
                  <a:pt x="17" y="174"/>
                </a:lnTo>
                <a:lnTo>
                  <a:pt x="10" y="160"/>
                </a:lnTo>
                <a:lnTo>
                  <a:pt x="4" y="145"/>
                </a:lnTo>
                <a:lnTo>
                  <a:pt x="1" y="129"/>
                </a:lnTo>
                <a:lnTo>
                  <a:pt x="0" y="113"/>
                </a:lnTo>
                <a:lnTo>
                  <a:pt x="1" y="97"/>
                </a:lnTo>
                <a:lnTo>
                  <a:pt x="4" y="81"/>
                </a:lnTo>
                <a:lnTo>
                  <a:pt x="10" y="66"/>
                </a:lnTo>
                <a:lnTo>
                  <a:pt x="17" y="52"/>
                </a:lnTo>
                <a:lnTo>
                  <a:pt x="27" y="39"/>
                </a:lnTo>
                <a:lnTo>
                  <a:pt x="39" y="28"/>
                </a:lnTo>
                <a:lnTo>
                  <a:pt x="51" y="18"/>
                </a:lnTo>
                <a:lnTo>
                  <a:pt x="65" y="10"/>
                </a:lnTo>
                <a:lnTo>
                  <a:pt x="80" y="5"/>
                </a:lnTo>
                <a:lnTo>
                  <a:pt x="96" y="1"/>
                </a:lnTo>
                <a:lnTo>
                  <a:pt x="113" y="0"/>
                </a:lnTo>
                <a:lnTo>
                  <a:pt x="129" y="1"/>
                </a:lnTo>
                <a:lnTo>
                  <a:pt x="144" y="5"/>
                </a:lnTo>
                <a:lnTo>
                  <a:pt x="159" y="10"/>
                </a:lnTo>
                <a:lnTo>
                  <a:pt x="174" y="18"/>
                </a:lnTo>
                <a:lnTo>
                  <a:pt x="186" y="28"/>
                </a:lnTo>
                <a:lnTo>
                  <a:pt x="198" y="39"/>
                </a:lnTo>
                <a:lnTo>
                  <a:pt x="207" y="52"/>
                </a:lnTo>
                <a:lnTo>
                  <a:pt x="215" y="66"/>
                </a:lnTo>
                <a:lnTo>
                  <a:pt x="221" y="81"/>
                </a:lnTo>
                <a:lnTo>
                  <a:pt x="224" y="97"/>
                </a:lnTo>
                <a:lnTo>
                  <a:pt x="225" y="11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68" name="Google Shape;168;p4"/>
          <p:cNvSpPr/>
          <p:nvPr/>
        </p:nvSpPr>
        <p:spPr>
          <a:xfrm>
            <a:off x="3136108" y="1578770"/>
            <a:ext cx="89297" cy="89297"/>
          </a:xfrm>
          <a:custGeom>
            <a:avLst/>
            <a:gdLst/>
            <a:ahLst/>
            <a:cxnLst/>
            <a:rect l="l" t="t" r="r" b="b"/>
            <a:pathLst>
              <a:path w="226" h="226" extrusionOk="0">
                <a:moveTo>
                  <a:pt x="226" y="113"/>
                </a:moveTo>
                <a:lnTo>
                  <a:pt x="225" y="129"/>
                </a:lnTo>
                <a:lnTo>
                  <a:pt x="222" y="145"/>
                </a:lnTo>
                <a:lnTo>
                  <a:pt x="216" y="160"/>
                </a:lnTo>
                <a:lnTo>
                  <a:pt x="208" y="174"/>
                </a:lnTo>
                <a:lnTo>
                  <a:pt x="199" y="187"/>
                </a:lnTo>
                <a:lnTo>
                  <a:pt x="187" y="198"/>
                </a:lnTo>
                <a:lnTo>
                  <a:pt x="174" y="209"/>
                </a:lnTo>
                <a:lnTo>
                  <a:pt x="161" y="215"/>
                </a:lnTo>
                <a:lnTo>
                  <a:pt x="146" y="221"/>
                </a:lnTo>
                <a:lnTo>
                  <a:pt x="129" y="225"/>
                </a:lnTo>
                <a:lnTo>
                  <a:pt x="113" y="226"/>
                </a:lnTo>
                <a:lnTo>
                  <a:pt x="97" y="225"/>
                </a:lnTo>
                <a:lnTo>
                  <a:pt x="81" y="221"/>
                </a:lnTo>
                <a:lnTo>
                  <a:pt x="66" y="215"/>
                </a:lnTo>
                <a:lnTo>
                  <a:pt x="52" y="209"/>
                </a:lnTo>
                <a:lnTo>
                  <a:pt x="40" y="198"/>
                </a:lnTo>
                <a:lnTo>
                  <a:pt x="28" y="187"/>
                </a:lnTo>
                <a:lnTo>
                  <a:pt x="19" y="174"/>
                </a:lnTo>
                <a:lnTo>
                  <a:pt x="11" y="160"/>
                </a:lnTo>
                <a:lnTo>
                  <a:pt x="5" y="145"/>
                </a:lnTo>
                <a:lnTo>
                  <a:pt x="2" y="129"/>
                </a:lnTo>
                <a:lnTo>
                  <a:pt x="0" y="113"/>
                </a:lnTo>
                <a:lnTo>
                  <a:pt x="2" y="97"/>
                </a:lnTo>
                <a:lnTo>
                  <a:pt x="5" y="82"/>
                </a:lnTo>
                <a:lnTo>
                  <a:pt x="11" y="67"/>
                </a:lnTo>
                <a:lnTo>
                  <a:pt x="19" y="52"/>
                </a:lnTo>
                <a:lnTo>
                  <a:pt x="28" y="39"/>
                </a:lnTo>
                <a:lnTo>
                  <a:pt x="40" y="28"/>
                </a:lnTo>
                <a:lnTo>
                  <a:pt x="52" y="18"/>
                </a:lnTo>
                <a:lnTo>
                  <a:pt x="66" y="10"/>
                </a:lnTo>
                <a:lnTo>
                  <a:pt x="81" y="5"/>
                </a:lnTo>
                <a:lnTo>
                  <a:pt x="97" y="1"/>
                </a:lnTo>
                <a:lnTo>
                  <a:pt x="113" y="0"/>
                </a:lnTo>
                <a:lnTo>
                  <a:pt x="129" y="1"/>
                </a:lnTo>
                <a:lnTo>
                  <a:pt x="146" y="5"/>
                </a:lnTo>
                <a:lnTo>
                  <a:pt x="161" y="10"/>
                </a:lnTo>
                <a:lnTo>
                  <a:pt x="174" y="18"/>
                </a:lnTo>
                <a:lnTo>
                  <a:pt x="187" y="28"/>
                </a:lnTo>
                <a:lnTo>
                  <a:pt x="199" y="39"/>
                </a:lnTo>
                <a:lnTo>
                  <a:pt x="208" y="52"/>
                </a:lnTo>
                <a:lnTo>
                  <a:pt x="216" y="67"/>
                </a:lnTo>
                <a:lnTo>
                  <a:pt x="222" y="82"/>
                </a:lnTo>
                <a:lnTo>
                  <a:pt x="225" y="97"/>
                </a:lnTo>
                <a:lnTo>
                  <a:pt x="226" y="11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169" name="Google Shape;169;p4"/>
          <p:cNvCxnSpPr/>
          <p:nvPr/>
        </p:nvCxnSpPr>
        <p:spPr>
          <a:xfrm>
            <a:off x="3230166" y="1429942"/>
            <a:ext cx="523875" cy="105965"/>
          </a:xfrm>
          <a:prstGeom prst="straightConnector1">
            <a:avLst/>
          </a:prstGeom>
          <a:noFill/>
          <a:ln w="15875" cap="flat" cmpd="sng">
            <a:solidFill>
              <a:srgbClr val="000000"/>
            </a:solidFill>
            <a:prstDash val="solid"/>
            <a:round/>
            <a:headEnd type="none" w="med" len="med"/>
            <a:tailEnd type="none" w="med" len="med"/>
          </a:ln>
        </p:spPr>
      </p:cxnSp>
      <p:cxnSp>
        <p:nvCxnSpPr>
          <p:cNvPr id="170" name="Google Shape;170;p4"/>
          <p:cNvCxnSpPr/>
          <p:nvPr/>
        </p:nvCxnSpPr>
        <p:spPr>
          <a:xfrm>
            <a:off x="3230167" y="1483520"/>
            <a:ext cx="531019" cy="108347"/>
          </a:xfrm>
          <a:prstGeom prst="straightConnector1">
            <a:avLst/>
          </a:prstGeom>
          <a:noFill/>
          <a:ln w="15875" cap="flat" cmpd="sng">
            <a:solidFill>
              <a:srgbClr val="000000"/>
            </a:solidFill>
            <a:prstDash val="solid"/>
            <a:round/>
            <a:headEnd type="none" w="med" len="med"/>
            <a:tailEnd type="none" w="med" len="med"/>
          </a:ln>
        </p:spPr>
      </p:cxnSp>
      <p:sp>
        <p:nvSpPr>
          <p:cNvPr id="171" name="Google Shape;171;p4"/>
          <p:cNvSpPr/>
          <p:nvPr/>
        </p:nvSpPr>
        <p:spPr>
          <a:xfrm>
            <a:off x="3736182" y="1535907"/>
            <a:ext cx="46435" cy="55960"/>
          </a:xfrm>
          <a:custGeom>
            <a:avLst/>
            <a:gdLst/>
            <a:ahLst/>
            <a:cxnLst/>
            <a:rect l="l" t="t" r="r" b="b"/>
            <a:pathLst>
              <a:path w="117" h="141" extrusionOk="0">
                <a:moveTo>
                  <a:pt x="46" y="0"/>
                </a:moveTo>
                <a:lnTo>
                  <a:pt x="40" y="4"/>
                </a:lnTo>
                <a:lnTo>
                  <a:pt x="33" y="9"/>
                </a:lnTo>
                <a:lnTo>
                  <a:pt x="26" y="15"/>
                </a:lnTo>
                <a:lnTo>
                  <a:pt x="21" y="19"/>
                </a:lnTo>
                <a:lnTo>
                  <a:pt x="15" y="25"/>
                </a:lnTo>
                <a:lnTo>
                  <a:pt x="10" y="31"/>
                </a:lnTo>
                <a:lnTo>
                  <a:pt x="8" y="35"/>
                </a:lnTo>
                <a:lnTo>
                  <a:pt x="4" y="40"/>
                </a:lnTo>
                <a:lnTo>
                  <a:pt x="3" y="45"/>
                </a:lnTo>
                <a:lnTo>
                  <a:pt x="1" y="49"/>
                </a:lnTo>
                <a:lnTo>
                  <a:pt x="0" y="56"/>
                </a:lnTo>
                <a:lnTo>
                  <a:pt x="0" y="62"/>
                </a:lnTo>
                <a:lnTo>
                  <a:pt x="1" y="69"/>
                </a:lnTo>
                <a:lnTo>
                  <a:pt x="3" y="76"/>
                </a:lnTo>
                <a:lnTo>
                  <a:pt x="7" y="83"/>
                </a:lnTo>
                <a:lnTo>
                  <a:pt x="11" y="91"/>
                </a:lnTo>
                <a:lnTo>
                  <a:pt x="16" y="99"/>
                </a:lnTo>
                <a:lnTo>
                  <a:pt x="23" y="107"/>
                </a:lnTo>
                <a:lnTo>
                  <a:pt x="30" y="115"/>
                </a:lnTo>
                <a:lnTo>
                  <a:pt x="38" y="122"/>
                </a:lnTo>
                <a:lnTo>
                  <a:pt x="46" y="129"/>
                </a:lnTo>
                <a:lnTo>
                  <a:pt x="55" y="136"/>
                </a:lnTo>
                <a:lnTo>
                  <a:pt x="63" y="141"/>
                </a:lnTo>
                <a:lnTo>
                  <a:pt x="71" y="137"/>
                </a:lnTo>
                <a:lnTo>
                  <a:pt x="78" y="133"/>
                </a:lnTo>
                <a:lnTo>
                  <a:pt x="86" y="129"/>
                </a:lnTo>
                <a:lnTo>
                  <a:pt x="93" y="124"/>
                </a:lnTo>
                <a:lnTo>
                  <a:pt x="99" y="118"/>
                </a:lnTo>
                <a:lnTo>
                  <a:pt x="105" y="113"/>
                </a:lnTo>
                <a:lnTo>
                  <a:pt x="108" y="109"/>
                </a:lnTo>
                <a:lnTo>
                  <a:pt x="112" y="105"/>
                </a:lnTo>
                <a:lnTo>
                  <a:pt x="114" y="100"/>
                </a:lnTo>
                <a:lnTo>
                  <a:pt x="116" y="95"/>
                </a:lnTo>
                <a:lnTo>
                  <a:pt x="117" y="90"/>
                </a:lnTo>
                <a:lnTo>
                  <a:pt x="117" y="84"/>
                </a:lnTo>
                <a:lnTo>
                  <a:pt x="117" y="78"/>
                </a:lnTo>
                <a:lnTo>
                  <a:pt x="116" y="72"/>
                </a:lnTo>
                <a:lnTo>
                  <a:pt x="114" y="67"/>
                </a:lnTo>
                <a:lnTo>
                  <a:pt x="112" y="61"/>
                </a:lnTo>
                <a:lnTo>
                  <a:pt x="107" y="53"/>
                </a:lnTo>
                <a:lnTo>
                  <a:pt x="102" y="46"/>
                </a:lnTo>
                <a:lnTo>
                  <a:pt x="97" y="39"/>
                </a:lnTo>
                <a:lnTo>
                  <a:pt x="91" y="32"/>
                </a:lnTo>
                <a:lnTo>
                  <a:pt x="84" y="26"/>
                </a:lnTo>
                <a:lnTo>
                  <a:pt x="75" y="18"/>
                </a:lnTo>
                <a:lnTo>
                  <a:pt x="65" y="11"/>
                </a:lnTo>
                <a:lnTo>
                  <a:pt x="56" y="5"/>
                </a:lnTo>
                <a:lnTo>
                  <a:pt x="46"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72" name="Google Shape;172;p4"/>
          <p:cNvSpPr/>
          <p:nvPr/>
        </p:nvSpPr>
        <p:spPr>
          <a:xfrm>
            <a:off x="3754041" y="1535907"/>
            <a:ext cx="28575" cy="55960"/>
          </a:xfrm>
          <a:custGeom>
            <a:avLst/>
            <a:gdLst/>
            <a:ahLst/>
            <a:cxnLst/>
            <a:rect l="l" t="t" r="r" b="b"/>
            <a:pathLst>
              <a:path w="71" h="141" extrusionOk="0">
                <a:moveTo>
                  <a:pt x="0" y="0"/>
                </a:moveTo>
                <a:lnTo>
                  <a:pt x="10" y="5"/>
                </a:lnTo>
                <a:lnTo>
                  <a:pt x="19" y="11"/>
                </a:lnTo>
                <a:lnTo>
                  <a:pt x="29" y="18"/>
                </a:lnTo>
                <a:lnTo>
                  <a:pt x="38" y="26"/>
                </a:lnTo>
                <a:lnTo>
                  <a:pt x="46" y="33"/>
                </a:lnTo>
                <a:lnTo>
                  <a:pt x="52" y="41"/>
                </a:lnTo>
                <a:lnTo>
                  <a:pt x="59" y="49"/>
                </a:lnTo>
                <a:lnTo>
                  <a:pt x="63" y="57"/>
                </a:lnTo>
                <a:lnTo>
                  <a:pt x="67" y="65"/>
                </a:lnTo>
                <a:lnTo>
                  <a:pt x="70" y="73"/>
                </a:lnTo>
                <a:lnTo>
                  <a:pt x="71" y="81"/>
                </a:lnTo>
                <a:lnTo>
                  <a:pt x="71" y="88"/>
                </a:lnTo>
                <a:lnTo>
                  <a:pt x="70" y="95"/>
                </a:lnTo>
                <a:lnTo>
                  <a:pt x="68" y="101"/>
                </a:lnTo>
                <a:lnTo>
                  <a:pt x="63" y="107"/>
                </a:lnTo>
                <a:lnTo>
                  <a:pt x="59" y="113"/>
                </a:lnTo>
                <a:lnTo>
                  <a:pt x="53" y="118"/>
                </a:lnTo>
                <a:lnTo>
                  <a:pt x="47" y="123"/>
                </a:lnTo>
                <a:lnTo>
                  <a:pt x="40" y="129"/>
                </a:lnTo>
                <a:lnTo>
                  <a:pt x="32" y="133"/>
                </a:lnTo>
                <a:lnTo>
                  <a:pt x="25" y="137"/>
                </a:lnTo>
                <a:lnTo>
                  <a:pt x="17" y="141"/>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173" name="Google Shape;173;p4"/>
          <p:cNvSpPr/>
          <p:nvPr/>
        </p:nvSpPr>
        <p:spPr>
          <a:xfrm>
            <a:off x="3736181" y="1535907"/>
            <a:ext cx="25004" cy="55960"/>
          </a:xfrm>
          <a:custGeom>
            <a:avLst/>
            <a:gdLst/>
            <a:ahLst/>
            <a:cxnLst/>
            <a:rect l="l" t="t" r="r" b="b"/>
            <a:pathLst>
              <a:path w="63" h="141" extrusionOk="0">
                <a:moveTo>
                  <a:pt x="46" y="0"/>
                </a:moveTo>
                <a:lnTo>
                  <a:pt x="40" y="4"/>
                </a:lnTo>
                <a:lnTo>
                  <a:pt x="33" y="9"/>
                </a:lnTo>
                <a:lnTo>
                  <a:pt x="26" y="15"/>
                </a:lnTo>
                <a:lnTo>
                  <a:pt x="21" y="19"/>
                </a:lnTo>
                <a:lnTo>
                  <a:pt x="15" y="25"/>
                </a:lnTo>
                <a:lnTo>
                  <a:pt x="10" y="31"/>
                </a:lnTo>
                <a:lnTo>
                  <a:pt x="7" y="37"/>
                </a:lnTo>
                <a:lnTo>
                  <a:pt x="3" y="42"/>
                </a:lnTo>
                <a:lnTo>
                  <a:pt x="1" y="49"/>
                </a:lnTo>
                <a:lnTo>
                  <a:pt x="0" y="55"/>
                </a:lnTo>
                <a:lnTo>
                  <a:pt x="0" y="62"/>
                </a:lnTo>
                <a:lnTo>
                  <a:pt x="2" y="70"/>
                </a:lnTo>
                <a:lnTo>
                  <a:pt x="4" y="78"/>
                </a:lnTo>
                <a:lnTo>
                  <a:pt x="8" y="85"/>
                </a:lnTo>
                <a:lnTo>
                  <a:pt x="12" y="93"/>
                </a:lnTo>
                <a:lnTo>
                  <a:pt x="17" y="101"/>
                </a:lnTo>
                <a:lnTo>
                  <a:pt x="24" y="108"/>
                </a:lnTo>
                <a:lnTo>
                  <a:pt x="30" y="115"/>
                </a:lnTo>
                <a:lnTo>
                  <a:pt x="38" y="122"/>
                </a:lnTo>
                <a:lnTo>
                  <a:pt x="46" y="129"/>
                </a:lnTo>
                <a:lnTo>
                  <a:pt x="55" y="136"/>
                </a:lnTo>
                <a:lnTo>
                  <a:pt x="63" y="141"/>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174" name="Google Shape;174;p4"/>
          <p:cNvCxnSpPr/>
          <p:nvPr/>
        </p:nvCxnSpPr>
        <p:spPr>
          <a:xfrm>
            <a:off x="3767138" y="1587103"/>
            <a:ext cx="0" cy="51197"/>
          </a:xfrm>
          <a:prstGeom prst="straightConnector1">
            <a:avLst/>
          </a:prstGeom>
          <a:noFill/>
          <a:ln w="15875" cap="flat" cmpd="sng">
            <a:solidFill>
              <a:srgbClr val="000000"/>
            </a:solidFill>
            <a:prstDash val="solid"/>
            <a:round/>
            <a:headEnd type="none" w="med" len="med"/>
            <a:tailEnd type="none" w="med" len="med"/>
          </a:ln>
        </p:spPr>
      </p:cxnSp>
      <p:sp>
        <p:nvSpPr>
          <p:cNvPr id="175" name="Google Shape;175;p4"/>
          <p:cNvSpPr/>
          <p:nvPr/>
        </p:nvSpPr>
        <p:spPr>
          <a:xfrm>
            <a:off x="3754042" y="1637110"/>
            <a:ext cx="26194" cy="152400"/>
          </a:xfrm>
          <a:custGeom>
            <a:avLst/>
            <a:gdLst/>
            <a:ahLst/>
            <a:cxnLst/>
            <a:rect l="l" t="t" r="r" b="b"/>
            <a:pathLst>
              <a:path w="67" h="386" extrusionOk="0">
                <a:moveTo>
                  <a:pt x="33" y="386"/>
                </a:moveTo>
                <a:lnTo>
                  <a:pt x="0" y="0"/>
                </a:lnTo>
                <a:lnTo>
                  <a:pt x="67" y="0"/>
                </a:lnTo>
                <a:lnTo>
                  <a:pt x="33"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176" name="Google Shape;176;p4"/>
          <p:cNvCxnSpPr/>
          <p:nvPr/>
        </p:nvCxnSpPr>
        <p:spPr>
          <a:xfrm rot="10800000">
            <a:off x="3754041" y="1637110"/>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177" name="Google Shape;177;p4"/>
          <p:cNvCxnSpPr/>
          <p:nvPr/>
        </p:nvCxnSpPr>
        <p:spPr>
          <a:xfrm rot="10800000" flipH="1">
            <a:off x="3767139" y="1637110"/>
            <a:ext cx="13097" cy="152400"/>
          </a:xfrm>
          <a:prstGeom prst="straightConnector1">
            <a:avLst/>
          </a:prstGeom>
          <a:noFill/>
          <a:ln w="9525" cap="flat" cmpd="sng">
            <a:solidFill>
              <a:srgbClr val="000000"/>
            </a:solidFill>
            <a:prstDash val="solid"/>
            <a:round/>
            <a:headEnd type="none" w="med" len="med"/>
            <a:tailEnd type="none" w="med" len="med"/>
          </a:ln>
        </p:spPr>
      </p:cxnSp>
      <p:sp>
        <p:nvSpPr>
          <p:cNvPr id="178" name="Google Shape;178;p4"/>
          <p:cNvSpPr/>
          <p:nvPr/>
        </p:nvSpPr>
        <p:spPr>
          <a:xfrm>
            <a:off x="3598070" y="1837136"/>
            <a:ext cx="360760" cy="167878"/>
          </a:xfrm>
          <a:custGeom>
            <a:avLst/>
            <a:gdLst/>
            <a:ahLst/>
            <a:cxnLst/>
            <a:rect l="l" t="t" r="r" b="b"/>
            <a:pathLst>
              <a:path w="909" h="425" extrusionOk="0">
                <a:moveTo>
                  <a:pt x="426" y="425"/>
                </a:moveTo>
                <a:lnTo>
                  <a:pt x="455" y="425"/>
                </a:lnTo>
                <a:lnTo>
                  <a:pt x="483" y="425"/>
                </a:lnTo>
                <a:lnTo>
                  <a:pt x="909" y="425"/>
                </a:lnTo>
                <a:lnTo>
                  <a:pt x="909" y="185"/>
                </a:lnTo>
                <a:lnTo>
                  <a:pt x="736" y="0"/>
                </a:lnTo>
                <a:lnTo>
                  <a:pt x="483" y="0"/>
                </a:lnTo>
                <a:lnTo>
                  <a:pt x="455" y="0"/>
                </a:lnTo>
                <a:lnTo>
                  <a:pt x="426" y="0"/>
                </a:lnTo>
                <a:lnTo>
                  <a:pt x="173" y="0"/>
                </a:lnTo>
                <a:lnTo>
                  <a:pt x="0" y="185"/>
                </a:lnTo>
                <a:lnTo>
                  <a:pt x="0" y="425"/>
                </a:lnTo>
                <a:lnTo>
                  <a:pt x="426" y="425"/>
                </a:lnTo>
                <a:close/>
                <a:moveTo>
                  <a:pt x="331" y="243"/>
                </a:moveTo>
                <a:lnTo>
                  <a:pt x="329" y="254"/>
                </a:lnTo>
                <a:lnTo>
                  <a:pt x="326" y="267"/>
                </a:lnTo>
                <a:lnTo>
                  <a:pt x="320" y="277"/>
                </a:lnTo>
                <a:lnTo>
                  <a:pt x="312" y="288"/>
                </a:lnTo>
                <a:lnTo>
                  <a:pt x="303" y="296"/>
                </a:lnTo>
                <a:lnTo>
                  <a:pt x="293" y="302"/>
                </a:lnTo>
                <a:lnTo>
                  <a:pt x="281" y="306"/>
                </a:lnTo>
                <a:lnTo>
                  <a:pt x="268" y="307"/>
                </a:lnTo>
                <a:lnTo>
                  <a:pt x="256" y="307"/>
                </a:lnTo>
                <a:lnTo>
                  <a:pt x="244" y="304"/>
                </a:lnTo>
                <a:lnTo>
                  <a:pt x="233" y="299"/>
                </a:lnTo>
                <a:lnTo>
                  <a:pt x="222" y="291"/>
                </a:lnTo>
                <a:lnTo>
                  <a:pt x="214" y="283"/>
                </a:lnTo>
                <a:lnTo>
                  <a:pt x="207" y="273"/>
                </a:lnTo>
                <a:lnTo>
                  <a:pt x="203" y="261"/>
                </a:lnTo>
                <a:lnTo>
                  <a:pt x="200" y="249"/>
                </a:lnTo>
                <a:lnTo>
                  <a:pt x="200" y="236"/>
                </a:lnTo>
                <a:lnTo>
                  <a:pt x="203" y="224"/>
                </a:lnTo>
                <a:lnTo>
                  <a:pt x="207" y="213"/>
                </a:lnTo>
                <a:lnTo>
                  <a:pt x="214" y="203"/>
                </a:lnTo>
                <a:lnTo>
                  <a:pt x="222" y="193"/>
                </a:lnTo>
                <a:lnTo>
                  <a:pt x="233" y="186"/>
                </a:lnTo>
                <a:lnTo>
                  <a:pt x="244" y="181"/>
                </a:lnTo>
                <a:lnTo>
                  <a:pt x="256" y="178"/>
                </a:lnTo>
                <a:lnTo>
                  <a:pt x="268" y="177"/>
                </a:lnTo>
                <a:lnTo>
                  <a:pt x="281" y="180"/>
                </a:lnTo>
                <a:lnTo>
                  <a:pt x="293" y="183"/>
                </a:lnTo>
                <a:lnTo>
                  <a:pt x="303" y="190"/>
                </a:lnTo>
                <a:lnTo>
                  <a:pt x="312" y="198"/>
                </a:lnTo>
                <a:lnTo>
                  <a:pt x="320" y="207"/>
                </a:lnTo>
                <a:lnTo>
                  <a:pt x="326" y="219"/>
                </a:lnTo>
                <a:lnTo>
                  <a:pt x="329" y="230"/>
                </a:lnTo>
                <a:lnTo>
                  <a:pt x="331" y="243"/>
                </a:lnTo>
                <a:close/>
                <a:moveTo>
                  <a:pt x="708" y="243"/>
                </a:moveTo>
                <a:lnTo>
                  <a:pt x="707" y="254"/>
                </a:lnTo>
                <a:lnTo>
                  <a:pt x="704" y="267"/>
                </a:lnTo>
                <a:lnTo>
                  <a:pt x="698" y="277"/>
                </a:lnTo>
                <a:lnTo>
                  <a:pt x="691" y="288"/>
                </a:lnTo>
                <a:lnTo>
                  <a:pt x="681" y="296"/>
                </a:lnTo>
                <a:lnTo>
                  <a:pt x="670" y="302"/>
                </a:lnTo>
                <a:lnTo>
                  <a:pt x="659" y="306"/>
                </a:lnTo>
                <a:lnTo>
                  <a:pt x="646" y="307"/>
                </a:lnTo>
                <a:lnTo>
                  <a:pt x="635" y="307"/>
                </a:lnTo>
                <a:lnTo>
                  <a:pt x="622" y="304"/>
                </a:lnTo>
                <a:lnTo>
                  <a:pt x="610" y="299"/>
                </a:lnTo>
                <a:lnTo>
                  <a:pt x="601" y="291"/>
                </a:lnTo>
                <a:lnTo>
                  <a:pt x="592" y="283"/>
                </a:lnTo>
                <a:lnTo>
                  <a:pt x="585" y="273"/>
                </a:lnTo>
                <a:lnTo>
                  <a:pt x="581" y="261"/>
                </a:lnTo>
                <a:lnTo>
                  <a:pt x="578" y="249"/>
                </a:lnTo>
                <a:lnTo>
                  <a:pt x="578" y="236"/>
                </a:lnTo>
                <a:lnTo>
                  <a:pt x="581" y="224"/>
                </a:lnTo>
                <a:lnTo>
                  <a:pt x="585" y="213"/>
                </a:lnTo>
                <a:lnTo>
                  <a:pt x="592" y="203"/>
                </a:lnTo>
                <a:lnTo>
                  <a:pt x="601" y="193"/>
                </a:lnTo>
                <a:lnTo>
                  <a:pt x="610" y="186"/>
                </a:lnTo>
                <a:lnTo>
                  <a:pt x="622" y="181"/>
                </a:lnTo>
                <a:lnTo>
                  <a:pt x="635" y="178"/>
                </a:lnTo>
                <a:lnTo>
                  <a:pt x="646" y="177"/>
                </a:lnTo>
                <a:lnTo>
                  <a:pt x="659" y="180"/>
                </a:lnTo>
                <a:lnTo>
                  <a:pt x="670" y="183"/>
                </a:lnTo>
                <a:lnTo>
                  <a:pt x="681" y="190"/>
                </a:lnTo>
                <a:lnTo>
                  <a:pt x="691" y="198"/>
                </a:lnTo>
                <a:lnTo>
                  <a:pt x="698" y="207"/>
                </a:lnTo>
                <a:lnTo>
                  <a:pt x="704" y="219"/>
                </a:lnTo>
                <a:lnTo>
                  <a:pt x="707" y="230"/>
                </a:lnTo>
                <a:lnTo>
                  <a:pt x="708" y="243"/>
                </a:lnTo>
                <a:close/>
              </a:path>
            </a:pathLst>
          </a:custGeom>
          <a:solidFill>
            <a:srgbClr val="ACA8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179" name="Google Shape;179;p4"/>
          <p:cNvCxnSpPr/>
          <p:nvPr/>
        </p:nvCxnSpPr>
        <p:spPr>
          <a:xfrm rot="10800000">
            <a:off x="3665936" y="1837135"/>
            <a:ext cx="111919" cy="0"/>
          </a:xfrm>
          <a:prstGeom prst="straightConnector1">
            <a:avLst/>
          </a:prstGeom>
          <a:noFill/>
          <a:ln w="15875" cap="flat" cmpd="sng">
            <a:solidFill>
              <a:srgbClr val="000000"/>
            </a:solidFill>
            <a:prstDash val="solid"/>
            <a:round/>
            <a:headEnd type="none" w="med" len="med"/>
            <a:tailEnd type="none" w="med" len="med"/>
          </a:ln>
        </p:spPr>
      </p:cxnSp>
      <p:cxnSp>
        <p:nvCxnSpPr>
          <p:cNvPr id="180" name="Google Shape;180;p4"/>
          <p:cNvCxnSpPr/>
          <p:nvPr/>
        </p:nvCxnSpPr>
        <p:spPr>
          <a:xfrm flipH="1">
            <a:off x="3598069" y="1837136"/>
            <a:ext cx="67866" cy="72628"/>
          </a:xfrm>
          <a:prstGeom prst="straightConnector1">
            <a:avLst/>
          </a:prstGeom>
          <a:noFill/>
          <a:ln w="15875" cap="flat" cmpd="sng">
            <a:solidFill>
              <a:srgbClr val="000000"/>
            </a:solidFill>
            <a:prstDash val="solid"/>
            <a:round/>
            <a:headEnd type="none" w="med" len="med"/>
            <a:tailEnd type="none" w="med" len="med"/>
          </a:ln>
        </p:spPr>
      </p:cxnSp>
      <p:cxnSp>
        <p:nvCxnSpPr>
          <p:cNvPr id="181" name="Google Shape;181;p4"/>
          <p:cNvCxnSpPr/>
          <p:nvPr/>
        </p:nvCxnSpPr>
        <p:spPr>
          <a:xfrm>
            <a:off x="3598069" y="1909763"/>
            <a:ext cx="0" cy="95250"/>
          </a:xfrm>
          <a:prstGeom prst="straightConnector1">
            <a:avLst/>
          </a:prstGeom>
          <a:noFill/>
          <a:ln w="15875" cap="flat" cmpd="sng">
            <a:solidFill>
              <a:srgbClr val="000000"/>
            </a:solidFill>
            <a:prstDash val="solid"/>
            <a:round/>
            <a:headEnd type="none" w="med" len="med"/>
            <a:tailEnd type="none" w="med" len="med"/>
          </a:ln>
        </p:spPr>
      </p:cxnSp>
      <p:cxnSp>
        <p:nvCxnSpPr>
          <p:cNvPr id="182" name="Google Shape;182;p4"/>
          <p:cNvCxnSpPr/>
          <p:nvPr/>
        </p:nvCxnSpPr>
        <p:spPr>
          <a:xfrm>
            <a:off x="3598070" y="2005013"/>
            <a:ext cx="179785" cy="0"/>
          </a:xfrm>
          <a:prstGeom prst="straightConnector1">
            <a:avLst/>
          </a:prstGeom>
          <a:noFill/>
          <a:ln w="15875" cap="flat" cmpd="sng">
            <a:solidFill>
              <a:srgbClr val="000000"/>
            </a:solidFill>
            <a:prstDash val="solid"/>
            <a:round/>
            <a:headEnd type="none" w="med" len="med"/>
            <a:tailEnd type="none" w="med" len="med"/>
          </a:ln>
        </p:spPr>
      </p:cxnSp>
      <p:cxnSp>
        <p:nvCxnSpPr>
          <p:cNvPr id="183" name="Google Shape;183;p4"/>
          <p:cNvCxnSpPr/>
          <p:nvPr/>
        </p:nvCxnSpPr>
        <p:spPr>
          <a:xfrm rot="10800000">
            <a:off x="3629025" y="1799035"/>
            <a:ext cx="148829" cy="0"/>
          </a:xfrm>
          <a:prstGeom prst="straightConnector1">
            <a:avLst/>
          </a:prstGeom>
          <a:noFill/>
          <a:ln w="15875" cap="flat" cmpd="sng">
            <a:solidFill>
              <a:srgbClr val="000000"/>
            </a:solidFill>
            <a:prstDash val="solid"/>
            <a:round/>
            <a:headEnd type="none" w="med" len="med"/>
            <a:tailEnd type="none" w="med" len="med"/>
          </a:ln>
        </p:spPr>
      </p:cxnSp>
      <p:sp>
        <p:nvSpPr>
          <p:cNvPr id="184" name="Google Shape;184;p4"/>
          <p:cNvSpPr/>
          <p:nvPr/>
        </p:nvSpPr>
        <p:spPr>
          <a:xfrm>
            <a:off x="3676650" y="1907383"/>
            <a:ext cx="52388" cy="51197"/>
          </a:xfrm>
          <a:custGeom>
            <a:avLst/>
            <a:gdLst/>
            <a:ahLst/>
            <a:cxnLst/>
            <a:rect l="l" t="t" r="r" b="b"/>
            <a:pathLst>
              <a:path w="131" h="130" extrusionOk="0">
                <a:moveTo>
                  <a:pt x="131" y="66"/>
                </a:moveTo>
                <a:lnTo>
                  <a:pt x="129" y="77"/>
                </a:lnTo>
                <a:lnTo>
                  <a:pt x="126" y="90"/>
                </a:lnTo>
                <a:lnTo>
                  <a:pt x="120" y="100"/>
                </a:lnTo>
                <a:lnTo>
                  <a:pt x="112" y="111"/>
                </a:lnTo>
                <a:lnTo>
                  <a:pt x="103" y="119"/>
                </a:lnTo>
                <a:lnTo>
                  <a:pt x="93" y="125"/>
                </a:lnTo>
                <a:lnTo>
                  <a:pt x="81" y="129"/>
                </a:lnTo>
                <a:lnTo>
                  <a:pt x="68" y="130"/>
                </a:lnTo>
                <a:lnTo>
                  <a:pt x="56" y="130"/>
                </a:lnTo>
                <a:lnTo>
                  <a:pt x="44" y="127"/>
                </a:lnTo>
                <a:lnTo>
                  <a:pt x="33" y="122"/>
                </a:lnTo>
                <a:lnTo>
                  <a:pt x="22" y="114"/>
                </a:lnTo>
                <a:lnTo>
                  <a:pt x="14" y="106"/>
                </a:lnTo>
                <a:lnTo>
                  <a:pt x="7" y="96"/>
                </a:lnTo>
                <a:lnTo>
                  <a:pt x="3" y="84"/>
                </a:lnTo>
                <a:lnTo>
                  <a:pt x="0" y="72"/>
                </a:lnTo>
                <a:lnTo>
                  <a:pt x="0" y="59"/>
                </a:lnTo>
                <a:lnTo>
                  <a:pt x="3" y="47"/>
                </a:lnTo>
                <a:lnTo>
                  <a:pt x="7" y="36"/>
                </a:lnTo>
                <a:lnTo>
                  <a:pt x="14" y="26"/>
                </a:lnTo>
                <a:lnTo>
                  <a:pt x="22" y="16"/>
                </a:lnTo>
                <a:lnTo>
                  <a:pt x="33" y="9"/>
                </a:lnTo>
                <a:lnTo>
                  <a:pt x="44" y="4"/>
                </a:lnTo>
                <a:lnTo>
                  <a:pt x="56" y="1"/>
                </a:lnTo>
                <a:lnTo>
                  <a:pt x="68" y="0"/>
                </a:lnTo>
                <a:lnTo>
                  <a:pt x="81" y="3"/>
                </a:lnTo>
                <a:lnTo>
                  <a:pt x="93" y="6"/>
                </a:lnTo>
                <a:lnTo>
                  <a:pt x="103" y="13"/>
                </a:lnTo>
                <a:lnTo>
                  <a:pt x="112" y="21"/>
                </a:lnTo>
                <a:lnTo>
                  <a:pt x="120" y="30"/>
                </a:lnTo>
                <a:lnTo>
                  <a:pt x="126" y="42"/>
                </a:lnTo>
                <a:lnTo>
                  <a:pt x="129" y="53"/>
                </a:lnTo>
                <a:lnTo>
                  <a:pt x="131" y="6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185" name="Google Shape;185;p4"/>
          <p:cNvCxnSpPr/>
          <p:nvPr/>
        </p:nvCxnSpPr>
        <p:spPr>
          <a:xfrm rot="10800000">
            <a:off x="3665936" y="1837135"/>
            <a:ext cx="101203" cy="0"/>
          </a:xfrm>
          <a:prstGeom prst="straightConnector1">
            <a:avLst/>
          </a:prstGeom>
          <a:noFill/>
          <a:ln w="15875" cap="flat" cmpd="sng">
            <a:solidFill>
              <a:srgbClr val="000000"/>
            </a:solidFill>
            <a:prstDash val="solid"/>
            <a:round/>
            <a:headEnd type="none" w="med" len="med"/>
            <a:tailEnd type="none" w="med" len="med"/>
          </a:ln>
        </p:spPr>
      </p:cxnSp>
      <p:cxnSp>
        <p:nvCxnSpPr>
          <p:cNvPr id="186" name="Google Shape;186;p4"/>
          <p:cNvCxnSpPr/>
          <p:nvPr/>
        </p:nvCxnSpPr>
        <p:spPr>
          <a:xfrm flipH="1">
            <a:off x="3598069" y="1837136"/>
            <a:ext cx="67866" cy="72628"/>
          </a:xfrm>
          <a:prstGeom prst="straightConnector1">
            <a:avLst/>
          </a:prstGeom>
          <a:noFill/>
          <a:ln w="15875" cap="flat" cmpd="sng">
            <a:solidFill>
              <a:srgbClr val="000000"/>
            </a:solidFill>
            <a:prstDash val="solid"/>
            <a:round/>
            <a:headEnd type="none" w="med" len="med"/>
            <a:tailEnd type="none" w="med" len="med"/>
          </a:ln>
        </p:spPr>
      </p:cxnSp>
      <p:cxnSp>
        <p:nvCxnSpPr>
          <p:cNvPr id="187" name="Google Shape;187;p4"/>
          <p:cNvCxnSpPr/>
          <p:nvPr/>
        </p:nvCxnSpPr>
        <p:spPr>
          <a:xfrm>
            <a:off x="3598069" y="1909763"/>
            <a:ext cx="0" cy="95250"/>
          </a:xfrm>
          <a:prstGeom prst="straightConnector1">
            <a:avLst/>
          </a:prstGeom>
          <a:noFill/>
          <a:ln w="15875" cap="flat" cmpd="sng">
            <a:solidFill>
              <a:srgbClr val="000000"/>
            </a:solidFill>
            <a:prstDash val="solid"/>
            <a:round/>
            <a:headEnd type="none" w="med" len="med"/>
            <a:tailEnd type="none" w="med" len="med"/>
          </a:ln>
        </p:spPr>
      </p:cxnSp>
      <p:cxnSp>
        <p:nvCxnSpPr>
          <p:cNvPr id="188" name="Google Shape;188;p4"/>
          <p:cNvCxnSpPr/>
          <p:nvPr/>
        </p:nvCxnSpPr>
        <p:spPr>
          <a:xfrm>
            <a:off x="3598070" y="2005013"/>
            <a:ext cx="169069" cy="0"/>
          </a:xfrm>
          <a:prstGeom prst="straightConnector1">
            <a:avLst/>
          </a:prstGeom>
          <a:noFill/>
          <a:ln w="15875" cap="flat" cmpd="sng">
            <a:solidFill>
              <a:srgbClr val="000000"/>
            </a:solidFill>
            <a:prstDash val="solid"/>
            <a:round/>
            <a:headEnd type="none" w="med" len="med"/>
            <a:tailEnd type="none" w="med" len="med"/>
          </a:ln>
        </p:spPr>
      </p:cxnSp>
      <p:cxnSp>
        <p:nvCxnSpPr>
          <p:cNvPr id="189" name="Google Shape;189;p4"/>
          <p:cNvCxnSpPr/>
          <p:nvPr/>
        </p:nvCxnSpPr>
        <p:spPr>
          <a:xfrm rot="10800000">
            <a:off x="3629025" y="1799035"/>
            <a:ext cx="138113" cy="0"/>
          </a:xfrm>
          <a:prstGeom prst="straightConnector1">
            <a:avLst/>
          </a:prstGeom>
          <a:noFill/>
          <a:ln w="15875" cap="flat" cmpd="sng">
            <a:solidFill>
              <a:srgbClr val="000000"/>
            </a:solidFill>
            <a:prstDash val="solid"/>
            <a:round/>
            <a:headEnd type="none" w="med" len="med"/>
            <a:tailEnd type="none" w="med" len="med"/>
          </a:ln>
        </p:spPr>
      </p:cxnSp>
      <p:sp>
        <p:nvSpPr>
          <p:cNvPr id="190" name="Google Shape;190;p4"/>
          <p:cNvSpPr/>
          <p:nvPr/>
        </p:nvSpPr>
        <p:spPr>
          <a:xfrm>
            <a:off x="3676650" y="1907383"/>
            <a:ext cx="52388" cy="51197"/>
          </a:xfrm>
          <a:custGeom>
            <a:avLst/>
            <a:gdLst/>
            <a:ahLst/>
            <a:cxnLst/>
            <a:rect l="l" t="t" r="r" b="b"/>
            <a:pathLst>
              <a:path w="131" h="130" extrusionOk="0">
                <a:moveTo>
                  <a:pt x="131" y="66"/>
                </a:moveTo>
                <a:lnTo>
                  <a:pt x="129" y="77"/>
                </a:lnTo>
                <a:lnTo>
                  <a:pt x="126" y="90"/>
                </a:lnTo>
                <a:lnTo>
                  <a:pt x="120" y="100"/>
                </a:lnTo>
                <a:lnTo>
                  <a:pt x="112" y="111"/>
                </a:lnTo>
                <a:lnTo>
                  <a:pt x="103" y="119"/>
                </a:lnTo>
                <a:lnTo>
                  <a:pt x="93" y="125"/>
                </a:lnTo>
                <a:lnTo>
                  <a:pt x="81" y="129"/>
                </a:lnTo>
                <a:lnTo>
                  <a:pt x="68" y="130"/>
                </a:lnTo>
                <a:lnTo>
                  <a:pt x="56" y="130"/>
                </a:lnTo>
                <a:lnTo>
                  <a:pt x="44" y="127"/>
                </a:lnTo>
                <a:lnTo>
                  <a:pt x="33" y="122"/>
                </a:lnTo>
                <a:lnTo>
                  <a:pt x="22" y="114"/>
                </a:lnTo>
                <a:lnTo>
                  <a:pt x="14" y="106"/>
                </a:lnTo>
                <a:lnTo>
                  <a:pt x="7" y="96"/>
                </a:lnTo>
                <a:lnTo>
                  <a:pt x="3" y="84"/>
                </a:lnTo>
                <a:lnTo>
                  <a:pt x="0" y="72"/>
                </a:lnTo>
                <a:lnTo>
                  <a:pt x="0" y="59"/>
                </a:lnTo>
                <a:lnTo>
                  <a:pt x="3" y="47"/>
                </a:lnTo>
                <a:lnTo>
                  <a:pt x="7" y="36"/>
                </a:lnTo>
                <a:lnTo>
                  <a:pt x="14" y="26"/>
                </a:lnTo>
                <a:lnTo>
                  <a:pt x="22" y="16"/>
                </a:lnTo>
                <a:lnTo>
                  <a:pt x="33" y="9"/>
                </a:lnTo>
                <a:lnTo>
                  <a:pt x="44" y="4"/>
                </a:lnTo>
                <a:lnTo>
                  <a:pt x="56" y="1"/>
                </a:lnTo>
                <a:lnTo>
                  <a:pt x="68" y="0"/>
                </a:lnTo>
                <a:lnTo>
                  <a:pt x="81" y="3"/>
                </a:lnTo>
                <a:lnTo>
                  <a:pt x="93" y="6"/>
                </a:lnTo>
                <a:lnTo>
                  <a:pt x="103" y="13"/>
                </a:lnTo>
                <a:lnTo>
                  <a:pt x="112" y="21"/>
                </a:lnTo>
                <a:lnTo>
                  <a:pt x="120" y="30"/>
                </a:lnTo>
                <a:lnTo>
                  <a:pt x="126" y="42"/>
                </a:lnTo>
                <a:lnTo>
                  <a:pt x="129" y="53"/>
                </a:lnTo>
                <a:lnTo>
                  <a:pt x="131" y="6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191" name="Google Shape;191;p4"/>
          <p:cNvCxnSpPr/>
          <p:nvPr/>
        </p:nvCxnSpPr>
        <p:spPr>
          <a:xfrm>
            <a:off x="3777855" y="1837135"/>
            <a:ext cx="111919" cy="0"/>
          </a:xfrm>
          <a:prstGeom prst="straightConnector1">
            <a:avLst/>
          </a:prstGeom>
          <a:noFill/>
          <a:ln w="15875" cap="flat" cmpd="sng">
            <a:solidFill>
              <a:srgbClr val="000000"/>
            </a:solidFill>
            <a:prstDash val="solid"/>
            <a:round/>
            <a:headEnd type="none" w="med" len="med"/>
            <a:tailEnd type="none" w="med" len="med"/>
          </a:ln>
        </p:spPr>
      </p:cxnSp>
      <p:cxnSp>
        <p:nvCxnSpPr>
          <p:cNvPr id="192" name="Google Shape;192;p4"/>
          <p:cNvCxnSpPr/>
          <p:nvPr/>
        </p:nvCxnSpPr>
        <p:spPr>
          <a:xfrm>
            <a:off x="3889774" y="1837136"/>
            <a:ext cx="69056" cy="72628"/>
          </a:xfrm>
          <a:prstGeom prst="straightConnector1">
            <a:avLst/>
          </a:prstGeom>
          <a:noFill/>
          <a:ln w="15875" cap="flat" cmpd="sng">
            <a:solidFill>
              <a:srgbClr val="000000"/>
            </a:solidFill>
            <a:prstDash val="solid"/>
            <a:round/>
            <a:headEnd type="none" w="med" len="med"/>
            <a:tailEnd type="none" w="med" len="med"/>
          </a:ln>
        </p:spPr>
      </p:cxnSp>
      <p:cxnSp>
        <p:nvCxnSpPr>
          <p:cNvPr id="193" name="Google Shape;193;p4"/>
          <p:cNvCxnSpPr/>
          <p:nvPr/>
        </p:nvCxnSpPr>
        <p:spPr>
          <a:xfrm>
            <a:off x="3958829" y="1909763"/>
            <a:ext cx="0" cy="95250"/>
          </a:xfrm>
          <a:prstGeom prst="straightConnector1">
            <a:avLst/>
          </a:prstGeom>
          <a:noFill/>
          <a:ln w="15875" cap="flat" cmpd="sng">
            <a:solidFill>
              <a:srgbClr val="000000"/>
            </a:solidFill>
            <a:prstDash val="solid"/>
            <a:round/>
            <a:headEnd type="none" w="med" len="med"/>
            <a:tailEnd type="none" w="med" len="med"/>
          </a:ln>
        </p:spPr>
      </p:cxnSp>
      <p:cxnSp>
        <p:nvCxnSpPr>
          <p:cNvPr id="194" name="Google Shape;194;p4"/>
          <p:cNvCxnSpPr/>
          <p:nvPr/>
        </p:nvCxnSpPr>
        <p:spPr>
          <a:xfrm rot="10800000">
            <a:off x="3777854" y="2005013"/>
            <a:ext cx="180975" cy="0"/>
          </a:xfrm>
          <a:prstGeom prst="straightConnector1">
            <a:avLst/>
          </a:prstGeom>
          <a:noFill/>
          <a:ln w="15875" cap="flat" cmpd="sng">
            <a:solidFill>
              <a:srgbClr val="000000"/>
            </a:solidFill>
            <a:prstDash val="solid"/>
            <a:round/>
            <a:headEnd type="none" w="med" len="med"/>
            <a:tailEnd type="none" w="med" len="med"/>
          </a:ln>
        </p:spPr>
      </p:cxnSp>
      <p:cxnSp>
        <p:nvCxnSpPr>
          <p:cNvPr id="195" name="Google Shape;195;p4"/>
          <p:cNvCxnSpPr/>
          <p:nvPr/>
        </p:nvCxnSpPr>
        <p:spPr>
          <a:xfrm>
            <a:off x="3777855" y="1799035"/>
            <a:ext cx="148828" cy="0"/>
          </a:xfrm>
          <a:prstGeom prst="straightConnector1">
            <a:avLst/>
          </a:prstGeom>
          <a:noFill/>
          <a:ln w="15875" cap="flat" cmpd="sng">
            <a:solidFill>
              <a:srgbClr val="000000"/>
            </a:solidFill>
            <a:prstDash val="solid"/>
            <a:round/>
            <a:headEnd type="none" w="med" len="med"/>
            <a:tailEnd type="none" w="med" len="med"/>
          </a:ln>
        </p:spPr>
      </p:cxnSp>
      <p:sp>
        <p:nvSpPr>
          <p:cNvPr id="196" name="Google Shape;196;p4"/>
          <p:cNvSpPr/>
          <p:nvPr/>
        </p:nvSpPr>
        <p:spPr>
          <a:xfrm>
            <a:off x="3826669" y="1907383"/>
            <a:ext cx="52388" cy="51197"/>
          </a:xfrm>
          <a:custGeom>
            <a:avLst/>
            <a:gdLst/>
            <a:ahLst/>
            <a:cxnLst/>
            <a:rect l="l" t="t" r="r" b="b"/>
            <a:pathLst>
              <a:path w="130" h="130" extrusionOk="0">
                <a:moveTo>
                  <a:pt x="130" y="66"/>
                </a:moveTo>
                <a:lnTo>
                  <a:pt x="129" y="77"/>
                </a:lnTo>
                <a:lnTo>
                  <a:pt x="126" y="90"/>
                </a:lnTo>
                <a:lnTo>
                  <a:pt x="120" y="100"/>
                </a:lnTo>
                <a:lnTo>
                  <a:pt x="113" y="111"/>
                </a:lnTo>
                <a:lnTo>
                  <a:pt x="103" y="119"/>
                </a:lnTo>
                <a:lnTo>
                  <a:pt x="92" y="125"/>
                </a:lnTo>
                <a:lnTo>
                  <a:pt x="81" y="129"/>
                </a:lnTo>
                <a:lnTo>
                  <a:pt x="68" y="130"/>
                </a:lnTo>
                <a:lnTo>
                  <a:pt x="57" y="130"/>
                </a:lnTo>
                <a:lnTo>
                  <a:pt x="44" y="127"/>
                </a:lnTo>
                <a:lnTo>
                  <a:pt x="32" y="122"/>
                </a:lnTo>
                <a:lnTo>
                  <a:pt x="23" y="114"/>
                </a:lnTo>
                <a:lnTo>
                  <a:pt x="14" y="106"/>
                </a:lnTo>
                <a:lnTo>
                  <a:pt x="7" y="96"/>
                </a:lnTo>
                <a:lnTo>
                  <a:pt x="3" y="84"/>
                </a:lnTo>
                <a:lnTo>
                  <a:pt x="0" y="72"/>
                </a:lnTo>
                <a:lnTo>
                  <a:pt x="0" y="59"/>
                </a:lnTo>
                <a:lnTo>
                  <a:pt x="3" y="47"/>
                </a:lnTo>
                <a:lnTo>
                  <a:pt x="7" y="36"/>
                </a:lnTo>
                <a:lnTo>
                  <a:pt x="14" y="26"/>
                </a:lnTo>
                <a:lnTo>
                  <a:pt x="23" y="16"/>
                </a:lnTo>
                <a:lnTo>
                  <a:pt x="32" y="9"/>
                </a:lnTo>
                <a:lnTo>
                  <a:pt x="44" y="4"/>
                </a:lnTo>
                <a:lnTo>
                  <a:pt x="57" y="1"/>
                </a:lnTo>
                <a:lnTo>
                  <a:pt x="68" y="0"/>
                </a:lnTo>
                <a:lnTo>
                  <a:pt x="81" y="3"/>
                </a:lnTo>
                <a:lnTo>
                  <a:pt x="92" y="6"/>
                </a:lnTo>
                <a:lnTo>
                  <a:pt x="103" y="13"/>
                </a:lnTo>
                <a:lnTo>
                  <a:pt x="113" y="21"/>
                </a:lnTo>
                <a:lnTo>
                  <a:pt x="120" y="30"/>
                </a:lnTo>
                <a:lnTo>
                  <a:pt x="126" y="42"/>
                </a:lnTo>
                <a:lnTo>
                  <a:pt x="129" y="53"/>
                </a:lnTo>
                <a:lnTo>
                  <a:pt x="130" y="6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197" name="Google Shape;197;p4"/>
          <p:cNvCxnSpPr/>
          <p:nvPr/>
        </p:nvCxnSpPr>
        <p:spPr>
          <a:xfrm>
            <a:off x="3789760" y="1837135"/>
            <a:ext cx="100013" cy="0"/>
          </a:xfrm>
          <a:prstGeom prst="straightConnector1">
            <a:avLst/>
          </a:prstGeom>
          <a:noFill/>
          <a:ln w="15875" cap="flat" cmpd="sng">
            <a:solidFill>
              <a:srgbClr val="000000"/>
            </a:solidFill>
            <a:prstDash val="solid"/>
            <a:round/>
            <a:headEnd type="none" w="med" len="med"/>
            <a:tailEnd type="none" w="med" len="med"/>
          </a:ln>
        </p:spPr>
      </p:cxnSp>
      <p:cxnSp>
        <p:nvCxnSpPr>
          <p:cNvPr id="198" name="Google Shape;198;p4"/>
          <p:cNvCxnSpPr/>
          <p:nvPr/>
        </p:nvCxnSpPr>
        <p:spPr>
          <a:xfrm>
            <a:off x="3889774" y="1837136"/>
            <a:ext cx="69056" cy="72628"/>
          </a:xfrm>
          <a:prstGeom prst="straightConnector1">
            <a:avLst/>
          </a:prstGeom>
          <a:noFill/>
          <a:ln w="15875" cap="flat" cmpd="sng">
            <a:solidFill>
              <a:srgbClr val="000000"/>
            </a:solidFill>
            <a:prstDash val="solid"/>
            <a:round/>
            <a:headEnd type="none" w="med" len="med"/>
            <a:tailEnd type="none" w="med" len="med"/>
          </a:ln>
        </p:spPr>
      </p:cxnSp>
      <p:cxnSp>
        <p:nvCxnSpPr>
          <p:cNvPr id="199" name="Google Shape;199;p4"/>
          <p:cNvCxnSpPr/>
          <p:nvPr/>
        </p:nvCxnSpPr>
        <p:spPr>
          <a:xfrm>
            <a:off x="3958829" y="1909763"/>
            <a:ext cx="0" cy="95250"/>
          </a:xfrm>
          <a:prstGeom prst="straightConnector1">
            <a:avLst/>
          </a:prstGeom>
          <a:noFill/>
          <a:ln w="15875" cap="flat" cmpd="sng">
            <a:solidFill>
              <a:srgbClr val="000000"/>
            </a:solidFill>
            <a:prstDash val="solid"/>
            <a:round/>
            <a:headEnd type="none" w="med" len="med"/>
            <a:tailEnd type="none" w="med" len="med"/>
          </a:ln>
        </p:spPr>
      </p:cxnSp>
      <p:cxnSp>
        <p:nvCxnSpPr>
          <p:cNvPr id="200" name="Google Shape;200;p4"/>
          <p:cNvCxnSpPr/>
          <p:nvPr/>
        </p:nvCxnSpPr>
        <p:spPr>
          <a:xfrm rot="10800000">
            <a:off x="3789761" y="2005013"/>
            <a:ext cx="169069" cy="0"/>
          </a:xfrm>
          <a:prstGeom prst="straightConnector1">
            <a:avLst/>
          </a:prstGeom>
          <a:noFill/>
          <a:ln w="15875" cap="flat" cmpd="sng">
            <a:solidFill>
              <a:srgbClr val="000000"/>
            </a:solidFill>
            <a:prstDash val="solid"/>
            <a:round/>
            <a:headEnd type="none" w="med" len="med"/>
            <a:tailEnd type="none" w="med" len="med"/>
          </a:ln>
        </p:spPr>
      </p:cxnSp>
      <p:cxnSp>
        <p:nvCxnSpPr>
          <p:cNvPr id="201" name="Google Shape;201;p4"/>
          <p:cNvCxnSpPr/>
          <p:nvPr/>
        </p:nvCxnSpPr>
        <p:spPr>
          <a:xfrm>
            <a:off x="3789760" y="1799035"/>
            <a:ext cx="136922" cy="0"/>
          </a:xfrm>
          <a:prstGeom prst="straightConnector1">
            <a:avLst/>
          </a:prstGeom>
          <a:noFill/>
          <a:ln w="15875" cap="flat" cmpd="sng">
            <a:solidFill>
              <a:srgbClr val="000000"/>
            </a:solidFill>
            <a:prstDash val="solid"/>
            <a:round/>
            <a:headEnd type="none" w="med" len="med"/>
            <a:tailEnd type="none" w="med" len="med"/>
          </a:ln>
        </p:spPr>
      </p:cxnSp>
      <p:sp>
        <p:nvSpPr>
          <p:cNvPr id="202" name="Google Shape;202;p4"/>
          <p:cNvSpPr/>
          <p:nvPr/>
        </p:nvSpPr>
        <p:spPr>
          <a:xfrm>
            <a:off x="3826669" y="1907383"/>
            <a:ext cx="52388" cy="51197"/>
          </a:xfrm>
          <a:custGeom>
            <a:avLst/>
            <a:gdLst/>
            <a:ahLst/>
            <a:cxnLst/>
            <a:rect l="l" t="t" r="r" b="b"/>
            <a:pathLst>
              <a:path w="130" h="130" extrusionOk="0">
                <a:moveTo>
                  <a:pt x="130" y="66"/>
                </a:moveTo>
                <a:lnTo>
                  <a:pt x="129" y="77"/>
                </a:lnTo>
                <a:lnTo>
                  <a:pt x="126" y="90"/>
                </a:lnTo>
                <a:lnTo>
                  <a:pt x="120" y="100"/>
                </a:lnTo>
                <a:lnTo>
                  <a:pt x="113" y="111"/>
                </a:lnTo>
                <a:lnTo>
                  <a:pt x="103" y="119"/>
                </a:lnTo>
                <a:lnTo>
                  <a:pt x="92" y="125"/>
                </a:lnTo>
                <a:lnTo>
                  <a:pt x="81" y="129"/>
                </a:lnTo>
                <a:lnTo>
                  <a:pt x="68" y="130"/>
                </a:lnTo>
                <a:lnTo>
                  <a:pt x="57" y="130"/>
                </a:lnTo>
                <a:lnTo>
                  <a:pt x="44" y="127"/>
                </a:lnTo>
                <a:lnTo>
                  <a:pt x="32" y="122"/>
                </a:lnTo>
                <a:lnTo>
                  <a:pt x="23" y="114"/>
                </a:lnTo>
                <a:lnTo>
                  <a:pt x="14" y="106"/>
                </a:lnTo>
                <a:lnTo>
                  <a:pt x="7" y="96"/>
                </a:lnTo>
                <a:lnTo>
                  <a:pt x="3" y="84"/>
                </a:lnTo>
                <a:lnTo>
                  <a:pt x="0" y="72"/>
                </a:lnTo>
                <a:lnTo>
                  <a:pt x="0" y="59"/>
                </a:lnTo>
                <a:lnTo>
                  <a:pt x="3" y="47"/>
                </a:lnTo>
                <a:lnTo>
                  <a:pt x="7" y="36"/>
                </a:lnTo>
                <a:lnTo>
                  <a:pt x="14" y="26"/>
                </a:lnTo>
                <a:lnTo>
                  <a:pt x="23" y="16"/>
                </a:lnTo>
                <a:lnTo>
                  <a:pt x="32" y="9"/>
                </a:lnTo>
                <a:lnTo>
                  <a:pt x="44" y="4"/>
                </a:lnTo>
                <a:lnTo>
                  <a:pt x="57" y="1"/>
                </a:lnTo>
                <a:lnTo>
                  <a:pt x="68" y="0"/>
                </a:lnTo>
                <a:lnTo>
                  <a:pt x="81" y="3"/>
                </a:lnTo>
                <a:lnTo>
                  <a:pt x="92" y="6"/>
                </a:lnTo>
                <a:lnTo>
                  <a:pt x="103" y="13"/>
                </a:lnTo>
                <a:lnTo>
                  <a:pt x="113" y="21"/>
                </a:lnTo>
                <a:lnTo>
                  <a:pt x="120" y="30"/>
                </a:lnTo>
                <a:lnTo>
                  <a:pt x="126" y="42"/>
                </a:lnTo>
                <a:lnTo>
                  <a:pt x="129" y="53"/>
                </a:lnTo>
                <a:lnTo>
                  <a:pt x="130" y="6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03" name="Google Shape;203;p4"/>
          <p:cNvCxnSpPr/>
          <p:nvPr/>
        </p:nvCxnSpPr>
        <p:spPr>
          <a:xfrm>
            <a:off x="3754042" y="1637110"/>
            <a:ext cx="26194" cy="0"/>
          </a:xfrm>
          <a:prstGeom prst="straightConnector1">
            <a:avLst/>
          </a:prstGeom>
          <a:noFill/>
          <a:ln w="9525" cap="flat" cmpd="sng">
            <a:solidFill>
              <a:srgbClr val="000000"/>
            </a:solidFill>
            <a:prstDash val="solid"/>
            <a:round/>
            <a:headEnd type="none" w="med" len="med"/>
            <a:tailEnd type="none" w="med" len="med"/>
          </a:ln>
        </p:spPr>
      </p:cxnSp>
      <p:cxnSp>
        <p:nvCxnSpPr>
          <p:cNvPr id="204" name="Google Shape;204;p4"/>
          <p:cNvCxnSpPr/>
          <p:nvPr/>
        </p:nvCxnSpPr>
        <p:spPr>
          <a:xfrm>
            <a:off x="3765948" y="2225279"/>
            <a:ext cx="367903" cy="0"/>
          </a:xfrm>
          <a:prstGeom prst="straightConnector1">
            <a:avLst/>
          </a:prstGeom>
          <a:noFill/>
          <a:ln w="15875" cap="flat" cmpd="sng">
            <a:solidFill>
              <a:srgbClr val="000000"/>
            </a:solidFill>
            <a:prstDash val="solid"/>
            <a:round/>
            <a:headEnd type="none" w="med" len="med"/>
            <a:tailEnd type="none" w="med" len="med"/>
          </a:ln>
        </p:spPr>
      </p:cxnSp>
      <p:cxnSp>
        <p:nvCxnSpPr>
          <p:cNvPr id="205" name="Google Shape;205;p4"/>
          <p:cNvCxnSpPr/>
          <p:nvPr/>
        </p:nvCxnSpPr>
        <p:spPr>
          <a:xfrm>
            <a:off x="3783806" y="2278856"/>
            <a:ext cx="367904" cy="0"/>
          </a:xfrm>
          <a:prstGeom prst="straightConnector1">
            <a:avLst/>
          </a:prstGeom>
          <a:noFill/>
          <a:ln w="15875" cap="flat" cmpd="sng">
            <a:solidFill>
              <a:srgbClr val="000000"/>
            </a:solidFill>
            <a:prstDash val="solid"/>
            <a:round/>
            <a:headEnd type="none" w="med" len="med"/>
            <a:tailEnd type="none" w="med" len="med"/>
          </a:ln>
        </p:spPr>
      </p:cxnSp>
      <p:sp>
        <p:nvSpPr>
          <p:cNvPr id="206" name="Google Shape;206;p4"/>
          <p:cNvSpPr/>
          <p:nvPr/>
        </p:nvSpPr>
        <p:spPr>
          <a:xfrm>
            <a:off x="4120754" y="2225280"/>
            <a:ext cx="47625" cy="53578"/>
          </a:xfrm>
          <a:custGeom>
            <a:avLst/>
            <a:gdLst/>
            <a:ahLst/>
            <a:cxnLst/>
            <a:rect l="l" t="t" r="r" b="b"/>
            <a:pathLst>
              <a:path w="122" h="136" extrusionOk="0">
                <a:moveTo>
                  <a:pt x="34" y="0"/>
                </a:moveTo>
                <a:lnTo>
                  <a:pt x="28" y="6"/>
                </a:lnTo>
                <a:lnTo>
                  <a:pt x="23" y="13"/>
                </a:lnTo>
                <a:lnTo>
                  <a:pt x="18" y="18"/>
                </a:lnTo>
                <a:lnTo>
                  <a:pt x="13" y="25"/>
                </a:lnTo>
                <a:lnTo>
                  <a:pt x="9" y="31"/>
                </a:lnTo>
                <a:lnTo>
                  <a:pt x="5" y="38"/>
                </a:lnTo>
                <a:lnTo>
                  <a:pt x="3" y="43"/>
                </a:lnTo>
                <a:lnTo>
                  <a:pt x="2" y="48"/>
                </a:lnTo>
                <a:lnTo>
                  <a:pt x="1" y="53"/>
                </a:lnTo>
                <a:lnTo>
                  <a:pt x="0" y="58"/>
                </a:lnTo>
                <a:lnTo>
                  <a:pt x="1" y="64"/>
                </a:lnTo>
                <a:lnTo>
                  <a:pt x="2" y="70"/>
                </a:lnTo>
                <a:lnTo>
                  <a:pt x="4" y="77"/>
                </a:lnTo>
                <a:lnTo>
                  <a:pt x="8" y="83"/>
                </a:lnTo>
                <a:lnTo>
                  <a:pt x="11" y="90"/>
                </a:lnTo>
                <a:lnTo>
                  <a:pt x="18" y="97"/>
                </a:lnTo>
                <a:lnTo>
                  <a:pt x="25" y="104"/>
                </a:lnTo>
                <a:lnTo>
                  <a:pt x="33" y="111"/>
                </a:lnTo>
                <a:lnTo>
                  <a:pt x="41" y="116"/>
                </a:lnTo>
                <a:lnTo>
                  <a:pt x="50" y="122"/>
                </a:lnTo>
                <a:lnTo>
                  <a:pt x="60" y="127"/>
                </a:lnTo>
                <a:lnTo>
                  <a:pt x="70" y="131"/>
                </a:lnTo>
                <a:lnTo>
                  <a:pt x="79" y="136"/>
                </a:lnTo>
                <a:lnTo>
                  <a:pt x="86" y="130"/>
                </a:lnTo>
                <a:lnTo>
                  <a:pt x="92" y="124"/>
                </a:lnTo>
                <a:lnTo>
                  <a:pt x="99" y="119"/>
                </a:lnTo>
                <a:lnTo>
                  <a:pt x="104" y="113"/>
                </a:lnTo>
                <a:lnTo>
                  <a:pt x="109" y="106"/>
                </a:lnTo>
                <a:lnTo>
                  <a:pt x="114" y="100"/>
                </a:lnTo>
                <a:lnTo>
                  <a:pt x="117" y="94"/>
                </a:lnTo>
                <a:lnTo>
                  <a:pt x="119" y="90"/>
                </a:lnTo>
                <a:lnTo>
                  <a:pt x="121" y="85"/>
                </a:lnTo>
                <a:lnTo>
                  <a:pt x="122" y="79"/>
                </a:lnTo>
                <a:lnTo>
                  <a:pt x="122" y="75"/>
                </a:lnTo>
                <a:lnTo>
                  <a:pt x="121" y="69"/>
                </a:lnTo>
                <a:lnTo>
                  <a:pt x="119" y="63"/>
                </a:lnTo>
                <a:lnTo>
                  <a:pt x="117" y="58"/>
                </a:lnTo>
                <a:lnTo>
                  <a:pt x="114" y="52"/>
                </a:lnTo>
                <a:lnTo>
                  <a:pt x="110" y="47"/>
                </a:lnTo>
                <a:lnTo>
                  <a:pt x="104" y="40"/>
                </a:lnTo>
                <a:lnTo>
                  <a:pt x="99" y="34"/>
                </a:lnTo>
                <a:lnTo>
                  <a:pt x="92" y="29"/>
                </a:lnTo>
                <a:lnTo>
                  <a:pt x="84" y="23"/>
                </a:lnTo>
                <a:lnTo>
                  <a:pt x="77" y="18"/>
                </a:lnTo>
                <a:lnTo>
                  <a:pt x="66" y="13"/>
                </a:lnTo>
                <a:lnTo>
                  <a:pt x="56" y="8"/>
                </a:lnTo>
                <a:lnTo>
                  <a:pt x="45" y="3"/>
                </a:lnTo>
                <a:lnTo>
                  <a:pt x="34"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07" name="Google Shape;207;p4"/>
          <p:cNvSpPr/>
          <p:nvPr/>
        </p:nvSpPr>
        <p:spPr>
          <a:xfrm>
            <a:off x="4133850" y="2225280"/>
            <a:ext cx="34529" cy="53578"/>
          </a:xfrm>
          <a:custGeom>
            <a:avLst/>
            <a:gdLst/>
            <a:ahLst/>
            <a:cxnLst/>
            <a:rect l="l" t="t" r="r" b="b"/>
            <a:pathLst>
              <a:path w="88" h="136" extrusionOk="0">
                <a:moveTo>
                  <a:pt x="0" y="0"/>
                </a:moveTo>
                <a:lnTo>
                  <a:pt x="11" y="3"/>
                </a:lnTo>
                <a:lnTo>
                  <a:pt x="22" y="8"/>
                </a:lnTo>
                <a:lnTo>
                  <a:pt x="32" y="13"/>
                </a:lnTo>
                <a:lnTo>
                  <a:pt x="43" y="18"/>
                </a:lnTo>
                <a:lnTo>
                  <a:pt x="51" y="24"/>
                </a:lnTo>
                <a:lnTo>
                  <a:pt x="59" y="30"/>
                </a:lnTo>
                <a:lnTo>
                  <a:pt x="67" y="37"/>
                </a:lnTo>
                <a:lnTo>
                  <a:pt x="74" y="44"/>
                </a:lnTo>
                <a:lnTo>
                  <a:pt x="79" y="51"/>
                </a:lnTo>
                <a:lnTo>
                  <a:pt x="83" y="59"/>
                </a:lnTo>
                <a:lnTo>
                  <a:pt x="87" y="66"/>
                </a:lnTo>
                <a:lnTo>
                  <a:pt x="88" y="73"/>
                </a:lnTo>
                <a:lnTo>
                  <a:pt x="88" y="79"/>
                </a:lnTo>
                <a:lnTo>
                  <a:pt x="87" y="86"/>
                </a:lnTo>
                <a:lnTo>
                  <a:pt x="84" y="93"/>
                </a:lnTo>
                <a:lnTo>
                  <a:pt x="80" y="99"/>
                </a:lnTo>
                <a:lnTo>
                  <a:pt x="76" y="106"/>
                </a:lnTo>
                <a:lnTo>
                  <a:pt x="70" y="113"/>
                </a:lnTo>
                <a:lnTo>
                  <a:pt x="65" y="119"/>
                </a:lnTo>
                <a:lnTo>
                  <a:pt x="58" y="124"/>
                </a:lnTo>
                <a:lnTo>
                  <a:pt x="52" y="130"/>
                </a:lnTo>
                <a:lnTo>
                  <a:pt x="45"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08" name="Google Shape;208;p4"/>
          <p:cNvSpPr/>
          <p:nvPr/>
        </p:nvSpPr>
        <p:spPr>
          <a:xfrm>
            <a:off x="4120755" y="2225280"/>
            <a:ext cx="30956" cy="53578"/>
          </a:xfrm>
          <a:custGeom>
            <a:avLst/>
            <a:gdLst/>
            <a:ahLst/>
            <a:cxnLst/>
            <a:rect l="l" t="t" r="r" b="b"/>
            <a:pathLst>
              <a:path w="79" h="136" extrusionOk="0">
                <a:moveTo>
                  <a:pt x="34" y="0"/>
                </a:moveTo>
                <a:lnTo>
                  <a:pt x="28" y="6"/>
                </a:lnTo>
                <a:lnTo>
                  <a:pt x="23" y="13"/>
                </a:lnTo>
                <a:lnTo>
                  <a:pt x="18" y="18"/>
                </a:lnTo>
                <a:lnTo>
                  <a:pt x="13" y="25"/>
                </a:lnTo>
                <a:lnTo>
                  <a:pt x="9" y="31"/>
                </a:lnTo>
                <a:lnTo>
                  <a:pt x="5" y="38"/>
                </a:lnTo>
                <a:lnTo>
                  <a:pt x="3" y="45"/>
                </a:lnTo>
                <a:lnTo>
                  <a:pt x="1" y="51"/>
                </a:lnTo>
                <a:lnTo>
                  <a:pt x="0" y="58"/>
                </a:lnTo>
                <a:lnTo>
                  <a:pt x="1" y="64"/>
                </a:lnTo>
                <a:lnTo>
                  <a:pt x="2" y="70"/>
                </a:lnTo>
                <a:lnTo>
                  <a:pt x="4" y="78"/>
                </a:lnTo>
                <a:lnTo>
                  <a:pt x="9" y="85"/>
                </a:lnTo>
                <a:lnTo>
                  <a:pt x="13" y="92"/>
                </a:lnTo>
                <a:lnTo>
                  <a:pt x="19" y="99"/>
                </a:lnTo>
                <a:lnTo>
                  <a:pt x="26" y="105"/>
                </a:lnTo>
                <a:lnTo>
                  <a:pt x="33" y="111"/>
                </a:lnTo>
                <a:lnTo>
                  <a:pt x="41" y="116"/>
                </a:lnTo>
                <a:lnTo>
                  <a:pt x="50" y="122"/>
                </a:lnTo>
                <a:lnTo>
                  <a:pt x="60" y="127"/>
                </a:lnTo>
                <a:lnTo>
                  <a:pt x="70" y="131"/>
                </a:lnTo>
                <a:lnTo>
                  <a:pt x="79"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09" name="Google Shape;209;p4"/>
          <p:cNvSpPr/>
          <p:nvPr/>
        </p:nvSpPr>
        <p:spPr>
          <a:xfrm>
            <a:off x="3752850" y="2225280"/>
            <a:ext cx="47625" cy="53578"/>
          </a:xfrm>
          <a:custGeom>
            <a:avLst/>
            <a:gdLst/>
            <a:ahLst/>
            <a:cxnLst/>
            <a:rect l="l" t="t" r="r" b="b"/>
            <a:pathLst>
              <a:path w="121" h="136" extrusionOk="0">
                <a:moveTo>
                  <a:pt x="35" y="0"/>
                </a:moveTo>
                <a:lnTo>
                  <a:pt x="29" y="6"/>
                </a:lnTo>
                <a:lnTo>
                  <a:pt x="23" y="13"/>
                </a:lnTo>
                <a:lnTo>
                  <a:pt x="18" y="18"/>
                </a:lnTo>
                <a:lnTo>
                  <a:pt x="13" y="25"/>
                </a:lnTo>
                <a:lnTo>
                  <a:pt x="10" y="31"/>
                </a:lnTo>
                <a:lnTo>
                  <a:pt x="5" y="38"/>
                </a:lnTo>
                <a:lnTo>
                  <a:pt x="4" y="43"/>
                </a:lnTo>
                <a:lnTo>
                  <a:pt x="2" y="48"/>
                </a:lnTo>
                <a:lnTo>
                  <a:pt x="0" y="53"/>
                </a:lnTo>
                <a:lnTo>
                  <a:pt x="0" y="58"/>
                </a:lnTo>
                <a:lnTo>
                  <a:pt x="0" y="64"/>
                </a:lnTo>
                <a:lnTo>
                  <a:pt x="2" y="70"/>
                </a:lnTo>
                <a:lnTo>
                  <a:pt x="4" y="77"/>
                </a:lnTo>
                <a:lnTo>
                  <a:pt x="7" y="83"/>
                </a:lnTo>
                <a:lnTo>
                  <a:pt x="12" y="90"/>
                </a:lnTo>
                <a:lnTo>
                  <a:pt x="18" y="97"/>
                </a:lnTo>
                <a:lnTo>
                  <a:pt x="25" y="104"/>
                </a:lnTo>
                <a:lnTo>
                  <a:pt x="33" y="111"/>
                </a:lnTo>
                <a:lnTo>
                  <a:pt x="42" y="116"/>
                </a:lnTo>
                <a:lnTo>
                  <a:pt x="51" y="122"/>
                </a:lnTo>
                <a:lnTo>
                  <a:pt x="60" y="127"/>
                </a:lnTo>
                <a:lnTo>
                  <a:pt x="70" y="131"/>
                </a:lnTo>
                <a:lnTo>
                  <a:pt x="79" y="136"/>
                </a:lnTo>
                <a:lnTo>
                  <a:pt x="86" y="130"/>
                </a:lnTo>
                <a:lnTo>
                  <a:pt x="93" y="124"/>
                </a:lnTo>
                <a:lnTo>
                  <a:pt x="98" y="119"/>
                </a:lnTo>
                <a:lnTo>
                  <a:pt x="104" y="113"/>
                </a:lnTo>
                <a:lnTo>
                  <a:pt x="110" y="106"/>
                </a:lnTo>
                <a:lnTo>
                  <a:pt x="114" y="100"/>
                </a:lnTo>
                <a:lnTo>
                  <a:pt x="117" y="94"/>
                </a:lnTo>
                <a:lnTo>
                  <a:pt x="119" y="90"/>
                </a:lnTo>
                <a:lnTo>
                  <a:pt x="121" y="85"/>
                </a:lnTo>
                <a:lnTo>
                  <a:pt x="121" y="79"/>
                </a:lnTo>
                <a:lnTo>
                  <a:pt x="121" y="75"/>
                </a:lnTo>
                <a:lnTo>
                  <a:pt x="121" y="69"/>
                </a:lnTo>
                <a:lnTo>
                  <a:pt x="119" y="63"/>
                </a:lnTo>
                <a:lnTo>
                  <a:pt x="117" y="58"/>
                </a:lnTo>
                <a:lnTo>
                  <a:pt x="113" y="52"/>
                </a:lnTo>
                <a:lnTo>
                  <a:pt x="110" y="47"/>
                </a:lnTo>
                <a:lnTo>
                  <a:pt x="104" y="40"/>
                </a:lnTo>
                <a:lnTo>
                  <a:pt x="98" y="34"/>
                </a:lnTo>
                <a:lnTo>
                  <a:pt x="91" y="29"/>
                </a:lnTo>
                <a:lnTo>
                  <a:pt x="85" y="23"/>
                </a:lnTo>
                <a:lnTo>
                  <a:pt x="76" y="18"/>
                </a:lnTo>
                <a:lnTo>
                  <a:pt x="66" y="13"/>
                </a:lnTo>
                <a:lnTo>
                  <a:pt x="56" y="8"/>
                </a:lnTo>
                <a:lnTo>
                  <a:pt x="45" y="3"/>
                </a:lnTo>
                <a:lnTo>
                  <a:pt x="3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10" name="Google Shape;210;p4"/>
          <p:cNvSpPr/>
          <p:nvPr/>
        </p:nvSpPr>
        <p:spPr>
          <a:xfrm>
            <a:off x="3765948" y="2225280"/>
            <a:ext cx="34528" cy="53578"/>
          </a:xfrm>
          <a:custGeom>
            <a:avLst/>
            <a:gdLst/>
            <a:ahLst/>
            <a:cxnLst/>
            <a:rect l="l" t="t" r="r" b="b"/>
            <a:pathLst>
              <a:path w="86" h="136" extrusionOk="0">
                <a:moveTo>
                  <a:pt x="0" y="0"/>
                </a:moveTo>
                <a:lnTo>
                  <a:pt x="10" y="3"/>
                </a:lnTo>
                <a:lnTo>
                  <a:pt x="21" y="8"/>
                </a:lnTo>
                <a:lnTo>
                  <a:pt x="31" y="13"/>
                </a:lnTo>
                <a:lnTo>
                  <a:pt x="41" y="18"/>
                </a:lnTo>
                <a:lnTo>
                  <a:pt x="51" y="24"/>
                </a:lnTo>
                <a:lnTo>
                  <a:pt x="59" y="30"/>
                </a:lnTo>
                <a:lnTo>
                  <a:pt x="66" y="37"/>
                </a:lnTo>
                <a:lnTo>
                  <a:pt x="73" y="44"/>
                </a:lnTo>
                <a:lnTo>
                  <a:pt x="78" y="51"/>
                </a:lnTo>
                <a:lnTo>
                  <a:pt x="83" y="59"/>
                </a:lnTo>
                <a:lnTo>
                  <a:pt x="85" y="66"/>
                </a:lnTo>
                <a:lnTo>
                  <a:pt x="86" y="73"/>
                </a:lnTo>
                <a:lnTo>
                  <a:pt x="86" y="79"/>
                </a:lnTo>
                <a:lnTo>
                  <a:pt x="85" y="86"/>
                </a:lnTo>
                <a:lnTo>
                  <a:pt x="83" y="93"/>
                </a:lnTo>
                <a:lnTo>
                  <a:pt x="79" y="99"/>
                </a:lnTo>
                <a:lnTo>
                  <a:pt x="75" y="106"/>
                </a:lnTo>
                <a:lnTo>
                  <a:pt x="70" y="113"/>
                </a:lnTo>
                <a:lnTo>
                  <a:pt x="63" y="119"/>
                </a:lnTo>
                <a:lnTo>
                  <a:pt x="58" y="124"/>
                </a:lnTo>
                <a:lnTo>
                  <a:pt x="51" y="130"/>
                </a:lnTo>
                <a:lnTo>
                  <a:pt x="44"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11" name="Google Shape;211;p4"/>
          <p:cNvSpPr/>
          <p:nvPr/>
        </p:nvSpPr>
        <p:spPr>
          <a:xfrm>
            <a:off x="3752851" y="2225280"/>
            <a:ext cx="30956" cy="53578"/>
          </a:xfrm>
          <a:custGeom>
            <a:avLst/>
            <a:gdLst/>
            <a:ahLst/>
            <a:cxnLst/>
            <a:rect l="l" t="t" r="r" b="b"/>
            <a:pathLst>
              <a:path w="79" h="136" extrusionOk="0">
                <a:moveTo>
                  <a:pt x="35" y="0"/>
                </a:moveTo>
                <a:lnTo>
                  <a:pt x="29" y="6"/>
                </a:lnTo>
                <a:lnTo>
                  <a:pt x="23" y="13"/>
                </a:lnTo>
                <a:lnTo>
                  <a:pt x="18" y="18"/>
                </a:lnTo>
                <a:lnTo>
                  <a:pt x="13" y="25"/>
                </a:lnTo>
                <a:lnTo>
                  <a:pt x="10" y="31"/>
                </a:lnTo>
                <a:lnTo>
                  <a:pt x="5" y="38"/>
                </a:lnTo>
                <a:lnTo>
                  <a:pt x="3" y="45"/>
                </a:lnTo>
                <a:lnTo>
                  <a:pt x="0" y="51"/>
                </a:lnTo>
                <a:lnTo>
                  <a:pt x="0" y="58"/>
                </a:lnTo>
                <a:lnTo>
                  <a:pt x="0" y="64"/>
                </a:lnTo>
                <a:lnTo>
                  <a:pt x="2" y="70"/>
                </a:lnTo>
                <a:lnTo>
                  <a:pt x="5" y="78"/>
                </a:lnTo>
                <a:lnTo>
                  <a:pt x="9" y="85"/>
                </a:lnTo>
                <a:lnTo>
                  <a:pt x="13" y="92"/>
                </a:lnTo>
                <a:lnTo>
                  <a:pt x="20" y="99"/>
                </a:lnTo>
                <a:lnTo>
                  <a:pt x="26" y="105"/>
                </a:lnTo>
                <a:lnTo>
                  <a:pt x="34" y="111"/>
                </a:lnTo>
                <a:lnTo>
                  <a:pt x="42" y="116"/>
                </a:lnTo>
                <a:lnTo>
                  <a:pt x="51" y="122"/>
                </a:lnTo>
                <a:lnTo>
                  <a:pt x="60" y="127"/>
                </a:lnTo>
                <a:lnTo>
                  <a:pt x="70" y="131"/>
                </a:lnTo>
                <a:lnTo>
                  <a:pt x="79"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12" name="Google Shape;212;p4"/>
          <p:cNvSpPr/>
          <p:nvPr/>
        </p:nvSpPr>
        <p:spPr>
          <a:xfrm>
            <a:off x="3761185" y="2066925"/>
            <a:ext cx="27384" cy="153591"/>
          </a:xfrm>
          <a:custGeom>
            <a:avLst/>
            <a:gdLst/>
            <a:ahLst/>
            <a:cxnLst/>
            <a:rect l="l" t="t" r="r" b="b"/>
            <a:pathLst>
              <a:path w="68" h="386" extrusionOk="0">
                <a:moveTo>
                  <a:pt x="34" y="386"/>
                </a:moveTo>
                <a:lnTo>
                  <a:pt x="0" y="0"/>
                </a:lnTo>
                <a:lnTo>
                  <a:pt x="68" y="0"/>
                </a:lnTo>
                <a:lnTo>
                  <a:pt x="34"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13" name="Google Shape;213;p4"/>
          <p:cNvCxnSpPr/>
          <p:nvPr/>
        </p:nvCxnSpPr>
        <p:spPr>
          <a:xfrm rot="10800000">
            <a:off x="3761185" y="2066925"/>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214" name="Google Shape;214;p4"/>
          <p:cNvCxnSpPr/>
          <p:nvPr/>
        </p:nvCxnSpPr>
        <p:spPr>
          <a:xfrm rot="10800000" flipH="1">
            <a:off x="3774281" y="2066925"/>
            <a:ext cx="14288" cy="153591"/>
          </a:xfrm>
          <a:prstGeom prst="straightConnector1">
            <a:avLst/>
          </a:prstGeom>
          <a:noFill/>
          <a:ln w="9525" cap="flat" cmpd="sng">
            <a:solidFill>
              <a:srgbClr val="000000"/>
            </a:solidFill>
            <a:prstDash val="solid"/>
            <a:round/>
            <a:headEnd type="none" w="med" len="med"/>
            <a:tailEnd type="none" w="med" len="med"/>
          </a:ln>
        </p:spPr>
      </p:cxnSp>
      <p:cxnSp>
        <p:nvCxnSpPr>
          <p:cNvPr id="215" name="Google Shape;215;p4"/>
          <p:cNvCxnSpPr/>
          <p:nvPr/>
        </p:nvCxnSpPr>
        <p:spPr>
          <a:xfrm>
            <a:off x="3761185" y="2066925"/>
            <a:ext cx="27384" cy="0"/>
          </a:xfrm>
          <a:prstGeom prst="straightConnector1">
            <a:avLst/>
          </a:prstGeom>
          <a:noFill/>
          <a:ln w="9525" cap="flat" cmpd="sng">
            <a:solidFill>
              <a:srgbClr val="000000"/>
            </a:solidFill>
            <a:prstDash val="solid"/>
            <a:round/>
            <a:headEnd type="none" w="med" len="med"/>
            <a:tailEnd type="none" w="med" len="med"/>
          </a:ln>
        </p:spPr>
      </p:cxnSp>
      <p:cxnSp>
        <p:nvCxnSpPr>
          <p:cNvPr id="216" name="Google Shape;216;p4"/>
          <p:cNvCxnSpPr/>
          <p:nvPr/>
        </p:nvCxnSpPr>
        <p:spPr>
          <a:xfrm rot="10800000">
            <a:off x="3774281" y="2013348"/>
            <a:ext cx="0" cy="53578"/>
          </a:xfrm>
          <a:prstGeom prst="straightConnector1">
            <a:avLst/>
          </a:prstGeom>
          <a:noFill/>
          <a:ln w="15875" cap="flat" cmpd="sng">
            <a:solidFill>
              <a:srgbClr val="000000"/>
            </a:solidFill>
            <a:prstDash val="solid"/>
            <a:round/>
            <a:headEnd type="none" w="med" len="med"/>
            <a:tailEnd type="none" w="med" len="med"/>
          </a:ln>
        </p:spPr>
      </p:cxnSp>
      <p:sp>
        <p:nvSpPr>
          <p:cNvPr id="217" name="Google Shape;217;p4"/>
          <p:cNvSpPr/>
          <p:nvPr/>
        </p:nvSpPr>
        <p:spPr>
          <a:xfrm>
            <a:off x="4132661" y="2341961"/>
            <a:ext cx="26194" cy="153590"/>
          </a:xfrm>
          <a:custGeom>
            <a:avLst/>
            <a:gdLst/>
            <a:ahLst/>
            <a:cxnLst/>
            <a:rect l="l" t="t" r="r" b="b"/>
            <a:pathLst>
              <a:path w="68" h="387" extrusionOk="0">
                <a:moveTo>
                  <a:pt x="33" y="387"/>
                </a:moveTo>
                <a:lnTo>
                  <a:pt x="0" y="0"/>
                </a:lnTo>
                <a:lnTo>
                  <a:pt x="68" y="0"/>
                </a:lnTo>
                <a:lnTo>
                  <a:pt x="33" y="387"/>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18" name="Google Shape;218;p4"/>
          <p:cNvCxnSpPr/>
          <p:nvPr/>
        </p:nvCxnSpPr>
        <p:spPr>
          <a:xfrm rot="10800000">
            <a:off x="4132660" y="2341961"/>
            <a:ext cx="13097" cy="153590"/>
          </a:xfrm>
          <a:prstGeom prst="straightConnector1">
            <a:avLst/>
          </a:prstGeom>
          <a:noFill/>
          <a:ln w="9525" cap="flat" cmpd="sng">
            <a:solidFill>
              <a:srgbClr val="000000"/>
            </a:solidFill>
            <a:prstDash val="solid"/>
            <a:round/>
            <a:headEnd type="none" w="med" len="med"/>
            <a:tailEnd type="none" w="med" len="med"/>
          </a:ln>
        </p:spPr>
      </p:cxnSp>
      <p:cxnSp>
        <p:nvCxnSpPr>
          <p:cNvPr id="219" name="Google Shape;219;p4"/>
          <p:cNvCxnSpPr/>
          <p:nvPr/>
        </p:nvCxnSpPr>
        <p:spPr>
          <a:xfrm rot="10800000" flipH="1">
            <a:off x="4145758" y="2341961"/>
            <a:ext cx="13097" cy="153590"/>
          </a:xfrm>
          <a:prstGeom prst="straightConnector1">
            <a:avLst/>
          </a:prstGeom>
          <a:noFill/>
          <a:ln w="9525" cap="flat" cmpd="sng">
            <a:solidFill>
              <a:srgbClr val="000000"/>
            </a:solidFill>
            <a:prstDash val="solid"/>
            <a:round/>
            <a:headEnd type="none" w="med" len="med"/>
            <a:tailEnd type="none" w="med" len="med"/>
          </a:ln>
        </p:spPr>
      </p:cxnSp>
      <p:cxnSp>
        <p:nvCxnSpPr>
          <p:cNvPr id="220" name="Google Shape;220;p4"/>
          <p:cNvCxnSpPr/>
          <p:nvPr/>
        </p:nvCxnSpPr>
        <p:spPr>
          <a:xfrm>
            <a:off x="4132661" y="2341960"/>
            <a:ext cx="26194" cy="0"/>
          </a:xfrm>
          <a:prstGeom prst="straightConnector1">
            <a:avLst/>
          </a:prstGeom>
          <a:noFill/>
          <a:ln w="9525" cap="flat" cmpd="sng">
            <a:solidFill>
              <a:srgbClr val="000000"/>
            </a:solidFill>
            <a:prstDash val="solid"/>
            <a:round/>
            <a:headEnd type="none" w="med" len="med"/>
            <a:tailEnd type="none" w="med" len="med"/>
          </a:ln>
        </p:spPr>
      </p:cxnSp>
      <p:cxnSp>
        <p:nvCxnSpPr>
          <p:cNvPr id="221" name="Google Shape;221;p4"/>
          <p:cNvCxnSpPr/>
          <p:nvPr/>
        </p:nvCxnSpPr>
        <p:spPr>
          <a:xfrm rot="10800000">
            <a:off x="4145756" y="2287192"/>
            <a:ext cx="0" cy="54769"/>
          </a:xfrm>
          <a:prstGeom prst="straightConnector1">
            <a:avLst/>
          </a:prstGeom>
          <a:noFill/>
          <a:ln w="15875" cap="flat" cmpd="sng">
            <a:solidFill>
              <a:srgbClr val="000000"/>
            </a:solidFill>
            <a:prstDash val="solid"/>
            <a:round/>
            <a:headEnd type="none" w="med" len="med"/>
            <a:tailEnd type="none" w="med" len="med"/>
          </a:ln>
        </p:spPr>
      </p:cxnSp>
      <p:sp>
        <p:nvSpPr>
          <p:cNvPr id="222" name="Google Shape;222;p4"/>
          <p:cNvSpPr/>
          <p:nvPr/>
        </p:nvSpPr>
        <p:spPr>
          <a:xfrm>
            <a:off x="3970735" y="2671762"/>
            <a:ext cx="122634" cy="90488"/>
          </a:xfrm>
          <a:custGeom>
            <a:avLst/>
            <a:gdLst/>
            <a:ahLst/>
            <a:cxnLst/>
            <a:rect l="l" t="t" r="r" b="b"/>
            <a:pathLst>
              <a:path w="311" h="226" extrusionOk="0">
                <a:moveTo>
                  <a:pt x="311" y="226"/>
                </a:moveTo>
                <a:lnTo>
                  <a:pt x="0" y="226"/>
                </a:lnTo>
                <a:lnTo>
                  <a:pt x="50" y="16"/>
                </a:lnTo>
                <a:lnTo>
                  <a:pt x="67" y="0"/>
                </a:lnTo>
                <a:lnTo>
                  <a:pt x="311" y="0"/>
                </a:lnTo>
                <a:lnTo>
                  <a:pt x="311" y="226"/>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23" name="Google Shape;223;p4"/>
          <p:cNvSpPr/>
          <p:nvPr/>
        </p:nvSpPr>
        <p:spPr>
          <a:xfrm>
            <a:off x="4093370" y="2671762"/>
            <a:ext cx="108347" cy="90488"/>
          </a:xfrm>
          <a:custGeom>
            <a:avLst/>
            <a:gdLst/>
            <a:ahLst/>
            <a:cxnLst/>
            <a:rect l="l" t="t" r="r" b="b"/>
            <a:pathLst>
              <a:path w="272" h="226" extrusionOk="0">
                <a:moveTo>
                  <a:pt x="0" y="0"/>
                </a:moveTo>
                <a:lnTo>
                  <a:pt x="0" y="226"/>
                </a:lnTo>
                <a:lnTo>
                  <a:pt x="140" y="226"/>
                </a:lnTo>
                <a:lnTo>
                  <a:pt x="272" y="226"/>
                </a:lnTo>
                <a:lnTo>
                  <a:pt x="272" y="0"/>
                </a:lnTo>
                <a:lnTo>
                  <a:pt x="140" y="0"/>
                </a:lnTo>
                <a:lnTo>
                  <a:pt x="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24" name="Google Shape;224;p4"/>
          <p:cNvCxnSpPr/>
          <p:nvPr/>
        </p:nvCxnSpPr>
        <p:spPr>
          <a:xfrm rot="10800000">
            <a:off x="3970736" y="2762250"/>
            <a:ext cx="178594" cy="0"/>
          </a:xfrm>
          <a:prstGeom prst="straightConnector1">
            <a:avLst/>
          </a:prstGeom>
          <a:noFill/>
          <a:ln w="15875" cap="flat" cmpd="sng">
            <a:solidFill>
              <a:srgbClr val="000000"/>
            </a:solidFill>
            <a:prstDash val="solid"/>
            <a:round/>
            <a:headEnd type="none" w="med" len="med"/>
            <a:tailEnd type="none" w="med" len="med"/>
          </a:ln>
        </p:spPr>
      </p:cxnSp>
      <p:sp>
        <p:nvSpPr>
          <p:cNvPr id="225" name="Google Shape;225;p4"/>
          <p:cNvSpPr/>
          <p:nvPr/>
        </p:nvSpPr>
        <p:spPr>
          <a:xfrm>
            <a:off x="3761186" y="2607470"/>
            <a:ext cx="235744" cy="154781"/>
          </a:xfrm>
          <a:custGeom>
            <a:avLst/>
            <a:gdLst/>
            <a:ahLst/>
            <a:cxnLst/>
            <a:rect l="l" t="t" r="r" b="b"/>
            <a:pathLst>
              <a:path w="593" h="390" extrusionOk="0">
                <a:moveTo>
                  <a:pt x="274" y="111"/>
                </a:moveTo>
                <a:lnTo>
                  <a:pt x="576" y="164"/>
                </a:lnTo>
                <a:lnTo>
                  <a:pt x="593" y="164"/>
                </a:lnTo>
                <a:lnTo>
                  <a:pt x="576" y="180"/>
                </a:lnTo>
                <a:lnTo>
                  <a:pt x="526" y="390"/>
                </a:lnTo>
                <a:lnTo>
                  <a:pt x="164" y="326"/>
                </a:lnTo>
                <a:lnTo>
                  <a:pt x="0" y="164"/>
                </a:lnTo>
                <a:lnTo>
                  <a:pt x="164" y="0"/>
                </a:lnTo>
                <a:lnTo>
                  <a:pt x="274" y="111"/>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26" name="Google Shape;226;p4"/>
          <p:cNvCxnSpPr/>
          <p:nvPr/>
        </p:nvCxnSpPr>
        <p:spPr>
          <a:xfrm rot="10800000">
            <a:off x="3826669" y="2736057"/>
            <a:ext cx="144066" cy="26194"/>
          </a:xfrm>
          <a:prstGeom prst="straightConnector1">
            <a:avLst/>
          </a:prstGeom>
          <a:noFill/>
          <a:ln w="15875" cap="flat" cmpd="sng">
            <a:solidFill>
              <a:srgbClr val="000000"/>
            </a:solidFill>
            <a:prstDash val="solid"/>
            <a:round/>
            <a:headEnd type="none" w="med" len="med"/>
            <a:tailEnd type="none" w="med" len="med"/>
          </a:ln>
        </p:spPr>
      </p:cxnSp>
      <p:cxnSp>
        <p:nvCxnSpPr>
          <p:cNvPr id="227" name="Google Shape;227;p4"/>
          <p:cNvCxnSpPr/>
          <p:nvPr/>
        </p:nvCxnSpPr>
        <p:spPr>
          <a:xfrm rot="10800000">
            <a:off x="3761185" y="2671764"/>
            <a:ext cx="65484" cy="64294"/>
          </a:xfrm>
          <a:prstGeom prst="straightConnector1">
            <a:avLst/>
          </a:prstGeom>
          <a:noFill/>
          <a:ln w="15875" cap="flat" cmpd="sng">
            <a:solidFill>
              <a:srgbClr val="000000"/>
            </a:solidFill>
            <a:prstDash val="solid"/>
            <a:round/>
            <a:headEnd type="none" w="med" len="med"/>
            <a:tailEnd type="none" w="med" len="med"/>
          </a:ln>
        </p:spPr>
      </p:cxnSp>
      <p:cxnSp>
        <p:nvCxnSpPr>
          <p:cNvPr id="228" name="Google Shape;228;p4"/>
          <p:cNvCxnSpPr/>
          <p:nvPr/>
        </p:nvCxnSpPr>
        <p:spPr>
          <a:xfrm rot="10800000" flipH="1">
            <a:off x="3761185" y="2607470"/>
            <a:ext cx="65484" cy="64294"/>
          </a:xfrm>
          <a:prstGeom prst="straightConnector1">
            <a:avLst/>
          </a:prstGeom>
          <a:noFill/>
          <a:ln w="15875" cap="flat" cmpd="sng">
            <a:solidFill>
              <a:srgbClr val="000000"/>
            </a:solidFill>
            <a:prstDash val="solid"/>
            <a:round/>
            <a:headEnd type="none" w="med" len="med"/>
            <a:tailEnd type="none" w="med" len="med"/>
          </a:ln>
        </p:spPr>
      </p:cxnSp>
      <p:sp>
        <p:nvSpPr>
          <p:cNvPr id="229" name="Google Shape;229;p4"/>
          <p:cNvSpPr/>
          <p:nvPr/>
        </p:nvSpPr>
        <p:spPr>
          <a:xfrm>
            <a:off x="3826669" y="2538412"/>
            <a:ext cx="195263" cy="110729"/>
          </a:xfrm>
          <a:custGeom>
            <a:avLst/>
            <a:gdLst/>
            <a:ahLst/>
            <a:cxnLst/>
            <a:rect l="l" t="t" r="r" b="b"/>
            <a:pathLst>
              <a:path w="493" h="277" extrusionOk="0">
                <a:moveTo>
                  <a:pt x="493" y="88"/>
                </a:moveTo>
                <a:lnTo>
                  <a:pt x="105" y="277"/>
                </a:lnTo>
                <a:lnTo>
                  <a:pt x="0" y="172"/>
                </a:lnTo>
                <a:lnTo>
                  <a:pt x="362" y="0"/>
                </a:lnTo>
                <a:lnTo>
                  <a:pt x="401" y="49"/>
                </a:lnTo>
                <a:lnTo>
                  <a:pt x="493" y="88"/>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30" name="Google Shape;230;p4"/>
          <p:cNvCxnSpPr/>
          <p:nvPr/>
        </p:nvCxnSpPr>
        <p:spPr>
          <a:xfrm rot="10800000" flipH="1">
            <a:off x="3826669" y="2538414"/>
            <a:ext cx="144066" cy="69056"/>
          </a:xfrm>
          <a:prstGeom prst="straightConnector1">
            <a:avLst/>
          </a:prstGeom>
          <a:noFill/>
          <a:ln w="15875" cap="flat" cmpd="sng">
            <a:solidFill>
              <a:srgbClr val="000000"/>
            </a:solidFill>
            <a:prstDash val="solid"/>
            <a:round/>
            <a:headEnd type="none" w="med" len="med"/>
            <a:tailEnd type="none" w="med" len="med"/>
          </a:ln>
        </p:spPr>
      </p:cxnSp>
      <p:sp>
        <p:nvSpPr>
          <p:cNvPr id="231" name="Google Shape;231;p4"/>
          <p:cNvSpPr/>
          <p:nvPr/>
        </p:nvSpPr>
        <p:spPr>
          <a:xfrm>
            <a:off x="3970735" y="2502694"/>
            <a:ext cx="357188" cy="71438"/>
          </a:xfrm>
          <a:custGeom>
            <a:avLst/>
            <a:gdLst/>
            <a:ahLst/>
            <a:cxnLst/>
            <a:rect l="l" t="t" r="r" b="b"/>
            <a:pathLst>
              <a:path w="902" h="179" extrusionOk="0">
                <a:moveTo>
                  <a:pt x="451" y="23"/>
                </a:moveTo>
                <a:lnTo>
                  <a:pt x="131" y="179"/>
                </a:lnTo>
                <a:lnTo>
                  <a:pt x="39" y="140"/>
                </a:lnTo>
                <a:lnTo>
                  <a:pt x="0" y="91"/>
                </a:lnTo>
                <a:lnTo>
                  <a:pt x="451" y="0"/>
                </a:lnTo>
                <a:lnTo>
                  <a:pt x="902" y="91"/>
                </a:lnTo>
                <a:lnTo>
                  <a:pt x="864" y="140"/>
                </a:lnTo>
                <a:lnTo>
                  <a:pt x="770" y="179"/>
                </a:lnTo>
                <a:lnTo>
                  <a:pt x="451" y="23"/>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32" name="Google Shape;232;p4"/>
          <p:cNvCxnSpPr/>
          <p:nvPr/>
        </p:nvCxnSpPr>
        <p:spPr>
          <a:xfrm rot="10800000" flipH="1">
            <a:off x="3970736" y="2502695"/>
            <a:ext cx="178594" cy="35719"/>
          </a:xfrm>
          <a:prstGeom prst="straightConnector1">
            <a:avLst/>
          </a:prstGeom>
          <a:noFill/>
          <a:ln w="15875" cap="flat" cmpd="sng">
            <a:solidFill>
              <a:srgbClr val="000000"/>
            </a:solidFill>
            <a:prstDash val="solid"/>
            <a:round/>
            <a:headEnd type="none" w="med" len="med"/>
            <a:tailEnd type="none" w="med" len="med"/>
          </a:ln>
        </p:spPr>
      </p:cxnSp>
      <p:sp>
        <p:nvSpPr>
          <p:cNvPr id="233" name="Google Shape;233;p4"/>
          <p:cNvSpPr/>
          <p:nvPr/>
        </p:nvSpPr>
        <p:spPr>
          <a:xfrm>
            <a:off x="3868342" y="2574133"/>
            <a:ext cx="225028" cy="97631"/>
          </a:xfrm>
          <a:custGeom>
            <a:avLst/>
            <a:gdLst/>
            <a:ahLst/>
            <a:cxnLst/>
            <a:rect l="l" t="t" r="r" b="b"/>
            <a:pathLst>
              <a:path w="566" h="248" extrusionOk="0">
                <a:moveTo>
                  <a:pt x="388" y="0"/>
                </a:moveTo>
                <a:lnTo>
                  <a:pt x="0" y="189"/>
                </a:lnTo>
                <a:lnTo>
                  <a:pt x="5" y="195"/>
                </a:lnTo>
                <a:lnTo>
                  <a:pt x="307" y="248"/>
                </a:lnTo>
                <a:lnTo>
                  <a:pt x="324" y="248"/>
                </a:lnTo>
                <a:lnTo>
                  <a:pt x="566" y="10"/>
                </a:lnTo>
                <a:lnTo>
                  <a:pt x="412" y="10"/>
                </a:lnTo>
                <a:lnTo>
                  <a:pt x="388" y="0"/>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34" name="Google Shape;234;p4"/>
          <p:cNvCxnSpPr/>
          <p:nvPr/>
        </p:nvCxnSpPr>
        <p:spPr>
          <a:xfrm>
            <a:off x="3826669" y="2607469"/>
            <a:ext cx="44054" cy="44054"/>
          </a:xfrm>
          <a:prstGeom prst="straightConnector1">
            <a:avLst/>
          </a:prstGeom>
          <a:noFill/>
          <a:ln w="15875" cap="flat" cmpd="sng">
            <a:solidFill>
              <a:srgbClr val="000000"/>
            </a:solidFill>
            <a:prstDash val="solid"/>
            <a:round/>
            <a:headEnd type="none" w="med" len="med"/>
            <a:tailEnd type="none" w="med" len="med"/>
          </a:ln>
        </p:spPr>
      </p:cxnSp>
      <p:cxnSp>
        <p:nvCxnSpPr>
          <p:cNvPr id="235" name="Google Shape;235;p4"/>
          <p:cNvCxnSpPr/>
          <p:nvPr/>
        </p:nvCxnSpPr>
        <p:spPr>
          <a:xfrm>
            <a:off x="3870722" y="2651524"/>
            <a:ext cx="119063" cy="20240"/>
          </a:xfrm>
          <a:prstGeom prst="straightConnector1">
            <a:avLst/>
          </a:prstGeom>
          <a:noFill/>
          <a:ln w="15875" cap="flat" cmpd="sng">
            <a:solidFill>
              <a:srgbClr val="000000"/>
            </a:solidFill>
            <a:prstDash val="solid"/>
            <a:round/>
            <a:headEnd type="none" w="med" len="med"/>
            <a:tailEnd type="none" w="med" len="med"/>
          </a:ln>
        </p:spPr>
      </p:cxnSp>
      <p:sp>
        <p:nvSpPr>
          <p:cNvPr id="236" name="Google Shape;236;p4"/>
          <p:cNvSpPr/>
          <p:nvPr/>
        </p:nvSpPr>
        <p:spPr>
          <a:xfrm>
            <a:off x="3996929" y="2577704"/>
            <a:ext cx="304800" cy="94059"/>
          </a:xfrm>
          <a:custGeom>
            <a:avLst/>
            <a:gdLst/>
            <a:ahLst/>
            <a:cxnLst/>
            <a:rect l="l" t="t" r="r" b="b"/>
            <a:pathLst>
              <a:path w="768" h="238" extrusionOk="0">
                <a:moveTo>
                  <a:pt x="768" y="238"/>
                </a:moveTo>
                <a:lnTo>
                  <a:pt x="384" y="238"/>
                </a:lnTo>
                <a:lnTo>
                  <a:pt x="0" y="238"/>
                </a:lnTo>
                <a:lnTo>
                  <a:pt x="242" y="0"/>
                </a:lnTo>
                <a:lnTo>
                  <a:pt x="384" y="0"/>
                </a:lnTo>
                <a:lnTo>
                  <a:pt x="527" y="0"/>
                </a:lnTo>
                <a:lnTo>
                  <a:pt x="768" y="238"/>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37" name="Google Shape;237;p4"/>
          <p:cNvCxnSpPr/>
          <p:nvPr/>
        </p:nvCxnSpPr>
        <p:spPr>
          <a:xfrm>
            <a:off x="3989786" y="2671763"/>
            <a:ext cx="159544" cy="0"/>
          </a:xfrm>
          <a:prstGeom prst="straightConnector1">
            <a:avLst/>
          </a:prstGeom>
          <a:noFill/>
          <a:ln w="15875" cap="flat" cmpd="sng">
            <a:solidFill>
              <a:srgbClr val="000000"/>
            </a:solidFill>
            <a:prstDash val="solid"/>
            <a:round/>
            <a:headEnd type="none" w="med" len="med"/>
            <a:tailEnd type="none" w="med" len="med"/>
          </a:ln>
        </p:spPr>
      </p:cxnSp>
      <p:cxnSp>
        <p:nvCxnSpPr>
          <p:cNvPr id="238" name="Google Shape;238;p4"/>
          <p:cNvCxnSpPr/>
          <p:nvPr/>
        </p:nvCxnSpPr>
        <p:spPr>
          <a:xfrm>
            <a:off x="3970736" y="2538413"/>
            <a:ext cx="15478" cy="20241"/>
          </a:xfrm>
          <a:prstGeom prst="straightConnector1">
            <a:avLst/>
          </a:prstGeom>
          <a:noFill/>
          <a:ln w="15875" cap="flat" cmpd="sng">
            <a:solidFill>
              <a:srgbClr val="000000"/>
            </a:solidFill>
            <a:prstDash val="solid"/>
            <a:round/>
            <a:headEnd type="none" w="med" len="med"/>
            <a:tailEnd type="none" w="med" len="med"/>
          </a:ln>
        </p:spPr>
      </p:cxnSp>
      <p:sp>
        <p:nvSpPr>
          <p:cNvPr id="239" name="Google Shape;239;p4"/>
          <p:cNvSpPr/>
          <p:nvPr/>
        </p:nvSpPr>
        <p:spPr>
          <a:xfrm>
            <a:off x="4021933" y="2515791"/>
            <a:ext cx="127397" cy="61913"/>
          </a:xfrm>
          <a:custGeom>
            <a:avLst/>
            <a:gdLst/>
            <a:ahLst/>
            <a:cxnLst/>
            <a:rect l="l" t="t" r="r" b="b"/>
            <a:pathLst>
              <a:path w="320" h="157" extrusionOk="0">
                <a:moveTo>
                  <a:pt x="24" y="157"/>
                </a:moveTo>
                <a:lnTo>
                  <a:pt x="178" y="157"/>
                </a:lnTo>
                <a:lnTo>
                  <a:pt x="320" y="17"/>
                </a:lnTo>
                <a:lnTo>
                  <a:pt x="303" y="0"/>
                </a:lnTo>
                <a:lnTo>
                  <a:pt x="0" y="147"/>
                </a:lnTo>
                <a:lnTo>
                  <a:pt x="24" y="157"/>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40" name="Google Shape;240;p4"/>
          <p:cNvCxnSpPr/>
          <p:nvPr/>
        </p:nvCxnSpPr>
        <p:spPr>
          <a:xfrm>
            <a:off x="3986214" y="2558654"/>
            <a:ext cx="45244" cy="19050"/>
          </a:xfrm>
          <a:prstGeom prst="straightConnector1">
            <a:avLst/>
          </a:prstGeom>
          <a:noFill/>
          <a:ln w="15875" cap="flat" cmpd="sng">
            <a:solidFill>
              <a:srgbClr val="000000"/>
            </a:solidFill>
            <a:prstDash val="solid"/>
            <a:round/>
            <a:headEnd type="none" w="med" len="med"/>
            <a:tailEnd type="none" w="med" len="med"/>
          </a:ln>
        </p:spPr>
      </p:cxnSp>
      <p:sp>
        <p:nvSpPr>
          <p:cNvPr id="241" name="Google Shape;241;p4"/>
          <p:cNvSpPr/>
          <p:nvPr/>
        </p:nvSpPr>
        <p:spPr>
          <a:xfrm>
            <a:off x="4093370" y="2521745"/>
            <a:ext cx="113110" cy="55960"/>
          </a:xfrm>
          <a:custGeom>
            <a:avLst/>
            <a:gdLst/>
            <a:ahLst/>
            <a:cxnLst/>
            <a:rect l="l" t="t" r="r" b="b"/>
            <a:pathLst>
              <a:path w="285" h="140" extrusionOk="0">
                <a:moveTo>
                  <a:pt x="0" y="140"/>
                </a:moveTo>
                <a:lnTo>
                  <a:pt x="142" y="140"/>
                </a:lnTo>
                <a:lnTo>
                  <a:pt x="285" y="140"/>
                </a:lnTo>
                <a:lnTo>
                  <a:pt x="142" y="0"/>
                </a:lnTo>
                <a:lnTo>
                  <a:pt x="0" y="140"/>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42" name="Google Shape;242;p4"/>
          <p:cNvCxnSpPr/>
          <p:nvPr/>
        </p:nvCxnSpPr>
        <p:spPr>
          <a:xfrm>
            <a:off x="4031458" y="2577704"/>
            <a:ext cx="117872" cy="0"/>
          </a:xfrm>
          <a:prstGeom prst="straightConnector1">
            <a:avLst/>
          </a:prstGeom>
          <a:noFill/>
          <a:ln w="15875" cap="flat" cmpd="sng">
            <a:solidFill>
              <a:srgbClr val="000000"/>
            </a:solidFill>
            <a:prstDash val="solid"/>
            <a:round/>
            <a:headEnd type="none" w="med" len="med"/>
            <a:tailEnd type="none" w="med" len="med"/>
          </a:ln>
        </p:spPr>
      </p:cxnSp>
      <p:cxnSp>
        <p:nvCxnSpPr>
          <p:cNvPr id="243" name="Google Shape;243;p4"/>
          <p:cNvCxnSpPr/>
          <p:nvPr/>
        </p:nvCxnSpPr>
        <p:spPr>
          <a:xfrm flipH="1">
            <a:off x="4021932" y="2509839"/>
            <a:ext cx="132160" cy="64294"/>
          </a:xfrm>
          <a:prstGeom prst="straightConnector1">
            <a:avLst/>
          </a:prstGeom>
          <a:noFill/>
          <a:ln w="15875" cap="flat" cmpd="sng">
            <a:solidFill>
              <a:srgbClr val="000000"/>
            </a:solidFill>
            <a:prstDash val="solid"/>
            <a:round/>
            <a:headEnd type="none" w="med" len="med"/>
            <a:tailEnd type="none" w="med" len="med"/>
          </a:ln>
        </p:spPr>
      </p:cxnSp>
      <p:cxnSp>
        <p:nvCxnSpPr>
          <p:cNvPr id="244" name="Google Shape;244;p4"/>
          <p:cNvCxnSpPr/>
          <p:nvPr/>
        </p:nvCxnSpPr>
        <p:spPr>
          <a:xfrm flipH="1">
            <a:off x="3868342" y="2574132"/>
            <a:ext cx="153590" cy="75010"/>
          </a:xfrm>
          <a:prstGeom prst="straightConnector1">
            <a:avLst/>
          </a:prstGeom>
          <a:noFill/>
          <a:ln w="15875" cap="flat" cmpd="sng">
            <a:solidFill>
              <a:srgbClr val="000000"/>
            </a:solidFill>
            <a:prstDash val="solid"/>
            <a:round/>
            <a:headEnd type="none" w="med" len="med"/>
            <a:tailEnd type="none" w="med" len="med"/>
          </a:ln>
        </p:spPr>
      </p:cxnSp>
      <p:cxnSp>
        <p:nvCxnSpPr>
          <p:cNvPr id="245" name="Google Shape;245;p4"/>
          <p:cNvCxnSpPr/>
          <p:nvPr/>
        </p:nvCxnSpPr>
        <p:spPr>
          <a:xfrm flipH="1">
            <a:off x="3826670" y="2649142"/>
            <a:ext cx="41672" cy="78581"/>
          </a:xfrm>
          <a:prstGeom prst="straightConnector1">
            <a:avLst/>
          </a:prstGeom>
          <a:noFill/>
          <a:ln w="15875" cap="flat" cmpd="sng">
            <a:solidFill>
              <a:srgbClr val="000000"/>
            </a:solidFill>
            <a:prstDash val="solid"/>
            <a:round/>
            <a:headEnd type="none" w="med" len="med"/>
            <a:tailEnd type="none" w="med" len="med"/>
          </a:ln>
        </p:spPr>
      </p:cxnSp>
      <p:cxnSp>
        <p:nvCxnSpPr>
          <p:cNvPr id="246" name="Google Shape;246;p4"/>
          <p:cNvCxnSpPr/>
          <p:nvPr/>
        </p:nvCxnSpPr>
        <p:spPr>
          <a:xfrm rot="10800000" flipH="1">
            <a:off x="3970735" y="2678907"/>
            <a:ext cx="19050" cy="83344"/>
          </a:xfrm>
          <a:prstGeom prst="straightConnector1">
            <a:avLst/>
          </a:prstGeom>
          <a:noFill/>
          <a:ln w="15875" cap="flat" cmpd="sng">
            <a:solidFill>
              <a:srgbClr val="000000"/>
            </a:solidFill>
            <a:prstDash val="solid"/>
            <a:round/>
            <a:headEnd type="none" w="med" len="med"/>
            <a:tailEnd type="none" w="med" len="med"/>
          </a:ln>
        </p:spPr>
      </p:cxnSp>
      <p:sp>
        <p:nvSpPr>
          <p:cNvPr id="247" name="Google Shape;247;p4"/>
          <p:cNvSpPr/>
          <p:nvPr/>
        </p:nvSpPr>
        <p:spPr>
          <a:xfrm>
            <a:off x="4149330" y="2515791"/>
            <a:ext cx="126206" cy="61913"/>
          </a:xfrm>
          <a:custGeom>
            <a:avLst/>
            <a:gdLst/>
            <a:ahLst/>
            <a:cxnLst/>
            <a:rect l="l" t="t" r="r" b="b"/>
            <a:pathLst>
              <a:path w="319" h="157" extrusionOk="0">
                <a:moveTo>
                  <a:pt x="17" y="0"/>
                </a:moveTo>
                <a:lnTo>
                  <a:pt x="319" y="147"/>
                </a:lnTo>
                <a:lnTo>
                  <a:pt x="296" y="157"/>
                </a:lnTo>
                <a:lnTo>
                  <a:pt x="143" y="157"/>
                </a:lnTo>
                <a:lnTo>
                  <a:pt x="0" y="17"/>
                </a:lnTo>
                <a:lnTo>
                  <a:pt x="17" y="0"/>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48" name="Google Shape;248;p4"/>
          <p:cNvCxnSpPr/>
          <p:nvPr/>
        </p:nvCxnSpPr>
        <p:spPr>
          <a:xfrm rot="10800000" flipH="1">
            <a:off x="3989785" y="2515792"/>
            <a:ext cx="166688" cy="163115"/>
          </a:xfrm>
          <a:prstGeom prst="straightConnector1">
            <a:avLst/>
          </a:prstGeom>
          <a:noFill/>
          <a:ln w="15875" cap="flat" cmpd="sng">
            <a:solidFill>
              <a:srgbClr val="000000"/>
            </a:solidFill>
            <a:prstDash val="solid"/>
            <a:round/>
            <a:headEnd type="none" w="med" len="med"/>
            <a:tailEnd type="none" w="med" len="med"/>
          </a:ln>
        </p:spPr>
      </p:cxnSp>
      <p:sp>
        <p:nvSpPr>
          <p:cNvPr id="249" name="Google Shape;249;p4"/>
          <p:cNvSpPr/>
          <p:nvPr/>
        </p:nvSpPr>
        <p:spPr>
          <a:xfrm>
            <a:off x="4201717" y="2671762"/>
            <a:ext cx="126206" cy="90488"/>
          </a:xfrm>
          <a:custGeom>
            <a:avLst/>
            <a:gdLst/>
            <a:ahLst/>
            <a:cxnLst/>
            <a:rect l="l" t="t" r="r" b="b"/>
            <a:pathLst>
              <a:path w="319" h="226" extrusionOk="0">
                <a:moveTo>
                  <a:pt x="252" y="0"/>
                </a:moveTo>
                <a:lnTo>
                  <a:pt x="0" y="0"/>
                </a:lnTo>
                <a:lnTo>
                  <a:pt x="0" y="226"/>
                </a:lnTo>
                <a:lnTo>
                  <a:pt x="319" y="226"/>
                </a:lnTo>
                <a:lnTo>
                  <a:pt x="269" y="16"/>
                </a:lnTo>
                <a:lnTo>
                  <a:pt x="252" y="0"/>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50" name="Google Shape;250;p4"/>
          <p:cNvCxnSpPr/>
          <p:nvPr/>
        </p:nvCxnSpPr>
        <p:spPr>
          <a:xfrm>
            <a:off x="4149330" y="2762250"/>
            <a:ext cx="178594" cy="0"/>
          </a:xfrm>
          <a:prstGeom prst="straightConnector1">
            <a:avLst/>
          </a:prstGeom>
          <a:noFill/>
          <a:ln w="15875" cap="flat" cmpd="sng">
            <a:solidFill>
              <a:srgbClr val="000000"/>
            </a:solidFill>
            <a:prstDash val="solid"/>
            <a:round/>
            <a:headEnd type="none" w="med" len="med"/>
            <a:tailEnd type="none" w="med" len="med"/>
          </a:ln>
        </p:spPr>
      </p:cxnSp>
      <p:sp>
        <p:nvSpPr>
          <p:cNvPr id="251" name="Google Shape;251;p4"/>
          <p:cNvSpPr/>
          <p:nvPr/>
        </p:nvSpPr>
        <p:spPr>
          <a:xfrm>
            <a:off x="4301730" y="2607470"/>
            <a:ext cx="234553" cy="154781"/>
          </a:xfrm>
          <a:custGeom>
            <a:avLst/>
            <a:gdLst/>
            <a:ahLst/>
            <a:cxnLst/>
            <a:rect l="l" t="t" r="r" b="b"/>
            <a:pathLst>
              <a:path w="592" h="390" extrusionOk="0">
                <a:moveTo>
                  <a:pt x="319" y="111"/>
                </a:moveTo>
                <a:lnTo>
                  <a:pt x="17" y="164"/>
                </a:lnTo>
                <a:lnTo>
                  <a:pt x="0" y="164"/>
                </a:lnTo>
                <a:lnTo>
                  <a:pt x="17" y="180"/>
                </a:lnTo>
                <a:lnTo>
                  <a:pt x="67" y="390"/>
                </a:lnTo>
                <a:lnTo>
                  <a:pt x="430" y="326"/>
                </a:lnTo>
                <a:lnTo>
                  <a:pt x="592" y="164"/>
                </a:lnTo>
                <a:lnTo>
                  <a:pt x="430" y="0"/>
                </a:lnTo>
                <a:lnTo>
                  <a:pt x="319" y="111"/>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52" name="Google Shape;252;p4"/>
          <p:cNvCxnSpPr/>
          <p:nvPr/>
        </p:nvCxnSpPr>
        <p:spPr>
          <a:xfrm rot="10800000" flipH="1">
            <a:off x="4327924" y="2736057"/>
            <a:ext cx="144065" cy="26194"/>
          </a:xfrm>
          <a:prstGeom prst="straightConnector1">
            <a:avLst/>
          </a:prstGeom>
          <a:noFill/>
          <a:ln w="15875" cap="flat" cmpd="sng">
            <a:solidFill>
              <a:srgbClr val="000000"/>
            </a:solidFill>
            <a:prstDash val="solid"/>
            <a:round/>
            <a:headEnd type="none" w="med" len="med"/>
            <a:tailEnd type="none" w="med" len="med"/>
          </a:ln>
        </p:spPr>
      </p:cxnSp>
      <p:cxnSp>
        <p:nvCxnSpPr>
          <p:cNvPr id="253" name="Google Shape;253;p4"/>
          <p:cNvCxnSpPr/>
          <p:nvPr/>
        </p:nvCxnSpPr>
        <p:spPr>
          <a:xfrm rot="10800000" flipH="1">
            <a:off x="4471989" y="2671764"/>
            <a:ext cx="64294" cy="64294"/>
          </a:xfrm>
          <a:prstGeom prst="straightConnector1">
            <a:avLst/>
          </a:prstGeom>
          <a:noFill/>
          <a:ln w="15875" cap="flat" cmpd="sng">
            <a:solidFill>
              <a:srgbClr val="000000"/>
            </a:solidFill>
            <a:prstDash val="solid"/>
            <a:round/>
            <a:headEnd type="none" w="med" len="med"/>
            <a:tailEnd type="none" w="med" len="med"/>
          </a:ln>
        </p:spPr>
      </p:cxnSp>
      <p:cxnSp>
        <p:nvCxnSpPr>
          <p:cNvPr id="254" name="Google Shape;254;p4"/>
          <p:cNvCxnSpPr/>
          <p:nvPr/>
        </p:nvCxnSpPr>
        <p:spPr>
          <a:xfrm rot="10800000">
            <a:off x="4471989" y="2607470"/>
            <a:ext cx="64294" cy="64294"/>
          </a:xfrm>
          <a:prstGeom prst="straightConnector1">
            <a:avLst/>
          </a:prstGeom>
          <a:noFill/>
          <a:ln w="15875" cap="flat" cmpd="sng">
            <a:solidFill>
              <a:srgbClr val="000000"/>
            </a:solidFill>
            <a:prstDash val="solid"/>
            <a:round/>
            <a:headEnd type="none" w="med" len="med"/>
            <a:tailEnd type="none" w="med" len="med"/>
          </a:ln>
        </p:spPr>
      </p:cxnSp>
      <p:sp>
        <p:nvSpPr>
          <p:cNvPr id="255" name="Google Shape;255;p4"/>
          <p:cNvSpPr/>
          <p:nvPr/>
        </p:nvSpPr>
        <p:spPr>
          <a:xfrm>
            <a:off x="4275536" y="2538412"/>
            <a:ext cx="196453" cy="110729"/>
          </a:xfrm>
          <a:custGeom>
            <a:avLst/>
            <a:gdLst/>
            <a:ahLst/>
            <a:cxnLst/>
            <a:rect l="l" t="t" r="r" b="b"/>
            <a:pathLst>
              <a:path w="495" h="277" extrusionOk="0">
                <a:moveTo>
                  <a:pt x="0" y="88"/>
                </a:moveTo>
                <a:lnTo>
                  <a:pt x="390" y="277"/>
                </a:lnTo>
                <a:lnTo>
                  <a:pt x="495" y="172"/>
                </a:lnTo>
                <a:lnTo>
                  <a:pt x="132" y="0"/>
                </a:lnTo>
                <a:lnTo>
                  <a:pt x="94" y="49"/>
                </a:lnTo>
                <a:lnTo>
                  <a:pt x="0" y="88"/>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56" name="Google Shape;256;p4"/>
          <p:cNvCxnSpPr/>
          <p:nvPr/>
        </p:nvCxnSpPr>
        <p:spPr>
          <a:xfrm rot="10800000">
            <a:off x="4327924" y="2538414"/>
            <a:ext cx="144065" cy="69056"/>
          </a:xfrm>
          <a:prstGeom prst="straightConnector1">
            <a:avLst/>
          </a:prstGeom>
          <a:noFill/>
          <a:ln w="15875" cap="flat" cmpd="sng">
            <a:solidFill>
              <a:srgbClr val="000000"/>
            </a:solidFill>
            <a:prstDash val="solid"/>
            <a:round/>
            <a:headEnd type="none" w="med" len="med"/>
            <a:tailEnd type="none" w="med" len="med"/>
          </a:ln>
        </p:spPr>
      </p:cxnSp>
      <p:cxnSp>
        <p:nvCxnSpPr>
          <p:cNvPr id="257" name="Google Shape;257;p4"/>
          <p:cNvCxnSpPr/>
          <p:nvPr/>
        </p:nvCxnSpPr>
        <p:spPr>
          <a:xfrm rot="10800000">
            <a:off x="4149330" y="2502695"/>
            <a:ext cx="178594" cy="35719"/>
          </a:xfrm>
          <a:prstGeom prst="straightConnector1">
            <a:avLst/>
          </a:prstGeom>
          <a:noFill/>
          <a:ln w="15875" cap="flat" cmpd="sng">
            <a:solidFill>
              <a:srgbClr val="000000"/>
            </a:solidFill>
            <a:prstDash val="solid"/>
            <a:round/>
            <a:headEnd type="none" w="med" len="med"/>
            <a:tailEnd type="none" w="med" len="med"/>
          </a:ln>
        </p:spPr>
      </p:cxnSp>
      <p:sp>
        <p:nvSpPr>
          <p:cNvPr id="258" name="Google Shape;258;p4"/>
          <p:cNvSpPr/>
          <p:nvPr/>
        </p:nvSpPr>
        <p:spPr>
          <a:xfrm>
            <a:off x="4206478" y="2574133"/>
            <a:ext cx="223838" cy="97631"/>
          </a:xfrm>
          <a:custGeom>
            <a:avLst/>
            <a:gdLst/>
            <a:ahLst/>
            <a:cxnLst/>
            <a:rect l="l" t="t" r="r" b="b"/>
            <a:pathLst>
              <a:path w="566" h="248" extrusionOk="0">
                <a:moveTo>
                  <a:pt x="176" y="0"/>
                </a:moveTo>
                <a:lnTo>
                  <a:pt x="566" y="189"/>
                </a:lnTo>
                <a:lnTo>
                  <a:pt x="560" y="195"/>
                </a:lnTo>
                <a:lnTo>
                  <a:pt x="258" y="248"/>
                </a:lnTo>
                <a:lnTo>
                  <a:pt x="241" y="248"/>
                </a:lnTo>
                <a:lnTo>
                  <a:pt x="0" y="10"/>
                </a:lnTo>
                <a:lnTo>
                  <a:pt x="153" y="10"/>
                </a:lnTo>
                <a:lnTo>
                  <a:pt x="176" y="0"/>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59" name="Google Shape;259;p4"/>
          <p:cNvCxnSpPr/>
          <p:nvPr/>
        </p:nvCxnSpPr>
        <p:spPr>
          <a:xfrm flipH="1">
            <a:off x="4427936" y="2607469"/>
            <a:ext cx="44053" cy="44054"/>
          </a:xfrm>
          <a:prstGeom prst="straightConnector1">
            <a:avLst/>
          </a:prstGeom>
          <a:noFill/>
          <a:ln w="15875" cap="flat" cmpd="sng">
            <a:solidFill>
              <a:srgbClr val="000000"/>
            </a:solidFill>
            <a:prstDash val="solid"/>
            <a:round/>
            <a:headEnd type="none" w="med" len="med"/>
            <a:tailEnd type="none" w="med" len="med"/>
          </a:ln>
        </p:spPr>
      </p:cxnSp>
      <p:cxnSp>
        <p:nvCxnSpPr>
          <p:cNvPr id="260" name="Google Shape;260;p4"/>
          <p:cNvCxnSpPr/>
          <p:nvPr/>
        </p:nvCxnSpPr>
        <p:spPr>
          <a:xfrm flipH="1">
            <a:off x="4308872" y="2651524"/>
            <a:ext cx="119063" cy="20240"/>
          </a:xfrm>
          <a:prstGeom prst="straightConnector1">
            <a:avLst/>
          </a:prstGeom>
          <a:noFill/>
          <a:ln w="15875" cap="flat" cmpd="sng">
            <a:solidFill>
              <a:srgbClr val="000000"/>
            </a:solidFill>
            <a:prstDash val="solid"/>
            <a:round/>
            <a:headEnd type="none" w="med" len="med"/>
            <a:tailEnd type="none" w="med" len="med"/>
          </a:ln>
        </p:spPr>
      </p:cxnSp>
      <p:cxnSp>
        <p:nvCxnSpPr>
          <p:cNvPr id="261" name="Google Shape;261;p4"/>
          <p:cNvCxnSpPr/>
          <p:nvPr/>
        </p:nvCxnSpPr>
        <p:spPr>
          <a:xfrm rot="10800000">
            <a:off x="4149330" y="2671763"/>
            <a:ext cx="159544" cy="0"/>
          </a:xfrm>
          <a:prstGeom prst="straightConnector1">
            <a:avLst/>
          </a:prstGeom>
          <a:noFill/>
          <a:ln w="15875" cap="flat" cmpd="sng">
            <a:solidFill>
              <a:srgbClr val="000000"/>
            </a:solidFill>
            <a:prstDash val="solid"/>
            <a:round/>
            <a:headEnd type="none" w="med" len="med"/>
            <a:tailEnd type="none" w="med" len="med"/>
          </a:ln>
        </p:spPr>
      </p:cxnSp>
      <p:cxnSp>
        <p:nvCxnSpPr>
          <p:cNvPr id="262" name="Google Shape;262;p4"/>
          <p:cNvCxnSpPr/>
          <p:nvPr/>
        </p:nvCxnSpPr>
        <p:spPr>
          <a:xfrm flipH="1">
            <a:off x="4313635" y="2538413"/>
            <a:ext cx="14288" cy="20241"/>
          </a:xfrm>
          <a:prstGeom prst="straightConnector1">
            <a:avLst/>
          </a:prstGeom>
          <a:noFill/>
          <a:ln w="15875" cap="flat" cmpd="sng">
            <a:solidFill>
              <a:srgbClr val="000000"/>
            </a:solidFill>
            <a:prstDash val="solid"/>
            <a:round/>
            <a:headEnd type="none" w="med" len="med"/>
            <a:tailEnd type="none" w="med" len="med"/>
          </a:ln>
        </p:spPr>
      </p:cxnSp>
      <p:cxnSp>
        <p:nvCxnSpPr>
          <p:cNvPr id="263" name="Google Shape;263;p4"/>
          <p:cNvCxnSpPr/>
          <p:nvPr/>
        </p:nvCxnSpPr>
        <p:spPr>
          <a:xfrm flipH="1">
            <a:off x="4267201" y="2558654"/>
            <a:ext cx="46435" cy="19050"/>
          </a:xfrm>
          <a:prstGeom prst="straightConnector1">
            <a:avLst/>
          </a:prstGeom>
          <a:noFill/>
          <a:ln w="15875" cap="flat" cmpd="sng">
            <a:solidFill>
              <a:srgbClr val="000000"/>
            </a:solidFill>
            <a:prstDash val="solid"/>
            <a:round/>
            <a:headEnd type="none" w="med" len="med"/>
            <a:tailEnd type="none" w="med" len="med"/>
          </a:ln>
        </p:spPr>
      </p:cxnSp>
      <p:cxnSp>
        <p:nvCxnSpPr>
          <p:cNvPr id="264" name="Google Shape;264;p4"/>
          <p:cNvCxnSpPr/>
          <p:nvPr/>
        </p:nvCxnSpPr>
        <p:spPr>
          <a:xfrm rot="10800000">
            <a:off x="4149328" y="2577704"/>
            <a:ext cx="117872" cy="0"/>
          </a:xfrm>
          <a:prstGeom prst="straightConnector1">
            <a:avLst/>
          </a:prstGeom>
          <a:noFill/>
          <a:ln w="15875" cap="flat" cmpd="sng">
            <a:solidFill>
              <a:srgbClr val="000000"/>
            </a:solidFill>
            <a:prstDash val="solid"/>
            <a:round/>
            <a:headEnd type="none" w="med" len="med"/>
            <a:tailEnd type="none" w="med" len="med"/>
          </a:ln>
        </p:spPr>
      </p:cxnSp>
      <p:cxnSp>
        <p:nvCxnSpPr>
          <p:cNvPr id="265" name="Google Shape;265;p4"/>
          <p:cNvCxnSpPr/>
          <p:nvPr/>
        </p:nvCxnSpPr>
        <p:spPr>
          <a:xfrm>
            <a:off x="4144567" y="2509839"/>
            <a:ext cx="130969" cy="64294"/>
          </a:xfrm>
          <a:prstGeom prst="straightConnector1">
            <a:avLst/>
          </a:prstGeom>
          <a:noFill/>
          <a:ln w="15875" cap="flat" cmpd="sng">
            <a:solidFill>
              <a:srgbClr val="000000"/>
            </a:solidFill>
            <a:prstDash val="solid"/>
            <a:round/>
            <a:headEnd type="none" w="med" len="med"/>
            <a:tailEnd type="none" w="med" len="med"/>
          </a:ln>
        </p:spPr>
      </p:cxnSp>
      <p:cxnSp>
        <p:nvCxnSpPr>
          <p:cNvPr id="266" name="Google Shape;266;p4"/>
          <p:cNvCxnSpPr/>
          <p:nvPr/>
        </p:nvCxnSpPr>
        <p:spPr>
          <a:xfrm>
            <a:off x="4275536" y="2574132"/>
            <a:ext cx="154781" cy="75010"/>
          </a:xfrm>
          <a:prstGeom prst="straightConnector1">
            <a:avLst/>
          </a:prstGeom>
          <a:noFill/>
          <a:ln w="15875" cap="flat" cmpd="sng">
            <a:solidFill>
              <a:srgbClr val="000000"/>
            </a:solidFill>
            <a:prstDash val="solid"/>
            <a:round/>
            <a:headEnd type="none" w="med" len="med"/>
            <a:tailEnd type="none" w="med" len="med"/>
          </a:ln>
        </p:spPr>
      </p:cxnSp>
      <p:cxnSp>
        <p:nvCxnSpPr>
          <p:cNvPr id="267" name="Google Shape;267;p4"/>
          <p:cNvCxnSpPr/>
          <p:nvPr/>
        </p:nvCxnSpPr>
        <p:spPr>
          <a:xfrm>
            <a:off x="4430316" y="2649142"/>
            <a:ext cx="41672" cy="78581"/>
          </a:xfrm>
          <a:prstGeom prst="straightConnector1">
            <a:avLst/>
          </a:prstGeom>
          <a:noFill/>
          <a:ln w="15875" cap="flat" cmpd="sng">
            <a:solidFill>
              <a:srgbClr val="000000"/>
            </a:solidFill>
            <a:prstDash val="solid"/>
            <a:round/>
            <a:headEnd type="none" w="med" len="med"/>
            <a:tailEnd type="none" w="med" len="med"/>
          </a:ln>
        </p:spPr>
      </p:cxnSp>
      <p:cxnSp>
        <p:nvCxnSpPr>
          <p:cNvPr id="268" name="Google Shape;268;p4"/>
          <p:cNvCxnSpPr/>
          <p:nvPr/>
        </p:nvCxnSpPr>
        <p:spPr>
          <a:xfrm rot="10800000">
            <a:off x="4308872" y="2678907"/>
            <a:ext cx="19050" cy="83344"/>
          </a:xfrm>
          <a:prstGeom prst="straightConnector1">
            <a:avLst/>
          </a:prstGeom>
          <a:noFill/>
          <a:ln w="15875" cap="flat" cmpd="sng">
            <a:solidFill>
              <a:srgbClr val="000000"/>
            </a:solidFill>
            <a:prstDash val="solid"/>
            <a:round/>
            <a:headEnd type="none" w="med" len="med"/>
            <a:tailEnd type="none" w="med" len="med"/>
          </a:ln>
        </p:spPr>
      </p:cxnSp>
      <p:cxnSp>
        <p:nvCxnSpPr>
          <p:cNvPr id="269" name="Google Shape;269;p4"/>
          <p:cNvCxnSpPr/>
          <p:nvPr/>
        </p:nvCxnSpPr>
        <p:spPr>
          <a:xfrm rot="10800000">
            <a:off x="4142185" y="2515792"/>
            <a:ext cx="166688" cy="163115"/>
          </a:xfrm>
          <a:prstGeom prst="straightConnector1">
            <a:avLst/>
          </a:prstGeom>
          <a:noFill/>
          <a:ln w="15875" cap="flat" cmpd="sng">
            <a:solidFill>
              <a:srgbClr val="000000"/>
            </a:solidFill>
            <a:prstDash val="solid"/>
            <a:round/>
            <a:headEnd type="none" w="med" len="med"/>
            <a:tailEnd type="none" w="med" len="med"/>
          </a:ln>
        </p:spPr>
      </p:cxnSp>
      <p:cxnSp>
        <p:nvCxnSpPr>
          <p:cNvPr id="270" name="Google Shape;270;p4"/>
          <p:cNvCxnSpPr/>
          <p:nvPr/>
        </p:nvCxnSpPr>
        <p:spPr>
          <a:xfrm>
            <a:off x="4093369" y="2671762"/>
            <a:ext cx="0" cy="90488"/>
          </a:xfrm>
          <a:prstGeom prst="straightConnector1">
            <a:avLst/>
          </a:prstGeom>
          <a:noFill/>
          <a:ln w="15875" cap="flat" cmpd="sng">
            <a:solidFill>
              <a:srgbClr val="000000"/>
            </a:solidFill>
            <a:prstDash val="solid"/>
            <a:round/>
            <a:headEnd type="none" w="med" len="med"/>
            <a:tailEnd type="none" w="med" len="med"/>
          </a:ln>
        </p:spPr>
      </p:cxnSp>
      <p:cxnSp>
        <p:nvCxnSpPr>
          <p:cNvPr id="271" name="Google Shape;271;p4"/>
          <p:cNvCxnSpPr/>
          <p:nvPr/>
        </p:nvCxnSpPr>
        <p:spPr>
          <a:xfrm>
            <a:off x="4201716" y="2671762"/>
            <a:ext cx="0" cy="90488"/>
          </a:xfrm>
          <a:prstGeom prst="straightConnector1">
            <a:avLst/>
          </a:prstGeom>
          <a:noFill/>
          <a:ln w="15875" cap="flat" cmpd="sng">
            <a:solidFill>
              <a:srgbClr val="000000"/>
            </a:solidFill>
            <a:prstDash val="solid"/>
            <a:round/>
            <a:headEnd type="none" w="med" len="med"/>
            <a:tailEnd type="none" w="med" len="med"/>
          </a:ln>
        </p:spPr>
      </p:cxnSp>
      <p:cxnSp>
        <p:nvCxnSpPr>
          <p:cNvPr id="272" name="Google Shape;272;p4"/>
          <p:cNvCxnSpPr/>
          <p:nvPr/>
        </p:nvCxnSpPr>
        <p:spPr>
          <a:xfrm>
            <a:off x="3318272" y="3052763"/>
            <a:ext cx="3181350" cy="0"/>
          </a:xfrm>
          <a:prstGeom prst="straightConnector1">
            <a:avLst/>
          </a:prstGeom>
          <a:noFill/>
          <a:ln w="15875" cap="flat" cmpd="sng">
            <a:solidFill>
              <a:srgbClr val="000000"/>
            </a:solidFill>
            <a:prstDash val="solid"/>
            <a:round/>
            <a:headEnd type="none" w="med" len="med"/>
            <a:tailEnd type="none" w="med" len="med"/>
          </a:ln>
        </p:spPr>
      </p:cxnSp>
      <p:cxnSp>
        <p:nvCxnSpPr>
          <p:cNvPr id="273" name="Google Shape;273;p4"/>
          <p:cNvCxnSpPr/>
          <p:nvPr/>
        </p:nvCxnSpPr>
        <p:spPr>
          <a:xfrm>
            <a:off x="3318272" y="3106341"/>
            <a:ext cx="3199209" cy="0"/>
          </a:xfrm>
          <a:prstGeom prst="straightConnector1">
            <a:avLst/>
          </a:prstGeom>
          <a:noFill/>
          <a:ln w="15875" cap="flat" cmpd="sng">
            <a:solidFill>
              <a:srgbClr val="000000"/>
            </a:solidFill>
            <a:prstDash val="solid"/>
            <a:round/>
            <a:headEnd type="none" w="med" len="med"/>
            <a:tailEnd type="none" w="med" len="med"/>
          </a:ln>
        </p:spPr>
      </p:cxnSp>
      <p:sp>
        <p:nvSpPr>
          <p:cNvPr id="274" name="Google Shape;274;p4"/>
          <p:cNvSpPr/>
          <p:nvPr/>
        </p:nvSpPr>
        <p:spPr>
          <a:xfrm>
            <a:off x="6486525" y="3052762"/>
            <a:ext cx="47625" cy="53579"/>
          </a:xfrm>
          <a:custGeom>
            <a:avLst/>
            <a:gdLst/>
            <a:ahLst/>
            <a:cxnLst/>
            <a:rect l="l" t="t" r="r" b="b"/>
            <a:pathLst>
              <a:path w="121" h="135" extrusionOk="0">
                <a:moveTo>
                  <a:pt x="34" y="0"/>
                </a:moveTo>
                <a:lnTo>
                  <a:pt x="28" y="6"/>
                </a:lnTo>
                <a:lnTo>
                  <a:pt x="23" y="13"/>
                </a:lnTo>
                <a:lnTo>
                  <a:pt x="18" y="19"/>
                </a:lnTo>
                <a:lnTo>
                  <a:pt x="13" y="25"/>
                </a:lnTo>
                <a:lnTo>
                  <a:pt x="8" y="32"/>
                </a:lnTo>
                <a:lnTo>
                  <a:pt x="5" y="38"/>
                </a:lnTo>
                <a:lnTo>
                  <a:pt x="3" y="43"/>
                </a:lnTo>
                <a:lnTo>
                  <a:pt x="1" y="48"/>
                </a:lnTo>
                <a:lnTo>
                  <a:pt x="0" y="53"/>
                </a:lnTo>
                <a:lnTo>
                  <a:pt x="0" y="58"/>
                </a:lnTo>
                <a:lnTo>
                  <a:pt x="0" y="65"/>
                </a:lnTo>
                <a:lnTo>
                  <a:pt x="1" y="71"/>
                </a:lnTo>
                <a:lnTo>
                  <a:pt x="4" y="78"/>
                </a:lnTo>
                <a:lnTo>
                  <a:pt x="7" y="83"/>
                </a:lnTo>
                <a:lnTo>
                  <a:pt x="12" y="89"/>
                </a:lnTo>
                <a:lnTo>
                  <a:pt x="18" y="97"/>
                </a:lnTo>
                <a:lnTo>
                  <a:pt x="24" y="104"/>
                </a:lnTo>
                <a:lnTo>
                  <a:pt x="33" y="111"/>
                </a:lnTo>
                <a:lnTo>
                  <a:pt x="41" y="117"/>
                </a:lnTo>
                <a:lnTo>
                  <a:pt x="50" y="123"/>
                </a:lnTo>
                <a:lnTo>
                  <a:pt x="60" y="127"/>
                </a:lnTo>
                <a:lnTo>
                  <a:pt x="69" y="132"/>
                </a:lnTo>
                <a:lnTo>
                  <a:pt x="79" y="135"/>
                </a:lnTo>
                <a:lnTo>
                  <a:pt x="86" y="131"/>
                </a:lnTo>
                <a:lnTo>
                  <a:pt x="92" y="125"/>
                </a:lnTo>
                <a:lnTo>
                  <a:pt x="98" y="119"/>
                </a:lnTo>
                <a:lnTo>
                  <a:pt x="104" y="112"/>
                </a:lnTo>
                <a:lnTo>
                  <a:pt x="110" y="106"/>
                </a:lnTo>
                <a:lnTo>
                  <a:pt x="114" y="99"/>
                </a:lnTo>
                <a:lnTo>
                  <a:pt x="117" y="95"/>
                </a:lnTo>
                <a:lnTo>
                  <a:pt x="119" y="90"/>
                </a:lnTo>
                <a:lnTo>
                  <a:pt x="120" y="86"/>
                </a:lnTo>
                <a:lnTo>
                  <a:pt x="121" y="80"/>
                </a:lnTo>
                <a:lnTo>
                  <a:pt x="121" y="74"/>
                </a:lnTo>
                <a:lnTo>
                  <a:pt x="120" y="68"/>
                </a:lnTo>
                <a:lnTo>
                  <a:pt x="119" y="64"/>
                </a:lnTo>
                <a:lnTo>
                  <a:pt x="117" y="58"/>
                </a:lnTo>
                <a:lnTo>
                  <a:pt x="113" y="52"/>
                </a:lnTo>
                <a:lnTo>
                  <a:pt x="110" y="46"/>
                </a:lnTo>
                <a:lnTo>
                  <a:pt x="104" y="41"/>
                </a:lnTo>
                <a:lnTo>
                  <a:pt x="98" y="35"/>
                </a:lnTo>
                <a:lnTo>
                  <a:pt x="91" y="29"/>
                </a:lnTo>
                <a:lnTo>
                  <a:pt x="84" y="23"/>
                </a:lnTo>
                <a:lnTo>
                  <a:pt x="76" y="19"/>
                </a:lnTo>
                <a:lnTo>
                  <a:pt x="66" y="13"/>
                </a:lnTo>
                <a:lnTo>
                  <a:pt x="56" y="7"/>
                </a:lnTo>
                <a:lnTo>
                  <a:pt x="45" y="4"/>
                </a:lnTo>
                <a:lnTo>
                  <a:pt x="34"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75" name="Google Shape;275;p4"/>
          <p:cNvSpPr/>
          <p:nvPr/>
        </p:nvSpPr>
        <p:spPr>
          <a:xfrm>
            <a:off x="6499623" y="3052762"/>
            <a:ext cx="34528" cy="53579"/>
          </a:xfrm>
          <a:custGeom>
            <a:avLst/>
            <a:gdLst/>
            <a:ahLst/>
            <a:cxnLst/>
            <a:rect l="l" t="t" r="r" b="b"/>
            <a:pathLst>
              <a:path w="87" h="135" extrusionOk="0">
                <a:moveTo>
                  <a:pt x="0" y="0"/>
                </a:moveTo>
                <a:lnTo>
                  <a:pt x="11" y="4"/>
                </a:lnTo>
                <a:lnTo>
                  <a:pt x="22" y="7"/>
                </a:lnTo>
                <a:lnTo>
                  <a:pt x="32" y="13"/>
                </a:lnTo>
                <a:lnTo>
                  <a:pt x="42" y="19"/>
                </a:lnTo>
                <a:lnTo>
                  <a:pt x="50" y="25"/>
                </a:lnTo>
                <a:lnTo>
                  <a:pt x="60" y="30"/>
                </a:lnTo>
                <a:lnTo>
                  <a:pt x="66" y="37"/>
                </a:lnTo>
                <a:lnTo>
                  <a:pt x="73" y="44"/>
                </a:lnTo>
                <a:lnTo>
                  <a:pt x="79" y="51"/>
                </a:lnTo>
                <a:lnTo>
                  <a:pt x="83" y="59"/>
                </a:lnTo>
                <a:lnTo>
                  <a:pt x="86" y="66"/>
                </a:lnTo>
                <a:lnTo>
                  <a:pt x="87" y="73"/>
                </a:lnTo>
                <a:lnTo>
                  <a:pt x="87" y="80"/>
                </a:lnTo>
                <a:lnTo>
                  <a:pt x="86" y="87"/>
                </a:lnTo>
                <a:lnTo>
                  <a:pt x="84" y="94"/>
                </a:lnTo>
                <a:lnTo>
                  <a:pt x="80" y="99"/>
                </a:lnTo>
                <a:lnTo>
                  <a:pt x="76" y="106"/>
                </a:lnTo>
                <a:lnTo>
                  <a:pt x="70" y="112"/>
                </a:lnTo>
                <a:lnTo>
                  <a:pt x="64" y="119"/>
                </a:lnTo>
                <a:lnTo>
                  <a:pt x="58" y="125"/>
                </a:lnTo>
                <a:lnTo>
                  <a:pt x="52" y="131"/>
                </a:lnTo>
                <a:lnTo>
                  <a:pt x="45"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76" name="Google Shape;276;p4"/>
          <p:cNvSpPr/>
          <p:nvPr/>
        </p:nvSpPr>
        <p:spPr>
          <a:xfrm>
            <a:off x="6486526" y="3052762"/>
            <a:ext cx="30956" cy="53579"/>
          </a:xfrm>
          <a:custGeom>
            <a:avLst/>
            <a:gdLst/>
            <a:ahLst/>
            <a:cxnLst/>
            <a:rect l="l" t="t" r="r" b="b"/>
            <a:pathLst>
              <a:path w="79" h="135" extrusionOk="0">
                <a:moveTo>
                  <a:pt x="34" y="0"/>
                </a:moveTo>
                <a:lnTo>
                  <a:pt x="28" y="6"/>
                </a:lnTo>
                <a:lnTo>
                  <a:pt x="23" y="13"/>
                </a:lnTo>
                <a:lnTo>
                  <a:pt x="18" y="19"/>
                </a:lnTo>
                <a:lnTo>
                  <a:pt x="13" y="25"/>
                </a:lnTo>
                <a:lnTo>
                  <a:pt x="8" y="32"/>
                </a:lnTo>
                <a:lnTo>
                  <a:pt x="5" y="38"/>
                </a:lnTo>
                <a:lnTo>
                  <a:pt x="3" y="44"/>
                </a:lnTo>
                <a:lnTo>
                  <a:pt x="0" y="51"/>
                </a:lnTo>
                <a:lnTo>
                  <a:pt x="0" y="58"/>
                </a:lnTo>
                <a:lnTo>
                  <a:pt x="0" y="64"/>
                </a:lnTo>
                <a:lnTo>
                  <a:pt x="1" y="71"/>
                </a:lnTo>
                <a:lnTo>
                  <a:pt x="4" y="78"/>
                </a:lnTo>
                <a:lnTo>
                  <a:pt x="8" y="86"/>
                </a:lnTo>
                <a:lnTo>
                  <a:pt x="13" y="93"/>
                </a:lnTo>
                <a:lnTo>
                  <a:pt x="19" y="98"/>
                </a:lnTo>
                <a:lnTo>
                  <a:pt x="26" y="105"/>
                </a:lnTo>
                <a:lnTo>
                  <a:pt x="34" y="111"/>
                </a:lnTo>
                <a:lnTo>
                  <a:pt x="41" y="117"/>
                </a:lnTo>
                <a:lnTo>
                  <a:pt x="50" y="123"/>
                </a:lnTo>
                <a:lnTo>
                  <a:pt x="60" y="127"/>
                </a:lnTo>
                <a:lnTo>
                  <a:pt x="69" y="132"/>
                </a:lnTo>
                <a:lnTo>
                  <a:pt x="79"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77" name="Google Shape;277;p4"/>
          <p:cNvSpPr/>
          <p:nvPr/>
        </p:nvSpPr>
        <p:spPr>
          <a:xfrm>
            <a:off x="3312319" y="3052762"/>
            <a:ext cx="48816" cy="53579"/>
          </a:xfrm>
          <a:custGeom>
            <a:avLst/>
            <a:gdLst/>
            <a:ahLst/>
            <a:cxnLst/>
            <a:rect l="l" t="t" r="r" b="b"/>
            <a:pathLst>
              <a:path w="122" h="135" extrusionOk="0">
                <a:moveTo>
                  <a:pt x="35" y="0"/>
                </a:moveTo>
                <a:lnTo>
                  <a:pt x="29" y="6"/>
                </a:lnTo>
                <a:lnTo>
                  <a:pt x="23" y="13"/>
                </a:lnTo>
                <a:lnTo>
                  <a:pt x="19" y="19"/>
                </a:lnTo>
                <a:lnTo>
                  <a:pt x="14" y="25"/>
                </a:lnTo>
                <a:lnTo>
                  <a:pt x="9" y="32"/>
                </a:lnTo>
                <a:lnTo>
                  <a:pt x="6" y="38"/>
                </a:lnTo>
                <a:lnTo>
                  <a:pt x="4" y="43"/>
                </a:lnTo>
                <a:lnTo>
                  <a:pt x="1" y="48"/>
                </a:lnTo>
                <a:lnTo>
                  <a:pt x="0" y="53"/>
                </a:lnTo>
                <a:lnTo>
                  <a:pt x="0" y="58"/>
                </a:lnTo>
                <a:lnTo>
                  <a:pt x="0" y="65"/>
                </a:lnTo>
                <a:lnTo>
                  <a:pt x="3" y="71"/>
                </a:lnTo>
                <a:lnTo>
                  <a:pt x="5" y="78"/>
                </a:lnTo>
                <a:lnTo>
                  <a:pt x="7" y="83"/>
                </a:lnTo>
                <a:lnTo>
                  <a:pt x="12" y="89"/>
                </a:lnTo>
                <a:lnTo>
                  <a:pt x="18" y="97"/>
                </a:lnTo>
                <a:lnTo>
                  <a:pt x="26" y="104"/>
                </a:lnTo>
                <a:lnTo>
                  <a:pt x="32" y="111"/>
                </a:lnTo>
                <a:lnTo>
                  <a:pt x="42" y="117"/>
                </a:lnTo>
                <a:lnTo>
                  <a:pt x="51" y="123"/>
                </a:lnTo>
                <a:lnTo>
                  <a:pt x="60" y="127"/>
                </a:lnTo>
                <a:lnTo>
                  <a:pt x="69" y="132"/>
                </a:lnTo>
                <a:lnTo>
                  <a:pt x="80" y="135"/>
                </a:lnTo>
                <a:lnTo>
                  <a:pt x="87" y="131"/>
                </a:lnTo>
                <a:lnTo>
                  <a:pt x="92" y="125"/>
                </a:lnTo>
                <a:lnTo>
                  <a:pt x="99" y="119"/>
                </a:lnTo>
                <a:lnTo>
                  <a:pt x="105" y="112"/>
                </a:lnTo>
                <a:lnTo>
                  <a:pt x="110" y="106"/>
                </a:lnTo>
                <a:lnTo>
                  <a:pt x="114" y="99"/>
                </a:lnTo>
                <a:lnTo>
                  <a:pt x="118" y="95"/>
                </a:lnTo>
                <a:lnTo>
                  <a:pt x="119" y="90"/>
                </a:lnTo>
                <a:lnTo>
                  <a:pt x="121" y="86"/>
                </a:lnTo>
                <a:lnTo>
                  <a:pt x="122" y="80"/>
                </a:lnTo>
                <a:lnTo>
                  <a:pt x="122" y="74"/>
                </a:lnTo>
                <a:lnTo>
                  <a:pt x="121" y="68"/>
                </a:lnTo>
                <a:lnTo>
                  <a:pt x="120" y="64"/>
                </a:lnTo>
                <a:lnTo>
                  <a:pt x="117" y="58"/>
                </a:lnTo>
                <a:lnTo>
                  <a:pt x="114" y="52"/>
                </a:lnTo>
                <a:lnTo>
                  <a:pt x="110" y="46"/>
                </a:lnTo>
                <a:lnTo>
                  <a:pt x="105" y="41"/>
                </a:lnTo>
                <a:lnTo>
                  <a:pt x="98" y="35"/>
                </a:lnTo>
                <a:lnTo>
                  <a:pt x="91" y="29"/>
                </a:lnTo>
                <a:lnTo>
                  <a:pt x="84" y="23"/>
                </a:lnTo>
                <a:lnTo>
                  <a:pt x="76" y="19"/>
                </a:lnTo>
                <a:lnTo>
                  <a:pt x="66" y="13"/>
                </a:lnTo>
                <a:lnTo>
                  <a:pt x="56" y="7"/>
                </a:lnTo>
                <a:lnTo>
                  <a:pt x="45" y="4"/>
                </a:lnTo>
                <a:lnTo>
                  <a:pt x="3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78" name="Google Shape;278;p4"/>
          <p:cNvSpPr/>
          <p:nvPr/>
        </p:nvSpPr>
        <p:spPr>
          <a:xfrm>
            <a:off x="3326606" y="3052762"/>
            <a:ext cx="34529" cy="53579"/>
          </a:xfrm>
          <a:custGeom>
            <a:avLst/>
            <a:gdLst/>
            <a:ahLst/>
            <a:cxnLst/>
            <a:rect l="l" t="t" r="r" b="b"/>
            <a:pathLst>
              <a:path w="87" h="135" extrusionOk="0">
                <a:moveTo>
                  <a:pt x="0" y="0"/>
                </a:moveTo>
                <a:lnTo>
                  <a:pt x="10" y="4"/>
                </a:lnTo>
                <a:lnTo>
                  <a:pt x="21" y="7"/>
                </a:lnTo>
                <a:lnTo>
                  <a:pt x="31" y="13"/>
                </a:lnTo>
                <a:lnTo>
                  <a:pt x="41" y="19"/>
                </a:lnTo>
                <a:lnTo>
                  <a:pt x="50" y="25"/>
                </a:lnTo>
                <a:lnTo>
                  <a:pt x="59" y="30"/>
                </a:lnTo>
                <a:lnTo>
                  <a:pt x="67" y="37"/>
                </a:lnTo>
                <a:lnTo>
                  <a:pt x="72" y="44"/>
                </a:lnTo>
                <a:lnTo>
                  <a:pt x="78" y="51"/>
                </a:lnTo>
                <a:lnTo>
                  <a:pt x="83" y="59"/>
                </a:lnTo>
                <a:lnTo>
                  <a:pt x="85" y="66"/>
                </a:lnTo>
                <a:lnTo>
                  <a:pt x="87" y="73"/>
                </a:lnTo>
                <a:lnTo>
                  <a:pt x="87" y="80"/>
                </a:lnTo>
                <a:lnTo>
                  <a:pt x="85" y="87"/>
                </a:lnTo>
                <a:lnTo>
                  <a:pt x="83" y="94"/>
                </a:lnTo>
                <a:lnTo>
                  <a:pt x="79" y="99"/>
                </a:lnTo>
                <a:lnTo>
                  <a:pt x="75" y="106"/>
                </a:lnTo>
                <a:lnTo>
                  <a:pt x="70" y="112"/>
                </a:lnTo>
                <a:lnTo>
                  <a:pt x="64" y="119"/>
                </a:lnTo>
                <a:lnTo>
                  <a:pt x="57" y="125"/>
                </a:lnTo>
                <a:lnTo>
                  <a:pt x="52" y="131"/>
                </a:lnTo>
                <a:lnTo>
                  <a:pt x="45"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79" name="Google Shape;279;p4"/>
          <p:cNvSpPr/>
          <p:nvPr/>
        </p:nvSpPr>
        <p:spPr>
          <a:xfrm>
            <a:off x="3312320" y="3052762"/>
            <a:ext cx="32147" cy="53579"/>
          </a:xfrm>
          <a:custGeom>
            <a:avLst/>
            <a:gdLst/>
            <a:ahLst/>
            <a:cxnLst/>
            <a:rect l="l" t="t" r="r" b="b"/>
            <a:pathLst>
              <a:path w="80" h="135" extrusionOk="0">
                <a:moveTo>
                  <a:pt x="35" y="0"/>
                </a:moveTo>
                <a:lnTo>
                  <a:pt x="29" y="6"/>
                </a:lnTo>
                <a:lnTo>
                  <a:pt x="23" y="13"/>
                </a:lnTo>
                <a:lnTo>
                  <a:pt x="19" y="19"/>
                </a:lnTo>
                <a:lnTo>
                  <a:pt x="14" y="25"/>
                </a:lnTo>
                <a:lnTo>
                  <a:pt x="9" y="32"/>
                </a:lnTo>
                <a:lnTo>
                  <a:pt x="6" y="38"/>
                </a:lnTo>
                <a:lnTo>
                  <a:pt x="3" y="44"/>
                </a:lnTo>
                <a:lnTo>
                  <a:pt x="1" y="51"/>
                </a:lnTo>
                <a:lnTo>
                  <a:pt x="0" y="58"/>
                </a:lnTo>
                <a:lnTo>
                  <a:pt x="0" y="64"/>
                </a:lnTo>
                <a:lnTo>
                  <a:pt x="3" y="71"/>
                </a:lnTo>
                <a:lnTo>
                  <a:pt x="5" y="78"/>
                </a:lnTo>
                <a:lnTo>
                  <a:pt x="8" y="86"/>
                </a:lnTo>
                <a:lnTo>
                  <a:pt x="14" y="93"/>
                </a:lnTo>
                <a:lnTo>
                  <a:pt x="20" y="98"/>
                </a:lnTo>
                <a:lnTo>
                  <a:pt x="27" y="105"/>
                </a:lnTo>
                <a:lnTo>
                  <a:pt x="34" y="111"/>
                </a:lnTo>
                <a:lnTo>
                  <a:pt x="42" y="117"/>
                </a:lnTo>
                <a:lnTo>
                  <a:pt x="51" y="123"/>
                </a:lnTo>
                <a:lnTo>
                  <a:pt x="60" y="127"/>
                </a:lnTo>
                <a:lnTo>
                  <a:pt x="69" y="132"/>
                </a:lnTo>
                <a:lnTo>
                  <a:pt x="80"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280" name="Google Shape;280;p4"/>
          <p:cNvSpPr/>
          <p:nvPr/>
        </p:nvSpPr>
        <p:spPr>
          <a:xfrm>
            <a:off x="4145757" y="2825355"/>
            <a:ext cx="26194" cy="153590"/>
          </a:xfrm>
          <a:custGeom>
            <a:avLst/>
            <a:gdLst/>
            <a:ahLst/>
            <a:cxnLst/>
            <a:rect l="l" t="t" r="r" b="b"/>
            <a:pathLst>
              <a:path w="67" h="387" extrusionOk="0">
                <a:moveTo>
                  <a:pt x="34" y="387"/>
                </a:moveTo>
                <a:lnTo>
                  <a:pt x="0" y="0"/>
                </a:lnTo>
                <a:lnTo>
                  <a:pt x="67" y="0"/>
                </a:lnTo>
                <a:lnTo>
                  <a:pt x="34" y="387"/>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81" name="Google Shape;281;p4"/>
          <p:cNvCxnSpPr/>
          <p:nvPr/>
        </p:nvCxnSpPr>
        <p:spPr>
          <a:xfrm rot="10800000">
            <a:off x="4145758" y="2825355"/>
            <a:ext cx="13097" cy="153590"/>
          </a:xfrm>
          <a:prstGeom prst="straightConnector1">
            <a:avLst/>
          </a:prstGeom>
          <a:noFill/>
          <a:ln w="9525" cap="flat" cmpd="sng">
            <a:solidFill>
              <a:srgbClr val="000000"/>
            </a:solidFill>
            <a:prstDash val="solid"/>
            <a:round/>
            <a:headEnd type="none" w="med" len="med"/>
            <a:tailEnd type="none" w="med" len="med"/>
          </a:ln>
        </p:spPr>
      </p:cxnSp>
      <p:cxnSp>
        <p:nvCxnSpPr>
          <p:cNvPr id="282" name="Google Shape;282;p4"/>
          <p:cNvCxnSpPr/>
          <p:nvPr/>
        </p:nvCxnSpPr>
        <p:spPr>
          <a:xfrm rot="10800000" flipH="1">
            <a:off x="4158853" y="2825355"/>
            <a:ext cx="13097" cy="153590"/>
          </a:xfrm>
          <a:prstGeom prst="straightConnector1">
            <a:avLst/>
          </a:prstGeom>
          <a:noFill/>
          <a:ln w="9525" cap="flat" cmpd="sng">
            <a:solidFill>
              <a:srgbClr val="000000"/>
            </a:solidFill>
            <a:prstDash val="solid"/>
            <a:round/>
            <a:headEnd type="none" w="med" len="med"/>
            <a:tailEnd type="none" w="med" len="med"/>
          </a:ln>
        </p:spPr>
      </p:cxnSp>
      <p:cxnSp>
        <p:nvCxnSpPr>
          <p:cNvPr id="283" name="Google Shape;283;p4"/>
          <p:cNvCxnSpPr/>
          <p:nvPr/>
        </p:nvCxnSpPr>
        <p:spPr>
          <a:xfrm>
            <a:off x="4145757" y="2825354"/>
            <a:ext cx="26194" cy="0"/>
          </a:xfrm>
          <a:prstGeom prst="straightConnector1">
            <a:avLst/>
          </a:prstGeom>
          <a:noFill/>
          <a:ln w="9525" cap="flat" cmpd="sng">
            <a:solidFill>
              <a:srgbClr val="000000"/>
            </a:solidFill>
            <a:prstDash val="solid"/>
            <a:round/>
            <a:headEnd type="none" w="med" len="med"/>
            <a:tailEnd type="none" w="med" len="med"/>
          </a:ln>
        </p:spPr>
      </p:cxnSp>
      <p:cxnSp>
        <p:nvCxnSpPr>
          <p:cNvPr id="284" name="Google Shape;284;p4"/>
          <p:cNvCxnSpPr/>
          <p:nvPr/>
        </p:nvCxnSpPr>
        <p:spPr>
          <a:xfrm rot="10800000">
            <a:off x="4158854" y="2771775"/>
            <a:ext cx="0" cy="53579"/>
          </a:xfrm>
          <a:prstGeom prst="straightConnector1">
            <a:avLst/>
          </a:prstGeom>
          <a:noFill/>
          <a:ln w="15875" cap="flat" cmpd="sng">
            <a:solidFill>
              <a:srgbClr val="000000"/>
            </a:solidFill>
            <a:prstDash val="solid"/>
            <a:round/>
            <a:headEnd type="none" w="med" len="med"/>
            <a:tailEnd type="none" w="med" len="med"/>
          </a:ln>
        </p:spPr>
      </p:cxnSp>
      <p:sp>
        <p:nvSpPr>
          <p:cNvPr id="285" name="Google Shape;285;p4"/>
          <p:cNvSpPr/>
          <p:nvPr/>
        </p:nvSpPr>
        <p:spPr>
          <a:xfrm>
            <a:off x="2947989" y="3032523"/>
            <a:ext cx="184547" cy="101203"/>
          </a:xfrm>
          <a:custGeom>
            <a:avLst/>
            <a:gdLst/>
            <a:ahLst/>
            <a:cxnLst/>
            <a:rect l="l" t="t" r="r" b="b"/>
            <a:pathLst>
              <a:path w="463" h="254" extrusionOk="0">
                <a:moveTo>
                  <a:pt x="83" y="0"/>
                </a:moveTo>
                <a:lnTo>
                  <a:pt x="463" y="254"/>
                </a:lnTo>
                <a:lnTo>
                  <a:pt x="194" y="254"/>
                </a:lnTo>
                <a:lnTo>
                  <a:pt x="0" y="125"/>
                </a:lnTo>
                <a:lnTo>
                  <a:pt x="83" y="0"/>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86" name="Google Shape;286;p4"/>
          <p:cNvCxnSpPr/>
          <p:nvPr/>
        </p:nvCxnSpPr>
        <p:spPr>
          <a:xfrm flipH="1">
            <a:off x="2947987" y="3032524"/>
            <a:ext cx="33338" cy="50006"/>
          </a:xfrm>
          <a:prstGeom prst="straightConnector1">
            <a:avLst/>
          </a:prstGeom>
          <a:noFill/>
          <a:ln w="15875" cap="flat" cmpd="sng">
            <a:solidFill>
              <a:srgbClr val="000000"/>
            </a:solidFill>
            <a:prstDash val="solid"/>
            <a:round/>
            <a:headEnd type="none" w="med" len="med"/>
            <a:tailEnd type="none" w="med" len="med"/>
          </a:ln>
        </p:spPr>
      </p:cxnSp>
      <p:cxnSp>
        <p:nvCxnSpPr>
          <p:cNvPr id="287" name="Google Shape;287;p4"/>
          <p:cNvCxnSpPr/>
          <p:nvPr/>
        </p:nvCxnSpPr>
        <p:spPr>
          <a:xfrm>
            <a:off x="2947988" y="3082528"/>
            <a:ext cx="77391" cy="51197"/>
          </a:xfrm>
          <a:prstGeom prst="straightConnector1">
            <a:avLst/>
          </a:prstGeom>
          <a:noFill/>
          <a:ln w="15875" cap="flat" cmpd="sng">
            <a:solidFill>
              <a:srgbClr val="000000"/>
            </a:solidFill>
            <a:prstDash val="solid"/>
            <a:round/>
            <a:headEnd type="none" w="med" len="med"/>
            <a:tailEnd type="none" w="med" len="med"/>
          </a:ln>
        </p:spPr>
      </p:cxnSp>
      <p:cxnSp>
        <p:nvCxnSpPr>
          <p:cNvPr id="288" name="Google Shape;288;p4"/>
          <p:cNvCxnSpPr/>
          <p:nvPr/>
        </p:nvCxnSpPr>
        <p:spPr>
          <a:xfrm>
            <a:off x="2981326" y="3032523"/>
            <a:ext cx="151210" cy="101203"/>
          </a:xfrm>
          <a:prstGeom prst="straightConnector1">
            <a:avLst/>
          </a:prstGeom>
          <a:noFill/>
          <a:ln w="15875" cap="flat" cmpd="sng">
            <a:solidFill>
              <a:srgbClr val="000000"/>
            </a:solidFill>
            <a:prstDash val="solid"/>
            <a:round/>
            <a:headEnd type="none" w="med" len="med"/>
            <a:tailEnd type="none" w="med" len="med"/>
          </a:ln>
        </p:spPr>
      </p:cxnSp>
      <p:sp>
        <p:nvSpPr>
          <p:cNvPr id="289" name="Google Shape;289;p4"/>
          <p:cNvSpPr/>
          <p:nvPr/>
        </p:nvSpPr>
        <p:spPr>
          <a:xfrm>
            <a:off x="2978945" y="3133726"/>
            <a:ext cx="255985" cy="69056"/>
          </a:xfrm>
          <a:custGeom>
            <a:avLst/>
            <a:gdLst/>
            <a:ahLst/>
            <a:cxnLst/>
            <a:rect l="l" t="t" r="r" b="b"/>
            <a:pathLst>
              <a:path w="644" h="173" extrusionOk="0">
                <a:moveTo>
                  <a:pt x="0" y="173"/>
                </a:moveTo>
                <a:lnTo>
                  <a:pt x="644" y="173"/>
                </a:lnTo>
                <a:lnTo>
                  <a:pt x="385" y="0"/>
                </a:lnTo>
                <a:lnTo>
                  <a:pt x="116" y="0"/>
                </a:lnTo>
                <a:lnTo>
                  <a:pt x="0" y="173"/>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90" name="Google Shape;290;p4"/>
          <p:cNvCxnSpPr/>
          <p:nvPr/>
        </p:nvCxnSpPr>
        <p:spPr>
          <a:xfrm rot="10800000">
            <a:off x="3025380" y="3133725"/>
            <a:ext cx="107156" cy="0"/>
          </a:xfrm>
          <a:prstGeom prst="straightConnector1">
            <a:avLst/>
          </a:prstGeom>
          <a:noFill/>
          <a:ln w="15875" cap="flat" cmpd="sng">
            <a:solidFill>
              <a:srgbClr val="000000"/>
            </a:solidFill>
            <a:prstDash val="solid"/>
            <a:round/>
            <a:headEnd type="none" w="med" len="med"/>
            <a:tailEnd type="none" w="med" len="med"/>
          </a:ln>
        </p:spPr>
      </p:cxnSp>
      <p:cxnSp>
        <p:nvCxnSpPr>
          <p:cNvPr id="291" name="Google Shape;291;p4"/>
          <p:cNvCxnSpPr/>
          <p:nvPr/>
        </p:nvCxnSpPr>
        <p:spPr>
          <a:xfrm>
            <a:off x="2981325" y="3032522"/>
            <a:ext cx="253604" cy="170259"/>
          </a:xfrm>
          <a:prstGeom prst="straightConnector1">
            <a:avLst/>
          </a:prstGeom>
          <a:noFill/>
          <a:ln w="15875" cap="flat" cmpd="sng">
            <a:solidFill>
              <a:srgbClr val="000000"/>
            </a:solidFill>
            <a:prstDash val="solid"/>
            <a:round/>
            <a:headEnd type="none" w="med" len="med"/>
            <a:tailEnd type="none" w="med" len="med"/>
          </a:ln>
        </p:spPr>
      </p:cxnSp>
      <p:cxnSp>
        <p:nvCxnSpPr>
          <p:cNvPr id="292" name="Google Shape;292;p4"/>
          <p:cNvCxnSpPr/>
          <p:nvPr/>
        </p:nvCxnSpPr>
        <p:spPr>
          <a:xfrm flipH="1">
            <a:off x="2978945" y="3133726"/>
            <a:ext cx="46435" cy="69056"/>
          </a:xfrm>
          <a:prstGeom prst="straightConnector1">
            <a:avLst/>
          </a:prstGeom>
          <a:noFill/>
          <a:ln w="15875" cap="flat" cmpd="sng">
            <a:solidFill>
              <a:srgbClr val="000000"/>
            </a:solidFill>
            <a:prstDash val="solid"/>
            <a:round/>
            <a:headEnd type="none" w="med" len="med"/>
            <a:tailEnd type="none" w="med" len="med"/>
          </a:ln>
        </p:spPr>
      </p:cxnSp>
      <p:sp>
        <p:nvSpPr>
          <p:cNvPr id="293" name="Google Shape;293;p4"/>
          <p:cNvSpPr/>
          <p:nvPr/>
        </p:nvSpPr>
        <p:spPr>
          <a:xfrm>
            <a:off x="2977755" y="3202782"/>
            <a:ext cx="259556" cy="321469"/>
          </a:xfrm>
          <a:custGeom>
            <a:avLst/>
            <a:gdLst/>
            <a:ahLst/>
            <a:cxnLst/>
            <a:rect l="l" t="t" r="r" b="b"/>
            <a:pathLst>
              <a:path w="654" h="812" extrusionOk="0">
                <a:moveTo>
                  <a:pt x="0" y="0"/>
                </a:moveTo>
                <a:lnTo>
                  <a:pt x="79" y="528"/>
                </a:lnTo>
                <a:lnTo>
                  <a:pt x="3" y="812"/>
                </a:lnTo>
                <a:lnTo>
                  <a:pt x="654" y="812"/>
                </a:lnTo>
                <a:lnTo>
                  <a:pt x="571" y="509"/>
                </a:lnTo>
                <a:lnTo>
                  <a:pt x="648" y="0"/>
                </a:lnTo>
                <a:lnTo>
                  <a:pt x="0" y="0"/>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94" name="Google Shape;294;p4"/>
          <p:cNvCxnSpPr/>
          <p:nvPr/>
        </p:nvCxnSpPr>
        <p:spPr>
          <a:xfrm>
            <a:off x="2977754" y="3202781"/>
            <a:ext cx="257175" cy="0"/>
          </a:xfrm>
          <a:prstGeom prst="straightConnector1">
            <a:avLst/>
          </a:prstGeom>
          <a:noFill/>
          <a:ln w="15875" cap="flat" cmpd="sng">
            <a:solidFill>
              <a:srgbClr val="000000"/>
            </a:solidFill>
            <a:prstDash val="solid"/>
            <a:round/>
            <a:headEnd type="none" w="med" len="med"/>
            <a:tailEnd type="none" w="med" len="med"/>
          </a:ln>
        </p:spPr>
      </p:cxnSp>
      <p:cxnSp>
        <p:nvCxnSpPr>
          <p:cNvPr id="295" name="Google Shape;295;p4"/>
          <p:cNvCxnSpPr/>
          <p:nvPr/>
        </p:nvCxnSpPr>
        <p:spPr>
          <a:xfrm flipH="1">
            <a:off x="3203974" y="3202781"/>
            <a:ext cx="30956" cy="201216"/>
          </a:xfrm>
          <a:prstGeom prst="straightConnector1">
            <a:avLst/>
          </a:prstGeom>
          <a:noFill/>
          <a:ln w="15875" cap="flat" cmpd="sng">
            <a:solidFill>
              <a:srgbClr val="000000"/>
            </a:solidFill>
            <a:prstDash val="solid"/>
            <a:round/>
            <a:headEnd type="none" w="med" len="med"/>
            <a:tailEnd type="none" w="med" len="med"/>
          </a:ln>
        </p:spPr>
      </p:cxnSp>
      <p:sp>
        <p:nvSpPr>
          <p:cNvPr id="296" name="Google Shape;296;p4"/>
          <p:cNvSpPr/>
          <p:nvPr/>
        </p:nvSpPr>
        <p:spPr>
          <a:xfrm>
            <a:off x="3203973" y="3321844"/>
            <a:ext cx="158353" cy="129779"/>
          </a:xfrm>
          <a:custGeom>
            <a:avLst/>
            <a:gdLst/>
            <a:ahLst/>
            <a:cxnLst/>
            <a:rect l="l" t="t" r="r" b="b"/>
            <a:pathLst>
              <a:path w="398" h="325" extrusionOk="0">
                <a:moveTo>
                  <a:pt x="398" y="54"/>
                </a:moveTo>
                <a:lnTo>
                  <a:pt x="32" y="325"/>
                </a:lnTo>
                <a:lnTo>
                  <a:pt x="0" y="207"/>
                </a:lnTo>
                <a:lnTo>
                  <a:pt x="209" y="54"/>
                </a:lnTo>
                <a:lnTo>
                  <a:pt x="209" y="0"/>
                </a:lnTo>
                <a:lnTo>
                  <a:pt x="398" y="0"/>
                </a:lnTo>
                <a:lnTo>
                  <a:pt x="398" y="54"/>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297" name="Google Shape;297;p4"/>
          <p:cNvCxnSpPr/>
          <p:nvPr/>
        </p:nvCxnSpPr>
        <p:spPr>
          <a:xfrm>
            <a:off x="3203972" y="3403998"/>
            <a:ext cx="33338" cy="120253"/>
          </a:xfrm>
          <a:prstGeom prst="straightConnector1">
            <a:avLst/>
          </a:prstGeom>
          <a:noFill/>
          <a:ln w="15875" cap="flat" cmpd="sng">
            <a:solidFill>
              <a:srgbClr val="000000"/>
            </a:solidFill>
            <a:prstDash val="solid"/>
            <a:round/>
            <a:headEnd type="none" w="med" len="med"/>
            <a:tailEnd type="none" w="med" len="med"/>
          </a:ln>
        </p:spPr>
      </p:cxnSp>
      <p:cxnSp>
        <p:nvCxnSpPr>
          <p:cNvPr id="298" name="Google Shape;298;p4"/>
          <p:cNvCxnSpPr/>
          <p:nvPr/>
        </p:nvCxnSpPr>
        <p:spPr>
          <a:xfrm>
            <a:off x="2977755" y="3202781"/>
            <a:ext cx="30956" cy="209550"/>
          </a:xfrm>
          <a:prstGeom prst="straightConnector1">
            <a:avLst/>
          </a:prstGeom>
          <a:noFill/>
          <a:ln w="15875" cap="flat" cmpd="sng">
            <a:solidFill>
              <a:srgbClr val="000000"/>
            </a:solidFill>
            <a:prstDash val="solid"/>
            <a:round/>
            <a:headEnd type="none" w="med" len="med"/>
            <a:tailEnd type="none" w="med" len="med"/>
          </a:ln>
        </p:spPr>
      </p:cxnSp>
      <p:cxnSp>
        <p:nvCxnSpPr>
          <p:cNvPr id="299" name="Google Shape;299;p4"/>
          <p:cNvCxnSpPr/>
          <p:nvPr/>
        </p:nvCxnSpPr>
        <p:spPr>
          <a:xfrm flipH="1">
            <a:off x="2978944" y="3412332"/>
            <a:ext cx="29766" cy="111919"/>
          </a:xfrm>
          <a:prstGeom prst="straightConnector1">
            <a:avLst/>
          </a:prstGeom>
          <a:noFill/>
          <a:ln w="15875" cap="flat" cmpd="sng">
            <a:solidFill>
              <a:srgbClr val="000000"/>
            </a:solidFill>
            <a:prstDash val="solid"/>
            <a:round/>
            <a:headEnd type="none" w="med" len="med"/>
            <a:tailEnd type="none" w="med" len="med"/>
          </a:ln>
        </p:spPr>
      </p:cxnSp>
      <p:cxnSp>
        <p:nvCxnSpPr>
          <p:cNvPr id="300" name="Google Shape;300;p4"/>
          <p:cNvCxnSpPr/>
          <p:nvPr/>
        </p:nvCxnSpPr>
        <p:spPr>
          <a:xfrm>
            <a:off x="2978944" y="3524250"/>
            <a:ext cx="258366" cy="0"/>
          </a:xfrm>
          <a:prstGeom prst="straightConnector1">
            <a:avLst/>
          </a:prstGeom>
          <a:noFill/>
          <a:ln w="15875" cap="flat" cmpd="sng">
            <a:solidFill>
              <a:srgbClr val="000000"/>
            </a:solidFill>
            <a:prstDash val="solid"/>
            <a:round/>
            <a:headEnd type="none" w="med" len="med"/>
            <a:tailEnd type="none" w="med" len="med"/>
          </a:ln>
        </p:spPr>
      </p:cxnSp>
      <p:cxnSp>
        <p:nvCxnSpPr>
          <p:cNvPr id="301" name="Google Shape;301;p4"/>
          <p:cNvCxnSpPr/>
          <p:nvPr/>
        </p:nvCxnSpPr>
        <p:spPr>
          <a:xfrm rot="10800000" flipH="1">
            <a:off x="3203973" y="3343276"/>
            <a:ext cx="83344" cy="60722"/>
          </a:xfrm>
          <a:prstGeom prst="straightConnector1">
            <a:avLst/>
          </a:prstGeom>
          <a:noFill/>
          <a:ln w="15875" cap="flat" cmpd="sng">
            <a:solidFill>
              <a:srgbClr val="000000"/>
            </a:solidFill>
            <a:prstDash val="solid"/>
            <a:round/>
            <a:headEnd type="none" w="med" len="med"/>
            <a:tailEnd type="none" w="med" len="med"/>
          </a:ln>
        </p:spPr>
      </p:cxnSp>
      <p:cxnSp>
        <p:nvCxnSpPr>
          <p:cNvPr id="302" name="Google Shape;302;p4"/>
          <p:cNvCxnSpPr/>
          <p:nvPr/>
        </p:nvCxnSpPr>
        <p:spPr>
          <a:xfrm rot="10800000">
            <a:off x="3287316" y="3321845"/>
            <a:ext cx="0" cy="21431"/>
          </a:xfrm>
          <a:prstGeom prst="straightConnector1">
            <a:avLst/>
          </a:prstGeom>
          <a:noFill/>
          <a:ln w="15875" cap="flat" cmpd="sng">
            <a:solidFill>
              <a:srgbClr val="000000"/>
            </a:solidFill>
            <a:prstDash val="solid"/>
            <a:round/>
            <a:headEnd type="none" w="med" len="med"/>
            <a:tailEnd type="none" w="med" len="med"/>
          </a:ln>
        </p:spPr>
      </p:cxnSp>
      <p:cxnSp>
        <p:nvCxnSpPr>
          <p:cNvPr id="303" name="Google Shape;303;p4"/>
          <p:cNvCxnSpPr/>
          <p:nvPr/>
        </p:nvCxnSpPr>
        <p:spPr>
          <a:xfrm>
            <a:off x="3287316" y="3321844"/>
            <a:ext cx="75009" cy="0"/>
          </a:xfrm>
          <a:prstGeom prst="straightConnector1">
            <a:avLst/>
          </a:prstGeom>
          <a:noFill/>
          <a:ln w="15875" cap="flat" cmpd="sng">
            <a:solidFill>
              <a:srgbClr val="000000"/>
            </a:solidFill>
            <a:prstDash val="solid"/>
            <a:round/>
            <a:headEnd type="none" w="med" len="med"/>
            <a:tailEnd type="none" w="med" len="med"/>
          </a:ln>
        </p:spPr>
      </p:cxnSp>
      <p:cxnSp>
        <p:nvCxnSpPr>
          <p:cNvPr id="304" name="Google Shape;304;p4"/>
          <p:cNvCxnSpPr/>
          <p:nvPr/>
        </p:nvCxnSpPr>
        <p:spPr>
          <a:xfrm>
            <a:off x="3362325" y="3321845"/>
            <a:ext cx="0" cy="21431"/>
          </a:xfrm>
          <a:prstGeom prst="straightConnector1">
            <a:avLst/>
          </a:prstGeom>
          <a:noFill/>
          <a:ln w="15875" cap="flat" cmpd="sng">
            <a:solidFill>
              <a:srgbClr val="000000"/>
            </a:solidFill>
            <a:prstDash val="solid"/>
            <a:round/>
            <a:headEnd type="none" w="med" len="med"/>
            <a:tailEnd type="none" w="med" len="med"/>
          </a:ln>
        </p:spPr>
      </p:cxnSp>
      <p:cxnSp>
        <p:nvCxnSpPr>
          <p:cNvPr id="305" name="Google Shape;305;p4"/>
          <p:cNvCxnSpPr/>
          <p:nvPr/>
        </p:nvCxnSpPr>
        <p:spPr>
          <a:xfrm flipH="1">
            <a:off x="3217070" y="3343276"/>
            <a:ext cx="145256" cy="108347"/>
          </a:xfrm>
          <a:prstGeom prst="straightConnector1">
            <a:avLst/>
          </a:prstGeom>
          <a:noFill/>
          <a:ln w="15875" cap="flat" cmpd="sng">
            <a:solidFill>
              <a:srgbClr val="000000"/>
            </a:solidFill>
            <a:prstDash val="solid"/>
            <a:round/>
            <a:headEnd type="none" w="med" len="med"/>
            <a:tailEnd type="none" w="med" len="med"/>
          </a:ln>
        </p:spPr>
      </p:cxnSp>
      <p:cxnSp>
        <p:nvCxnSpPr>
          <p:cNvPr id="306" name="Google Shape;306;p4"/>
          <p:cNvCxnSpPr/>
          <p:nvPr/>
        </p:nvCxnSpPr>
        <p:spPr>
          <a:xfrm>
            <a:off x="3318272" y="3052762"/>
            <a:ext cx="0" cy="53579"/>
          </a:xfrm>
          <a:prstGeom prst="straightConnector1">
            <a:avLst/>
          </a:prstGeom>
          <a:noFill/>
          <a:ln w="15875" cap="flat" cmpd="sng">
            <a:solidFill>
              <a:srgbClr val="000000"/>
            </a:solidFill>
            <a:prstDash val="solid"/>
            <a:round/>
            <a:headEnd type="none" w="med" len="med"/>
            <a:tailEnd type="none" w="med" len="med"/>
          </a:ln>
        </p:spPr>
      </p:cxnSp>
      <p:sp>
        <p:nvSpPr>
          <p:cNvPr id="307" name="Google Shape;307;p4"/>
          <p:cNvSpPr/>
          <p:nvPr/>
        </p:nvSpPr>
        <p:spPr>
          <a:xfrm>
            <a:off x="3320654" y="3159919"/>
            <a:ext cx="27384" cy="153591"/>
          </a:xfrm>
          <a:custGeom>
            <a:avLst/>
            <a:gdLst/>
            <a:ahLst/>
            <a:cxnLst/>
            <a:rect l="l" t="t" r="r" b="b"/>
            <a:pathLst>
              <a:path w="67" h="386" extrusionOk="0">
                <a:moveTo>
                  <a:pt x="33" y="386"/>
                </a:moveTo>
                <a:lnTo>
                  <a:pt x="0" y="0"/>
                </a:lnTo>
                <a:lnTo>
                  <a:pt x="67" y="0"/>
                </a:lnTo>
                <a:lnTo>
                  <a:pt x="33"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08" name="Google Shape;308;p4"/>
          <p:cNvCxnSpPr/>
          <p:nvPr/>
        </p:nvCxnSpPr>
        <p:spPr>
          <a:xfrm rot="10800000">
            <a:off x="3320653" y="3159919"/>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309" name="Google Shape;309;p4"/>
          <p:cNvCxnSpPr/>
          <p:nvPr/>
        </p:nvCxnSpPr>
        <p:spPr>
          <a:xfrm rot="10800000" flipH="1">
            <a:off x="3333750" y="3159919"/>
            <a:ext cx="14288" cy="153591"/>
          </a:xfrm>
          <a:prstGeom prst="straightConnector1">
            <a:avLst/>
          </a:prstGeom>
          <a:noFill/>
          <a:ln w="9525" cap="flat" cmpd="sng">
            <a:solidFill>
              <a:srgbClr val="000000"/>
            </a:solidFill>
            <a:prstDash val="solid"/>
            <a:round/>
            <a:headEnd type="none" w="med" len="med"/>
            <a:tailEnd type="none" w="med" len="med"/>
          </a:ln>
        </p:spPr>
      </p:cxnSp>
      <p:cxnSp>
        <p:nvCxnSpPr>
          <p:cNvPr id="310" name="Google Shape;310;p4"/>
          <p:cNvCxnSpPr/>
          <p:nvPr/>
        </p:nvCxnSpPr>
        <p:spPr>
          <a:xfrm>
            <a:off x="3320654" y="3159919"/>
            <a:ext cx="27384" cy="0"/>
          </a:xfrm>
          <a:prstGeom prst="straightConnector1">
            <a:avLst/>
          </a:prstGeom>
          <a:noFill/>
          <a:ln w="9525" cap="flat" cmpd="sng">
            <a:solidFill>
              <a:srgbClr val="000000"/>
            </a:solidFill>
            <a:prstDash val="solid"/>
            <a:round/>
            <a:headEnd type="none" w="med" len="med"/>
            <a:tailEnd type="none" w="med" len="med"/>
          </a:ln>
        </p:spPr>
      </p:cxnSp>
      <p:cxnSp>
        <p:nvCxnSpPr>
          <p:cNvPr id="311" name="Google Shape;311;p4"/>
          <p:cNvCxnSpPr/>
          <p:nvPr/>
        </p:nvCxnSpPr>
        <p:spPr>
          <a:xfrm rot="10800000">
            <a:off x="3333750" y="3106342"/>
            <a:ext cx="0" cy="53578"/>
          </a:xfrm>
          <a:prstGeom prst="straightConnector1">
            <a:avLst/>
          </a:prstGeom>
          <a:noFill/>
          <a:ln w="15875" cap="flat" cmpd="sng">
            <a:solidFill>
              <a:srgbClr val="000000"/>
            </a:solidFill>
            <a:prstDash val="solid"/>
            <a:round/>
            <a:headEnd type="none" w="med" len="med"/>
            <a:tailEnd type="none" w="med" len="med"/>
          </a:ln>
        </p:spPr>
      </p:cxnSp>
      <p:sp>
        <p:nvSpPr>
          <p:cNvPr id="312" name="Google Shape;312;p4"/>
          <p:cNvSpPr/>
          <p:nvPr/>
        </p:nvSpPr>
        <p:spPr>
          <a:xfrm>
            <a:off x="2046686" y="3411142"/>
            <a:ext cx="26194" cy="153590"/>
          </a:xfrm>
          <a:custGeom>
            <a:avLst/>
            <a:gdLst/>
            <a:ahLst/>
            <a:cxnLst/>
            <a:rect l="l" t="t" r="r" b="b"/>
            <a:pathLst>
              <a:path w="68" h="386" extrusionOk="0">
                <a:moveTo>
                  <a:pt x="34" y="386"/>
                </a:moveTo>
                <a:lnTo>
                  <a:pt x="0" y="0"/>
                </a:lnTo>
                <a:lnTo>
                  <a:pt x="68" y="0"/>
                </a:lnTo>
                <a:lnTo>
                  <a:pt x="34"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13" name="Google Shape;313;p4"/>
          <p:cNvCxnSpPr/>
          <p:nvPr/>
        </p:nvCxnSpPr>
        <p:spPr>
          <a:xfrm rot="10800000">
            <a:off x="2046685" y="3411142"/>
            <a:ext cx="13097" cy="153590"/>
          </a:xfrm>
          <a:prstGeom prst="straightConnector1">
            <a:avLst/>
          </a:prstGeom>
          <a:noFill/>
          <a:ln w="9525" cap="flat" cmpd="sng">
            <a:solidFill>
              <a:srgbClr val="000000"/>
            </a:solidFill>
            <a:prstDash val="solid"/>
            <a:round/>
            <a:headEnd type="none" w="med" len="med"/>
            <a:tailEnd type="none" w="med" len="med"/>
          </a:ln>
        </p:spPr>
      </p:cxnSp>
      <p:cxnSp>
        <p:nvCxnSpPr>
          <p:cNvPr id="314" name="Google Shape;314;p4"/>
          <p:cNvCxnSpPr/>
          <p:nvPr/>
        </p:nvCxnSpPr>
        <p:spPr>
          <a:xfrm rot="10800000" flipH="1">
            <a:off x="2059783" y="3411142"/>
            <a:ext cx="13097" cy="153590"/>
          </a:xfrm>
          <a:prstGeom prst="straightConnector1">
            <a:avLst/>
          </a:prstGeom>
          <a:noFill/>
          <a:ln w="9525" cap="flat" cmpd="sng">
            <a:solidFill>
              <a:srgbClr val="000000"/>
            </a:solidFill>
            <a:prstDash val="solid"/>
            <a:round/>
            <a:headEnd type="none" w="med" len="med"/>
            <a:tailEnd type="none" w="med" len="med"/>
          </a:ln>
        </p:spPr>
      </p:cxnSp>
      <p:cxnSp>
        <p:nvCxnSpPr>
          <p:cNvPr id="315" name="Google Shape;315;p4"/>
          <p:cNvCxnSpPr/>
          <p:nvPr/>
        </p:nvCxnSpPr>
        <p:spPr>
          <a:xfrm>
            <a:off x="2046686" y="3411141"/>
            <a:ext cx="26194" cy="0"/>
          </a:xfrm>
          <a:prstGeom prst="straightConnector1">
            <a:avLst/>
          </a:prstGeom>
          <a:noFill/>
          <a:ln w="9525" cap="flat" cmpd="sng">
            <a:solidFill>
              <a:srgbClr val="000000"/>
            </a:solidFill>
            <a:prstDash val="solid"/>
            <a:round/>
            <a:headEnd type="none" w="med" len="med"/>
            <a:tailEnd type="none" w="med" len="med"/>
          </a:ln>
        </p:spPr>
      </p:cxnSp>
      <p:cxnSp>
        <p:nvCxnSpPr>
          <p:cNvPr id="316" name="Google Shape;316;p4"/>
          <p:cNvCxnSpPr/>
          <p:nvPr/>
        </p:nvCxnSpPr>
        <p:spPr>
          <a:xfrm rot="10800000">
            <a:off x="2059781" y="3357562"/>
            <a:ext cx="0" cy="53579"/>
          </a:xfrm>
          <a:prstGeom prst="straightConnector1">
            <a:avLst/>
          </a:prstGeom>
          <a:noFill/>
          <a:ln w="15875" cap="flat" cmpd="sng">
            <a:solidFill>
              <a:srgbClr val="000000"/>
            </a:solidFill>
            <a:prstDash val="solid"/>
            <a:round/>
            <a:headEnd type="none" w="med" len="med"/>
            <a:tailEnd type="none" w="med" len="med"/>
          </a:ln>
        </p:spPr>
      </p:cxnSp>
      <p:sp>
        <p:nvSpPr>
          <p:cNvPr id="317" name="Google Shape;317;p4"/>
          <p:cNvSpPr/>
          <p:nvPr/>
        </p:nvSpPr>
        <p:spPr>
          <a:xfrm>
            <a:off x="1966912" y="2446736"/>
            <a:ext cx="186929" cy="910828"/>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18" name="Google Shape;318;p4"/>
          <p:cNvSpPr/>
          <p:nvPr/>
        </p:nvSpPr>
        <p:spPr>
          <a:xfrm>
            <a:off x="1966912" y="2446736"/>
            <a:ext cx="186929" cy="910828"/>
          </a:xfrm>
          <a:prstGeom prst="rect">
            <a:avLst/>
          </a:prstGeom>
          <a:noFill/>
          <a:ln w="1587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19" name="Google Shape;319;p4"/>
          <p:cNvSpPr/>
          <p:nvPr/>
        </p:nvSpPr>
        <p:spPr>
          <a:xfrm>
            <a:off x="2252662" y="2530080"/>
            <a:ext cx="128588" cy="105965"/>
          </a:xfrm>
          <a:custGeom>
            <a:avLst/>
            <a:gdLst/>
            <a:ahLst/>
            <a:cxnLst/>
            <a:rect l="l" t="t" r="r" b="b"/>
            <a:pathLst>
              <a:path w="325" h="265" extrusionOk="0">
                <a:moveTo>
                  <a:pt x="0" y="0"/>
                </a:moveTo>
                <a:lnTo>
                  <a:pt x="325" y="212"/>
                </a:lnTo>
                <a:lnTo>
                  <a:pt x="283" y="265"/>
                </a:lnTo>
                <a:lnTo>
                  <a:pt x="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20" name="Google Shape;320;p4"/>
          <p:cNvCxnSpPr/>
          <p:nvPr/>
        </p:nvCxnSpPr>
        <p:spPr>
          <a:xfrm>
            <a:off x="2252662" y="2530079"/>
            <a:ext cx="128588" cy="84534"/>
          </a:xfrm>
          <a:prstGeom prst="straightConnector1">
            <a:avLst/>
          </a:prstGeom>
          <a:noFill/>
          <a:ln w="9525" cap="flat" cmpd="sng">
            <a:solidFill>
              <a:srgbClr val="000000"/>
            </a:solidFill>
            <a:prstDash val="solid"/>
            <a:round/>
            <a:headEnd type="none" w="med" len="med"/>
            <a:tailEnd type="none" w="med" len="med"/>
          </a:ln>
        </p:spPr>
      </p:cxnSp>
      <p:cxnSp>
        <p:nvCxnSpPr>
          <p:cNvPr id="321" name="Google Shape;321;p4"/>
          <p:cNvCxnSpPr/>
          <p:nvPr/>
        </p:nvCxnSpPr>
        <p:spPr>
          <a:xfrm>
            <a:off x="2252664" y="2530080"/>
            <a:ext cx="111919" cy="105965"/>
          </a:xfrm>
          <a:prstGeom prst="straightConnector1">
            <a:avLst/>
          </a:prstGeom>
          <a:noFill/>
          <a:ln w="9525" cap="flat" cmpd="sng">
            <a:solidFill>
              <a:srgbClr val="000000"/>
            </a:solidFill>
            <a:prstDash val="solid"/>
            <a:round/>
            <a:headEnd type="none" w="med" len="med"/>
            <a:tailEnd type="none" w="med" len="med"/>
          </a:ln>
        </p:spPr>
      </p:cxnSp>
      <p:cxnSp>
        <p:nvCxnSpPr>
          <p:cNvPr id="322" name="Google Shape;322;p4"/>
          <p:cNvCxnSpPr/>
          <p:nvPr/>
        </p:nvCxnSpPr>
        <p:spPr>
          <a:xfrm flipH="1">
            <a:off x="2364582" y="2614614"/>
            <a:ext cx="16669" cy="21431"/>
          </a:xfrm>
          <a:prstGeom prst="straightConnector1">
            <a:avLst/>
          </a:prstGeom>
          <a:noFill/>
          <a:ln w="9525" cap="flat" cmpd="sng">
            <a:solidFill>
              <a:srgbClr val="000000"/>
            </a:solidFill>
            <a:prstDash val="solid"/>
            <a:round/>
            <a:headEnd type="none" w="med" len="med"/>
            <a:tailEnd type="none" w="med" len="med"/>
          </a:ln>
        </p:spPr>
      </p:cxnSp>
      <p:sp>
        <p:nvSpPr>
          <p:cNvPr id="323" name="Google Shape;323;p4"/>
          <p:cNvSpPr/>
          <p:nvPr/>
        </p:nvSpPr>
        <p:spPr>
          <a:xfrm>
            <a:off x="2005014" y="3574256"/>
            <a:ext cx="89297" cy="271463"/>
          </a:xfrm>
          <a:custGeom>
            <a:avLst/>
            <a:gdLst/>
            <a:ahLst/>
            <a:cxnLst/>
            <a:rect l="l" t="t" r="r" b="b"/>
            <a:pathLst>
              <a:path w="225" h="683" extrusionOk="0">
                <a:moveTo>
                  <a:pt x="46" y="141"/>
                </a:moveTo>
                <a:lnTo>
                  <a:pt x="12" y="540"/>
                </a:lnTo>
                <a:lnTo>
                  <a:pt x="0" y="668"/>
                </a:lnTo>
                <a:lnTo>
                  <a:pt x="166" y="683"/>
                </a:lnTo>
                <a:lnTo>
                  <a:pt x="225" y="15"/>
                </a:lnTo>
                <a:lnTo>
                  <a:pt x="59" y="0"/>
                </a:lnTo>
                <a:lnTo>
                  <a:pt x="46" y="141"/>
                </a:lnTo>
                <a:close/>
              </a:path>
            </a:pathLst>
          </a:custGeom>
          <a:solidFill>
            <a:srgbClr val="FF8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24" name="Google Shape;324;p4"/>
          <p:cNvCxnSpPr/>
          <p:nvPr/>
        </p:nvCxnSpPr>
        <p:spPr>
          <a:xfrm rot="10800000" flipH="1">
            <a:off x="2022872" y="3574257"/>
            <a:ext cx="4763" cy="55960"/>
          </a:xfrm>
          <a:prstGeom prst="straightConnector1">
            <a:avLst/>
          </a:prstGeom>
          <a:noFill/>
          <a:ln w="15875" cap="flat" cmpd="sng">
            <a:solidFill>
              <a:srgbClr val="000000"/>
            </a:solidFill>
            <a:prstDash val="solid"/>
            <a:round/>
            <a:headEnd type="none" w="med" len="med"/>
            <a:tailEnd type="none" w="med" len="med"/>
          </a:ln>
        </p:spPr>
      </p:cxnSp>
      <p:cxnSp>
        <p:nvCxnSpPr>
          <p:cNvPr id="325" name="Google Shape;325;p4"/>
          <p:cNvCxnSpPr/>
          <p:nvPr/>
        </p:nvCxnSpPr>
        <p:spPr>
          <a:xfrm>
            <a:off x="2027635" y="3574256"/>
            <a:ext cx="66675" cy="5954"/>
          </a:xfrm>
          <a:prstGeom prst="straightConnector1">
            <a:avLst/>
          </a:prstGeom>
          <a:noFill/>
          <a:ln w="15875" cap="flat" cmpd="sng">
            <a:solidFill>
              <a:srgbClr val="000000"/>
            </a:solidFill>
            <a:prstDash val="solid"/>
            <a:round/>
            <a:headEnd type="none" w="med" len="med"/>
            <a:tailEnd type="none" w="med" len="med"/>
          </a:ln>
        </p:spPr>
      </p:cxnSp>
      <p:sp>
        <p:nvSpPr>
          <p:cNvPr id="326" name="Google Shape;326;p4"/>
          <p:cNvSpPr/>
          <p:nvPr/>
        </p:nvSpPr>
        <p:spPr>
          <a:xfrm>
            <a:off x="2075260" y="3636169"/>
            <a:ext cx="1423988" cy="282179"/>
          </a:xfrm>
          <a:custGeom>
            <a:avLst/>
            <a:gdLst/>
            <a:ahLst/>
            <a:cxnLst/>
            <a:rect l="l" t="t" r="r" b="b"/>
            <a:pathLst>
              <a:path w="3588" h="711" extrusionOk="0">
                <a:moveTo>
                  <a:pt x="0" y="400"/>
                </a:moveTo>
                <a:lnTo>
                  <a:pt x="3553" y="711"/>
                </a:lnTo>
                <a:lnTo>
                  <a:pt x="3586" y="340"/>
                </a:lnTo>
                <a:lnTo>
                  <a:pt x="3588" y="311"/>
                </a:lnTo>
                <a:lnTo>
                  <a:pt x="34" y="0"/>
                </a:lnTo>
                <a:lnTo>
                  <a:pt x="0" y="400"/>
                </a:lnTo>
                <a:close/>
              </a:path>
            </a:pathLst>
          </a:custGeom>
          <a:solidFill>
            <a:srgbClr val="FF8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27" name="Google Shape;327;p4"/>
          <p:cNvCxnSpPr/>
          <p:nvPr/>
        </p:nvCxnSpPr>
        <p:spPr>
          <a:xfrm flipH="1">
            <a:off x="2070497" y="3580210"/>
            <a:ext cx="23813" cy="265509"/>
          </a:xfrm>
          <a:prstGeom prst="straightConnector1">
            <a:avLst/>
          </a:prstGeom>
          <a:noFill/>
          <a:ln w="15875" cap="flat" cmpd="sng">
            <a:solidFill>
              <a:srgbClr val="000000"/>
            </a:solidFill>
            <a:prstDash val="solid"/>
            <a:round/>
            <a:headEnd type="none" w="med" len="med"/>
            <a:tailEnd type="none" w="med" len="med"/>
          </a:ln>
        </p:spPr>
      </p:cxnSp>
      <p:cxnSp>
        <p:nvCxnSpPr>
          <p:cNvPr id="328" name="Google Shape;328;p4"/>
          <p:cNvCxnSpPr/>
          <p:nvPr/>
        </p:nvCxnSpPr>
        <p:spPr>
          <a:xfrm rot="10800000">
            <a:off x="2005014" y="3839767"/>
            <a:ext cx="65485" cy="5953"/>
          </a:xfrm>
          <a:prstGeom prst="straightConnector1">
            <a:avLst/>
          </a:prstGeom>
          <a:noFill/>
          <a:ln w="15875" cap="flat" cmpd="sng">
            <a:solidFill>
              <a:srgbClr val="000000"/>
            </a:solidFill>
            <a:prstDash val="solid"/>
            <a:round/>
            <a:headEnd type="none" w="med" len="med"/>
            <a:tailEnd type="none" w="med" len="med"/>
          </a:ln>
        </p:spPr>
      </p:cxnSp>
      <p:cxnSp>
        <p:nvCxnSpPr>
          <p:cNvPr id="329" name="Google Shape;329;p4"/>
          <p:cNvCxnSpPr/>
          <p:nvPr/>
        </p:nvCxnSpPr>
        <p:spPr>
          <a:xfrm flipH="1">
            <a:off x="2005012" y="3788570"/>
            <a:ext cx="4763" cy="51197"/>
          </a:xfrm>
          <a:prstGeom prst="straightConnector1">
            <a:avLst/>
          </a:prstGeom>
          <a:noFill/>
          <a:ln w="15875" cap="flat" cmpd="sng">
            <a:solidFill>
              <a:srgbClr val="000000"/>
            </a:solidFill>
            <a:prstDash val="solid"/>
            <a:round/>
            <a:headEnd type="none" w="med" len="med"/>
            <a:tailEnd type="none" w="med" len="med"/>
          </a:ln>
        </p:spPr>
      </p:cxnSp>
      <p:cxnSp>
        <p:nvCxnSpPr>
          <p:cNvPr id="330" name="Google Shape;330;p4"/>
          <p:cNvCxnSpPr/>
          <p:nvPr/>
        </p:nvCxnSpPr>
        <p:spPr>
          <a:xfrm>
            <a:off x="2075260" y="3794522"/>
            <a:ext cx="1409700" cy="123825"/>
          </a:xfrm>
          <a:prstGeom prst="straightConnector1">
            <a:avLst/>
          </a:prstGeom>
          <a:noFill/>
          <a:ln w="15875" cap="flat" cmpd="sng">
            <a:solidFill>
              <a:srgbClr val="000000"/>
            </a:solidFill>
            <a:prstDash val="solid"/>
            <a:round/>
            <a:headEnd type="none" w="med" len="med"/>
            <a:tailEnd type="none" w="med" len="med"/>
          </a:ln>
        </p:spPr>
      </p:cxnSp>
      <p:sp>
        <p:nvSpPr>
          <p:cNvPr id="331" name="Google Shape;331;p4"/>
          <p:cNvSpPr/>
          <p:nvPr/>
        </p:nvSpPr>
        <p:spPr>
          <a:xfrm>
            <a:off x="3551636" y="3764756"/>
            <a:ext cx="163115" cy="172641"/>
          </a:xfrm>
          <a:custGeom>
            <a:avLst/>
            <a:gdLst/>
            <a:ahLst/>
            <a:cxnLst/>
            <a:rect l="l" t="t" r="r" b="b"/>
            <a:pathLst>
              <a:path w="412" h="434" extrusionOk="0">
                <a:moveTo>
                  <a:pt x="377" y="434"/>
                </a:moveTo>
                <a:lnTo>
                  <a:pt x="412" y="34"/>
                </a:lnTo>
                <a:lnTo>
                  <a:pt x="34" y="0"/>
                </a:lnTo>
                <a:lnTo>
                  <a:pt x="0" y="400"/>
                </a:lnTo>
                <a:lnTo>
                  <a:pt x="377" y="434"/>
                </a:lnTo>
                <a:close/>
              </a:path>
            </a:pathLst>
          </a:custGeom>
          <a:solidFill>
            <a:srgbClr val="FF8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32" name="Google Shape;332;p4"/>
          <p:cNvCxnSpPr/>
          <p:nvPr/>
        </p:nvCxnSpPr>
        <p:spPr>
          <a:xfrm rot="10800000" flipH="1">
            <a:off x="3701653" y="3779044"/>
            <a:ext cx="13097" cy="158354"/>
          </a:xfrm>
          <a:prstGeom prst="straightConnector1">
            <a:avLst/>
          </a:prstGeom>
          <a:noFill/>
          <a:ln w="15875" cap="flat" cmpd="sng">
            <a:solidFill>
              <a:srgbClr val="000000"/>
            </a:solidFill>
            <a:prstDash val="solid"/>
            <a:round/>
            <a:headEnd type="none" w="med" len="med"/>
            <a:tailEnd type="none" w="med" len="med"/>
          </a:ln>
        </p:spPr>
      </p:cxnSp>
      <p:cxnSp>
        <p:nvCxnSpPr>
          <p:cNvPr id="333" name="Google Shape;333;p4"/>
          <p:cNvCxnSpPr/>
          <p:nvPr/>
        </p:nvCxnSpPr>
        <p:spPr>
          <a:xfrm rot="10800000">
            <a:off x="3564732" y="3764756"/>
            <a:ext cx="150019" cy="14288"/>
          </a:xfrm>
          <a:prstGeom prst="straightConnector1">
            <a:avLst/>
          </a:prstGeom>
          <a:noFill/>
          <a:ln w="15875" cap="flat" cmpd="sng">
            <a:solidFill>
              <a:srgbClr val="000000"/>
            </a:solidFill>
            <a:prstDash val="solid"/>
            <a:round/>
            <a:headEnd type="none" w="med" len="med"/>
            <a:tailEnd type="none" w="med" len="med"/>
          </a:ln>
        </p:spPr>
      </p:cxnSp>
      <p:cxnSp>
        <p:nvCxnSpPr>
          <p:cNvPr id="334" name="Google Shape;334;p4"/>
          <p:cNvCxnSpPr/>
          <p:nvPr/>
        </p:nvCxnSpPr>
        <p:spPr>
          <a:xfrm flipH="1">
            <a:off x="2009776" y="3630217"/>
            <a:ext cx="13097" cy="158353"/>
          </a:xfrm>
          <a:prstGeom prst="straightConnector1">
            <a:avLst/>
          </a:prstGeom>
          <a:noFill/>
          <a:ln w="15875" cap="flat" cmpd="sng">
            <a:solidFill>
              <a:srgbClr val="000000"/>
            </a:solidFill>
            <a:prstDash val="solid"/>
            <a:round/>
            <a:headEnd type="none" w="med" len="med"/>
            <a:tailEnd type="none" w="med" len="med"/>
          </a:ln>
        </p:spPr>
      </p:cxnSp>
      <p:sp>
        <p:nvSpPr>
          <p:cNvPr id="335" name="Google Shape;335;p4"/>
          <p:cNvSpPr/>
          <p:nvPr/>
        </p:nvSpPr>
        <p:spPr>
          <a:xfrm>
            <a:off x="3480197" y="3714750"/>
            <a:ext cx="89297" cy="271463"/>
          </a:xfrm>
          <a:custGeom>
            <a:avLst/>
            <a:gdLst/>
            <a:ahLst/>
            <a:cxnLst/>
            <a:rect l="l" t="t" r="r" b="b"/>
            <a:pathLst>
              <a:path w="225" h="683" extrusionOk="0">
                <a:moveTo>
                  <a:pt x="225" y="14"/>
                </a:moveTo>
                <a:lnTo>
                  <a:pt x="167" y="683"/>
                </a:lnTo>
                <a:lnTo>
                  <a:pt x="0" y="668"/>
                </a:lnTo>
                <a:lnTo>
                  <a:pt x="11" y="540"/>
                </a:lnTo>
                <a:lnTo>
                  <a:pt x="47" y="140"/>
                </a:lnTo>
                <a:lnTo>
                  <a:pt x="58" y="0"/>
                </a:lnTo>
                <a:lnTo>
                  <a:pt x="225" y="14"/>
                </a:lnTo>
                <a:close/>
              </a:path>
            </a:pathLst>
          </a:custGeom>
          <a:solidFill>
            <a:srgbClr val="FF8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36" name="Google Shape;336;p4"/>
          <p:cNvCxnSpPr/>
          <p:nvPr/>
        </p:nvCxnSpPr>
        <p:spPr>
          <a:xfrm rot="10800000" flipH="1">
            <a:off x="3498056" y="3714751"/>
            <a:ext cx="4763" cy="55960"/>
          </a:xfrm>
          <a:prstGeom prst="straightConnector1">
            <a:avLst/>
          </a:prstGeom>
          <a:noFill/>
          <a:ln w="15875" cap="flat" cmpd="sng">
            <a:solidFill>
              <a:srgbClr val="000000"/>
            </a:solidFill>
            <a:prstDash val="solid"/>
            <a:round/>
            <a:headEnd type="none" w="med" len="med"/>
            <a:tailEnd type="none" w="med" len="med"/>
          </a:ln>
        </p:spPr>
      </p:cxnSp>
      <p:cxnSp>
        <p:nvCxnSpPr>
          <p:cNvPr id="337" name="Google Shape;337;p4"/>
          <p:cNvCxnSpPr/>
          <p:nvPr/>
        </p:nvCxnSpPr>
        <p:spPr>
          <a:xfrm>
            <a:off x="3502819" y="3714750"/>
            <a:ext cx="66675" cy="5954"/>
          </a:xfrm>
          <a:prstGeom prst="straightConnector1">
            <a:avLst/>
          </a:prstGeom>
          <a:noFill/>
          <a:ln w="15875" cap="flat" cmpd="sng">
            <a:solidFill>
              <a:srgbClr val="000000"/>
            </a:solidFill>
            <a:prstDash val="solid"/>
            <a:round/>
            <a:headEnd type="none" w="med" len="med"/>
            <a:tailEnd type="none" w="med" len="med"/>
          </a:ln>
        </p:spPr>
      </p:cxnSp>
      <p:cxnSp>
        <p:nvCxnSpPr>
          <p:cNvPr id="338" name="Google Shape;338;p4"/>
          <p:cNvCxnSpPr/>
          <p:nvPr/>
        </p:nvCxnSpPr>
        <p:spPr>
          <a:xfrm flipH="1">
            <a:off x="3545681" y="3720704"/>
            <a:ext cx="23813" cy="265509"/>
          </a:xfrm>
          <a:prstGeom prst="straightConnector1">
            <a:avLst/>
          </a:prstGeom>
          <a:noFill/>
          <a:ln w="15875" cap="flat" cmpd="sng">
            <a:solidFill>
              <a:srgbClr val="000000"/>
            </a:solidFill>
            <a:prstDash val="solid"/>
            <a:round/>
            <a:headEnd type="none" w="med" len="med"/>
            <a:tailEnd type="none" w="med" len="med"/>
          </a:ln>
        </p:spPr>
      </p:cxnSp>
      <p:cxnSp>
        <p:nvCxnSpPr>
          <p:cNvPr id="339" name="Google Shape;339;p4"/>
          <p:cNvCxnSpPr/>
          <p:nvPr/>
        </p:nvCxnSpPr>
        <p:spPr>
          <a:xfrm rot="10800000">
            <a:off x="3480197" y="3980261"/>
            <a:ext cx="65484" cy="5953"/>
          </a:xfrm>
          <a:prstGeom prst="straightConnector1">
            <a:avLst/>
          </a:prstGeom>
          <a:noFill/>
          <a:ln w="15875" cap="flat" cmpd="sng">
            <a:solidFill>
              <a:srgbClr val="000000"/>
            </a:solidFill>
            <a:prstDash val="solid"/>
            <a:round/>
            <a:headEnd type="none" w="med" len="med"/>
            <a:tailEnd type="none" w="med" len="med"/>
          </a:ln>
        </p:spPr>
      </p:cxnSp>
      <p:cxnSp>
        <p:nvCxnSpPr>
          <p:cNvPr id="340" name="Google Shape;340;p4"/>
          <p:cNvCxnSpPr/>
          <p:nvPr/>
        </p:nvCxnSpPr>
        <p:spPr>
          <a:xfrm flipH="1">
            <a:off x="3480197" y="3929064"/>
            <a:ext cx="3572" cy="51197"/>
          </a:xfrm>
          <a:prstGeom prst="straightConnector1">
            <a:avLst/>
          </a:prstGeom>
          <a:noFill/>
          <a:ln w="15875" cap="flat" cmpd="sng">
            <a:solidFill>
              <a:srgbClr val="000000"/>
            </a:solidFill>
            <a:prstDash val="solid"/>
            <a:round/>
            <a:headEnd type="none" w="med" len="med"/>
            <a:tailEnd type="none" w="med" len="med"/>
          </a:ln>
        </p:spPr>
      </p:cxnSp>
      <p:cxnSp>
        <p:nvCxnSpPr>
          <p:cNvPr id="341" name="Google Shape;341;p4"/>
          <p:cNvCxnSpPr/>
          <p:nvPr/>
        </p:nvCxnSpPr>
        <p:spPr>
          <a:xfrm flipH="1">
            <a:off x="3483769" y="3770711"/>
            <a:ext cx="14288" cy="158353"/>
          </a:xfrm>
          <a:prstGeom prst="straightConnector1">
            <a:avLst/>
          </a:prstGeom>
          <a:noFill/>
          <a:ln w="15875" cap="flat" cmpd="sng">
            <a:solidFill>
              <a:srgbClr val="000000"/>
            </a:solidFill>
            <a:prstDash val="solid"/>
            <a:round/>
            <a:headEnd type="none" w="med" len="med"/>
            <a:tailEnd type="none" w="med" len="med"/>
          </a:ln>
        </p:spPr>
      </p:cxnSp>
      <p:cxnSp>
        <p:nvCxnSpPr>
          <p:cNvPr id="342" name="Google Shape;342;p4"/>
          <p:cNvCxnSpPr/>
          <p:nvPr/>
        </p:nvCxnSpPr>
        <p:spPr>
          <a:xfrm rot="10800000">
            <a:off x="2088356" y="3636170"/>
            <a:ext cx="1410891" cy="122635"/>
          </a:xfrm>
          <a:prstGeom prst="straightConnector1">
            <a:avLst/>
          </a:prstGeom>
          <a:noFill/>
          <a:ln w="15875" cap="flat" cmpd="sng">
            <a:solidFill>
              <a:srgbClr val="000000"/>
            </a:solidFill>
            <a:prstDash val="solid"/>
            <a:round/>
            <a:headEnd type="none" w="med" len="med"/>
            <a:tailEnd type="none" w="med" len="med"/>
          </a:ln>
        </p:spPr>
      </p:cxnSp>
      <p:cxnSp>
        <p:nvCxnSpPr>
          <p:cNvPr id="343" name="Google Shape;343;p4"/>
          <p:cNvCxnSpPr/>
          <p:nvPr/>
        </p:nvCxnSpPr>
        <p:spPr>
          <a:xfrm>
            <a:off x="3551636" y="3924301"/>
            <a:ext cx="150019" cy="13097"/>
          </a:xfrm>
          <a:prstGeom prst="straightConnector1">
            <a:avLst/>
          </a:prstGeom>
          <a:noFill/>
          <a:ln w="15875" cap="flat" cmpd="sng">
            <a:solidFill>
              <a:srgbClr val="000000"/>
            </a:solidFill>
            <a:prstDash val="solid"/>
            <a:round/>
            <a:headEnd type="none" w="med" len="med"/>
            <a:tailEnd type="none" w="med" len="med"/>
          </a:ln>
        </p:spPr>
      </p:cxnSp>
      <p:sp>
        <p:nvSpPr>
          <p:cNvPr id="344" name="Google Shape;344;p4"/>
          <p:cNvSpPr/>
          <p:nvPr/>
        </p:nvSpPr>
        <p:spPr>
          <a:xfrm>
            <a:off x="3769519" y="3842147"/>
            <a:ext cx="153591" cy="27384"/>
          </a:xfrm>
          <a:custGeom>
            <a:avLst/>
            <a:gdLst/>
            <a:ahLst/>
            <a:cxnLst/>
            <a:rect l="l" t="t" r="r" b="b"/>
            <a:pathLst>
              <a:path w="387" h="68" extrusionOk="0">
                <a:moveTo>
                  <a:pt x="387" y="35"/>
                </a:moveTo>
                <a:lnTo>
                  <a:pt x="0" y="68"/>
                </a:lnTo>
                <a:lnTo>
                  <a:pt x="0" y="0"/>
                </a:lnTo>
                <a:lnTo>
                  <a:pt x="387" y="3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45" name="Google Shape;345;p4"/>
          <p:cNvCxnSpPr/>
          <p:nvPr/>
        </p:nvCxnSpPr>
        <p:spPr>
          <a:xfrm flipH="1">
            <a:off x="3769519" y="3856435"/>
            <a:ext cx="153591" cy="13097"/>
          </a:xfrm>
          <a:prstGeom prst="straightConnector1">
            <a:avLst/>
          </a:prstGeom>
          <a:noFill/>
          <a:ln w="9525" cap="flat" cmpd="sng">
            <a:solidFill>
              <a:srgbClr val="000000"/>
            </a:solidFill>
            <a:prstDash val="solid"/>
            <a:round/>
            <a:headEnd type="none" w="med" len="med"/>
            <a:tailEnd type="none" w="med" len="med"/>
          </a:ln>
        </p:spPr>
      </p:cxnSp>
      <p:cxnSp>
        <p:nvCxnSpPr>
          <p:cNvPr id="346" name="Google Shape;346;p4"/>
          <p:cNvCxnSpPr/>
          <p:nvPr/>
        </p:nvCxnSpPr>
        <p:spPr>
          <a:xfrm rot="10800000">
            <a:off x="3769519" y="3842147"/>
            <a:ext cx="153591" cy="14288"/>
          </a:xfrm>
          <a:prstGeom prst="straightConnector1">
            <a:avLst/>
          </a:prstGeom>
          <a:noFill/>
          <a:ln w="9525" cap="flat" cmpd="sng">
            <a:solidFill>
              <a:srgbClr val="000000"/>
            </a:solidFill>
            <a:prstDash val="solid"/>
            <a:round/>
            <a:headEnd type="none" w="med" len="med"/>
            <a:tailEnd type="none" w="med" len="med"/>
          </a:ln>
        </p:spPr>
      </p:cxnSp>
      <p:cxnSp>
        <p:nvCxnSpPr>
          <p:cNvPr id="347" name="Google Shape;347;p4"/>
          <p:cNvCxnSpPr/>
          <p:nvPr/>
        </p:nvCxnSpPr>
        <p:spPr>
          <a:xfrm rot="10800000">
            <a:off x="3769519" y="3842147"/>
            <a:ext cx="0" cy="27384"/>
          </a:xfrm>
          <a:prstGeom prst="straightConnector1">
            <a:avLst/>
          </a:prstGeom>
          <a:noFill/>
          <a:ln w="9525" cap="flat" cmpd="sng">
            <a:solidFill>
              <a:srgbClr val="000000"/>
            </a:solidFill>
            <a:prstDash val="solid"/>
            <a:round/>
            <a:headEnd type="none" w="med" len="med"/>
            <a:tailEnd type="none" w="med" len="med"/>
          </a:ln>
        </p:spPr>
      </p:cxnSp>
      <p:cxnSp>
        <p:nvCxnSpPr>
          <p:cNvPr id="348" name="Google Shape;348;p4"/>
          <p:cNvCxnSpPr/>
          <p:nvPr/>
        </p:nvCxnSpPr>
        <p:spPr>
          <a:xfrm rot="10800000">
            <a:off x="3715942" y="3856435"/>
            <a:ext cx="53578" cy="0"/>
          </a:xfrm>
          <a:prstGeom prst="straightConnector1">
            <a:avLst/>
          </a:prstGeom>
          <a:noFill/>
          <a:ln w="15875" cap="flat" cmpd="sng">
            <a:solidFill>
              <a:srgbClr val="000000"/>
            </a:solidFill>
            <a:prstDash val="solid"/>
            <a:round/>
            <a:headEnd type="none" w="med" len="med"/>
            <a:tailEnd type="none" w="med" len="med"/>
          </a:ln>
        </p:spPr>
      </p:cxnSp>
      <p:cxnSp>
        <p:nvCxnSpPr>
          <p:cNvPr id="349" name="Google Shape;349;p4"/>
          <p:cNvCxnSpPr/>
          <p:nvPr/>
        </p:nvCxnSpPr>
        <p:spPr>
          <a:xfrm>
            <a:off x="3927873" y="3829050"/>
            <a:ext cx="807244" cy="0"/>
          </a:xfrm>
          <a:prstGeom prst="straightConnector1">
            <a:avLst/>
          </a:prstGeom>
          <a:noFill/>
          <a:ln w="15875" cap="flat" cmpd="sng">
            <a:solidFill>
              <a:srgbClr val="000000"/>
            </a:solidFill>
            <a:prstDash val="solid"/>
            <a:round/>
            <a:headEnd type="none" w="med" len="med"/>
            <a:tailEnd type="none" w="med" len="med"/>
          </a:ln>
        </p:spPr>
      </p:cxnSp>
      <p:cxnSp>
        <p:nvCxnSpPr>
          <p:cNvPr id="350" name="Google Shape;350;p4"/>
          <p:cNvCxnSpPr/>
          <p:nvPr/>
        </p:nvCxnSpPr>
        <p:spPr>
          <a:xfrm>
            <a:off x="3927873" y="3883819"/>
            <a:ext cx="825103" cy="0"/>
          </a:xfrm>
          <a:prstGeom prst="straightConnector1">
            <a:avLst/>
          </a:prstGeom>
          <a:noFill/>
          <a:ln w="15875" cap="flat" cmpd="sng">
            <a:solidFill>
              <a:srgbClr val="000000"/>
            </a:solidFill>
            <a:prstDash val="solid"/>
            <a:round/>
            <a:headEnd type="none" w="med" len="med"/>
            <a:tailEnd type="none" w="med" len="med"/>
          </a:ln>
        </p:spPr>
      </p:cxnSp>
      <p:sp>
        <p:nvSpPr>
          <p:cNvPr id="351" name="Google Shape;351;p4"/>
          <p:cNvSpPr/>
          <p:nvPr/>
        </p:nvSpPr>
        <p:spPr>
          <a:xfrm>
            <a:off x="4722019" y="3829051"/>
            <a:ext cx="47625" cy="54769"/>
          </a:xfrm>
          <a:custGeom>
            <a:avLst/>
            <a:gdLst/>
            <a:ahLst/>
            <a:cxnLst/>
            <a:rect l="l" t="t" r="r" b="b"/>
            <a:pathLst>
              <a:path w="121" h="136" extrusionOk="0">
                <a:moveTo>
                  <a:pt x="34" y="0"/>
                </a:moveTo>
                <a:lnTo>
                  <a:pt x="28" y="5"/>
                </a:lnTo>
                <a:lnTo>
                  <a:pt x="23" y="12"/>
                </a:lnTo>
                <a:lnTo>
                  <a:pt x="17" y="18"/>
                </a:lnTo>
                <a:lnTo>
                  <a:pt x="12" y="25"/>
                </a:lnTo>
                <a:lnTo>
                  <a:pt x="9" y="31"/>
                </a:lnTo>
                <a:lnTo>
                  <a:pt x="4" y="38"/>
                </a:lnTo>
                <a:lnTo>
                  <a:pt x="3" y="42"/>
                </a:lnTo>
                <a:lnTo>
                  <a:pt x="1" y="48"/>
                </a:lnTo>
                <a:lnTo>
                  <a:pt x="0" y="53"/>
                </a:lnTo>
                <a:lnTo>
                  <a:pt x="0" y="57"/>
                </a:lnTo>
                <a:lnTo>
                  <a:pt x="0" y="64"/>
                </a:lnTo>
                <a:lnTo>
                  <a:pt x="1" y="70"/>
                </a:lnTo>
                <a:lnTo>
                  <a:pt x="3" y="77"/>
                </a:lnTo>
                <a:lnTo>
                  <a:pt x="7" y="83"/>
                </a:lnTo>
                <a:lnTo>
                  <a:pt x="11" y="90"/>
                </a:lnTo>
                <a:lnTo>
                  <a:pt x="17" y="96"/>
                </a:lnTo>
                <a:lnTo>
                  <a:pt x="24" y="103"/>
                </a:lnTo>
                <a:lnTo>
                  <a:pt x="32" y="110"/>
                </a:lnTo>
                <a:lnTo>
                  <a:pt x="41" y="116"/>
                </a:lnTo>
                <a:lnTo>
                  <a:pt x="50" y="122"/>
                </a:lnTo>
                <a:lnTo>
                  <a:pt x="60" y="126"/>
                </a:lnTo>
                <a:lnTo>
                  <a:pt x="69" y="131"/>
                </a:lnTo>
                <a:lnTo>
                  <a:pt x="79" y="136"/>
                </a:lnTo>
                <a:lnTo>
                  <a:pt x="85" y="130"/>
                </a:lnTo>
                <a:lnTo>
                  <a:pt x="92" y="124"/>
                </a:lnTo>
                <a:lnTo>
                  <a:pt x="98" y="118"/>
                </a:lnTo>
                <a:lnTo>
                  <a:pt x="103" y="113"/>
                </a:lnTo>
                <a:lnTo>
                  <a:pt x="109" y="106"/>
                </a:lnTo>
                <a:lnTo>
                  <a:pt x="114" y="100"/>
                </a:lnTo>
                <a:lnTo>
                  <a:pt x="116" y="94"/>
                </a:lnTo>
                <a:lnTo>
                  <a:pt x="118" y="90"/>
                </a:lnTo>
                <a:lnTo>
                  <a:pt x="121" y="85"/>
                </a:lnTo>
                <a:lnTo>
                  <a:pt x="121" y="79"/>
                </a:lnTo>
                <a:lnTo>
                  <a:pt x="121" y="75"/>
                </a:lnTo>
                <a:lnTo>
                  <a:pt x="121" y="69"/>
                </a:lnTo>
                <a:lnTo>
                  <a:pt x="118" y="63"/>
                </a:lnTo>
                <a:lnTo>
                  <a:pt x="116" y="57"/>
                </a:lnTo>
                <a:lnTo>
                  <a:pt x="113" y="52"/>
                </a:lnTo>
                <a:lnTo>
                  <a:pt x="109" y="47"/>
                </a:lnTo>
                <a:lnTo>
                  <a:pt x="103" y="40"/>
                </a:lnTo>
                <a:lnTo>
                  <a:pt x="98" y="34"/>
                </a:lnTo>
                <a:lnTo>
                  <a:pt x="91" y="29"/>
                </a:lnTo>
                <a:lnTo>
                  <a:pt x="84" y="23"/>
                </a:lnTo>
                <a:lnTo>
                  <a:pt x="76" y="18"/>
                </a:lnTo>
                <a:lnTo>
                  <a:pt x="65" y="12"/>
                </a:lnTo>
                <a:lnTo>
                  <a:pt x="55" y="8"/>
                </a:lnTo>
                <a:lnTo>
                  <a:pt x="45" y="3"/>
                </a:lnTo>
                <a:lnTo>
                  <a:pt x="34"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52" name="Google Shape;352;p4"/>
          <p:cNvSpPr/>
          <p:nvPr/>
        </p:nvSpPr>
        <p:spPr>
          <a:xfrm>
            <a:off x="4735117" y="3829051"/>
            <a:ext cx="34528" cy="54769"/>
          </a:xfrm>
          <a:custGeom>
            <a:avLst/>
            <a:gdLst/>
            <a:ahLst/>
            <a:cxnLst/>
            <a:rect l="l" t="t" r="r" b="b"/>
            <a:pathLst>
              <a:path w="87" h="136" extrusionOk="0">
                <a:moveTo>
                  <a:pt x="0" y="0"/>
                </a:moveTo>
                <a:lnTo>
                  <a:pt x="11" y="3"/>
                </a:lnTo>
                <a:lnTo>
                  <a:pt x="21" y="8"/>
                </a:lnTo>
                <a:lnTo>
                  <a:pt x="31" y="12"/>
                </a:lnTo>
                <a:lnTo>
                  <a:pt x="42" y="18"/>
                </a:lnTo>
                <a:lnTo>
                  <a:pt x="51" y="24"/>
                </a:lnTo>
                <a:lnTo>
                  <a:pt x="59" y="30"/>
                </a:lnTo>
                <a:lnTo>
                  <a:pt x="66" y="37"/>
                </a:lnTo>
                <a:lnTo>
                  <a:pt x="73" y="43"/>
                </a:lnTo>
                <a:lnTo>
                  <a:pt x="79" y="50"/>
                </a:lnTo>
                <a:lnTo>
                  <a:pt x="83" y="58"/>
                </a:lnTo>
                <a:lnTo>
                  <a:pt x="85" y="65"/>
                </a:lnTo>
                <a:lnTo>
                  <a:pt x="87" y="72"/>
                </a:lnTo>
                <a:lnTo>
                  <a:pt x="87" y="79"/>
                </a:lnTo>
                <a:lnTo>
                  <a:pt x="85" y="86"/>
                </a:lnTo>
                <a:lnTo>
                  <a:pt x="83" y="93"/>
                </a:lnTo>
                <a:lnTo>
                  <a:pt x="80" y="99"/>
                </a:lnTo>
                <a:lnTo>
                  <a:pt x="75" y="106"/>
                </a:lnTo>
                <a:lnTo>
                  <a:pt x="71" y="113"/>
                </a:lnTo>
                <a:lnTo>
                  <a:pt x="64" y="118"/>
                </a:lnTo>
                <a:lnTo>
                  <a:pt x="58" y="124"/>
                </a:lnTo>
                <a:lnTo>
                  <a:pt x="51" y="130"/>
                </a:lnTo>
                <a:lnTo>
                  <a:pt x="45"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53" name="Google Shape;353;p4"/>
          <p:cNvSpPr/>
          <p:nvPr/>
        </p:nvSpPr>
        <p:spPr>
          <a:xfrm>
            <a:off x="4722020" y="3829051"/>
            <a:ext cx="30956" cy="54769"/>
          </a:xfrm>
          <a:custGeom>
            <a:avLst/>
            <a:gdLst/>
            <a:ahLst/>
            <a:cxnLst/>
            <a:rect l="l" t="t" r="r" b="b"/>
            <a:pathLst>
              <a:path w="79" h="136" extrusionOk="0">
                <a:moveTo>
                  <a:pt x="34" y="0"/>
                </a:moveTo>
                <a:lnTo>
                  <a:pt x="28" y="5"/>
                </a:lnTo>
                <a:lnTo>
                  <a:pt x="23" y="12"/>
                </a:lnTo>
                <a:lnTo>
                  <a:pt x="17" y="18"/>
                </a:lnTo>
                <a:lnTo>
                  <a:pt x="12" y="25"/>
                </a:lnTo>
                <a:lnTo>
                  <a:pt x="9" y="31"/>
                </a:lnTo>
                <a:lnTo>
                  <a:pt x="4" y="38"/>
                </a:lnTo>
                <a:lnTo>
                  <a:pt x="2" y="45"/>
                </a:lnTo>
                <a:lnTo>
                  <a:pt x="0" y="50"/>
                </a:lnTo>
                <a:lnTo>
                  <a:pt x="0" y="57"/>
                </a:lnTo>
                <a:lnTo>
                  <a:pt x="0" y="64"/>
                </a:lnTo>
                <a:lnTo>
                  <a:pt x="1" y="70"/>
                </a:lnTo>
                <a:lnTo>
                  <a:pt x="4" y="78"/>
                </a:lnTo>
                <a:lnTo>
                  <a:pt x="8" y="85"/>
                </a:lnTo>
                <a:lnTo>
                  <a:pt x="12" y="92"/>
                </a:lnTo>
                <a:lnTo>
                  <a:pt x="19" y="99"/>
                </a:lnTo>
                <a:lnTo>
                  <a:pt x="25" y="105"/>
                </a:lnTo>
                <a:lnTo>
                  <a:pt x="33" y="110"/>
                </a:lnTo>
                <a:lnTo>
                  <a:pt x="41" y="116"/>
                </a:lnTo>
                <a:lnTo>
                  <a:pt x="50" y="122"/>
                </a:lnTo>
                <a:lnTo>
                  <a:pt x="60" y="126"/>
                </a:lnTo>
                <a:lnTo>
                  <a:pt x="69" y="131"/>
                </a:lnTo>
                <a:lnTo>
                  <a:pt x="79"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54" name="Google Shape;354;p4"/>
          <p:cNvSpPr/>
          <p:nvPr/>
        </p:nvSpPr>
        <p:spPr>
          <a:xfrm>
            <a:off x="3923110" y="3829051"/>
            <a:ext cx="47625" cy="54769"/>
          </a:xfrm>
          <a:custGeom>
            <a:avLst/>
            <a:gdLst/>
            <a:ahLst/>
            <a:cxnLst/>
            <a:rect l="l" t="t" r="r" b="b"/>
            <a:pathLst>
              <a:path w="122" h="136" extrusionOk="0">
                <a:moveTo>
                  <a:pt x="35" y="0"/>
                </a:moveTo>
                <a:lnTo>
                  <a:pt x="29" y="5"/>
                </a:lnTo>
                <a:lnTo>
                  <a:pt x="23" y="12"/>
                </a:lnTo>
                <a:lnTo>
                  <a:pt x="18" y="18"/>
                </a:lnTo>
                <a:lnTo>
                  <a:pt x="14" y="25"/>
                </a:lnTo>
                <a:lnTo>
                  <a:pt x="9" y="31"/>
                </a:lnTo>
                <a:lnTo>
                  <a:pt x="6" y="38"/>
                </a:lnTo>
                <a:lnTo>
                  <a:pt x="3" y="42"/>
                </a:lnTo>
                <a:lnTo>
                  <a:pt x="2" y="48"/>
                </a:lnTo>
                <a:lnTo>
                  <a:pt x="1" y="53"/>
                </a:lnTo>
                <a:lnTo>
                  <a:pt x="0" y="57"/>
                </a:lnTo>
                <a:lnTo>
                  <a:pt x="0" y="64"/>
                </a:lnTo>
                <a:lnTo>
                  <a:pt x="2" y="70"/>
                </a:lnTo>
                <a:lnTo>
                  <a:pt x="5" y="77"/>
                </a:lnTo>
                <a:lnTo>
                  <a:pt x="8" y="83"/>
                </a:lnTo>
                <a:lnTo>
                  <a:pt x="12" y="90"/>
                </a:lnTo>
                <a:lnTo>
                  <a:pt x="18" y="96"/>
                </a:lnTo>
                <a:lnTo>
                  <a:pt x="25" y="103"/>
                </a:lnTo>
                <a:lnTo>
                  <a:pt x="33" y="110"/>
                </a:lnTo>
                <a:lnTo>
                  <a:pt x="41" y="116"/>
                </a:lnTo>
                <a:lnTo>
                  <a:pt x="51" y="122"/>
                </a:lnTo>
                <a:lnTo>
                  <a:pt x="60" y="126"/>
                </a:lnTo>
                <a:lnTo>
                  <a:pt x="70" y="131"/>
                </a:lnTo>
                <a:lnTo>
                  <a:pt x="79" y="136"/>
                </a:lnTo>
                <a:lnTo>
                  <a:pt x="86" y="130"/>
                </a:lnTo>
                <a:lnTo>
                  <a:pt x="92" y="124"/>
                </a:lnTo>
                <a:lnTo>
                  <a:pt x="99" y="118"/>
                </a:lnTo>
                <a:lnTo>
                  <a:pt x="105" y="113"/>
                </a:lnTo>
                <a:lnTo>
                  <a:pt x="109" y="106"/>
                </a:lnTo>
                <a:lnTo>
                  <a:pt x="114" y="100"/>
                </a:lnTo>
                <a:lnTo>
                  <a:pt x="117" y="94"/>
                </a:lnTo>
                <a:lnTo>
                  <a:pt x="120" y="90"/>
                </a:lnTo>
                <a:lnTo>
                  <a:pt x="121" y="85"/>
                </a:lnTo>
                <a:lnTo>
                  <a:pt x="122" y="79"/>
                </a:lnTo>
                <a:lnTo>
                  <a:pt x="122" y="75"/>
                </a:lnTo>
                <a:lnTo>
                  <a:pt x="121" y="69"/>
                </a:lnTo>
                <a:lnTo>
                  <a:pt x="120" y="63"/>
                </a:lnTo>
                <a:lnTo>
                  <a:pt x="117" y="57"/>
                </a:lnTo>
                <a:lnTo>
                  <a:pt x="114" y="52"/>
                </a:lnTo>
                <a:lnTo>
                  <a:pt x="109" y="47"/>
                </a:lnTo>
                <a:lnTo>
                  <a:pt x="105" y="40"/>
                </a:lnTo>
                <a:lnTo>
                  <a:pt x="98" y="34"/>
                </a:lnTo>
                <a:lnTo>
                  <a:pt x="92" y="29"/>
                </a:lnTo>
                <a:lnTo>
                  <a:pt x="84" y="23"/>
                </a:lnTo>
                <a:lnTo>
                  <a:pt x="76" y="18"/>
                </a:lnTo>
                <a:lnTo>
                  <a:pt x="67" y="12"/>
                </a:lnTo>
                <a:lnTo>
                  <a:pt x="55" y="8"/>
                </a:lnTo>
                <a:lnTo>
                  <a:pt x="45" y="3"/>
                </a:lnTo>
                <a:lnTo>
                  <a:pt x="3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55" name="Google Shape;355;p4"/>
          <p:cNvSpPr/>
          <p:nvPr/>
        </p:nvSpPr>
        <p:spPr>
          <a:xfrm>
            <a:off x="3936206" y="3829051"/>
            <a:ext cx="34529" cy="54769"/>
          </a:xfrm>
          <a:custGeom>
            <a:avLst/>
            <a:gdLst/>
            <a:ahLst/>
            <a:cxnLst/>
            <a:rect l="l" t="t" r="r" b="b"/>
            <a:pathLst>
              <a:path w="87" h="136" extrusionOk="0">
                <a:moveTo>
                  <a:pt x="0" y="0"/>
                </a:moveTo>
                <a:lnTo>
                  <a:pt x="10" y="3"/>
                </a:lnTo>
                <a:lnTo>
                  <a:pt x="20" y="8"/>
                </a:lnTo>
                <a:lnTo>
                  <a:pt x="32" y="12"/>
                </a:lnTo>
                <a:lnTo>
                  <a:pt x="41" y="18"/>
                </a:lnTo>
                <a:lnTo>
                  <a:pt x="50" y="24"/>
                </a:lnTo>
                <a:lnTo>
                  <a:pt x="58" y="30"/>
                </a:lnTo>
                <a:lnTo>
                  <a:pt x="66" y="37"/>
                </a:lnTo>
                <a:lnTo>
                  <a:pt x="72" y="43"/>
                </a:lnTo>
                <a:lnTo>
                  <a:pt x="78" y="50"/>
                </a:lnTo>
                <a:lnTo>
                  <a:pt x="82" y="58"/>
                </a:lnTo>
                <a:lnTo>
                  <a:pt x="86" y="65"/>
                </a:lnTo>
                <a:lnTo>
                  <a:pt x="87" y="72"/>
                </a:lnTo>
                <a:lnTo>
                  <a:pt x="87" y="79"/>
                </a:lnTo>
                <a:lnTo>
                  <a:pt x="86" y="86"/>
                </a:lnTo>
                <a:lnTo>
                  <a:pt x="82" y="93"/>
                </a:lnTo>
                <a:lnTo>
                  <a:pt x="79" y="99"/>
                </a:lnTo>
                <a:lnTo>
                  <a:pt x="74" y="106"/>
                </a:lnTo>
                <a:lnTo>
                  <a:pt x="70" y="113"/>
                </a:lnTo>
                <a:lnTo>
                  <a:pt x="64" y="118"/>
                </a:lnTo>
                <a:lnTo>
                  <a:pt x="57" y="124"/>
                </a:lnTo>
                <a:lnTo>
                  <a:pt x="51" y="130"/>
                </a:lnTo>
                <a:lnTo>
                  <a:pt x="44"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56" name="Google Shape;356;p4"/>
          <p:cNvSpPr/>
          <p:nvPr/>
        </p:nvSpPr>
        <p:spPr>
          <a:xfrm>
            <a:off x="3923111" y="3829051"/>
            <a:ext cx="30956" cy="54769"/>
          </a:xfrm>
          <a:custGeom>
            <a:avLst/>
            <a:gdLst/>
            <a:ahLst/>
            <a:cxnLst/>
            <a:rect l="l" t="t" r="r" b="b"/>
            <a:pathLst>
              <a:path w="79" h="136" extrusionOk="0">
                <a:moveTo>
                  <a:pt x="35" y="0"/>
                </a:moveTo>
                <a:lnTo>
                  <a:pt x="29" y="5"/>
                </a:lnTo>
                <a:lnTo>
                  <a:pt x="23" y="12"/>
                </a:lnTo>
                <a:lnTo>
                  <a:pt x="18" y="18"/>
                </a:lnTo>
                <a:lnTo>
                  <a:pt x="14" y="25"/>
                </a:lnTo>
                <a:lnTo>
                  <a:pt x="9" y="31"/>
                </a:lnTo>
                <a:lnTo>
                  <a:pt x="6" y="38"/>
                </a:lnTo>
                <a:lnTo>
                  <a:pt x="3" y="45"/>
                </a:lnTo>
                <a:lnTo>
                  <a:pt x="1" y="50"/>
                </a:lnTo>
                <a:lnTo>
                  <a:pt x="0" y="57"/>
                </a:lnTo>
                <a:lnTo>
                  <a:pt x="0" y="64"/>
                </a:lnTo>
                <a:lnTo>
                  <a:pt x="2" y="70"/>
                </a:lnTo>
                <a:lnTo>
                  <a:pt x="5" y="78"/>
                </a:lnTo>
                <a:lnTo>
                  <a:pt x="9" y="85"/>
                </a:lnTo>
                <a:lnTo>
                  <a:pt x="14" y="92"/>
                </a:lnTo>
                <a:lnTo>
                  <a:pt x="20" y="99"/>
                </a:lnTo>
                <a:lnTo>
                  <a:pt x="26" y="105"/>
                </a:lnTo>
                <a:lnTo>
                  <a:pt x="33" y="110"/>
                </a:lnTo>
                <a:lnTo>
                  <a:pt x="41" y="116"/>
                </a:lnTo>
                <a:lnTo>
                  <a:pt x="51" y="122"/>
                </a:lnTo>
                <a:lnTo>
                  <a:pt x="60" y="126"/>
                </a:lnTo>
                <a:lnTo>
                  <a:pt x="70" y="131"/>
                </a:lnTo>
                <a:lnTo>
                  <a:pt x="79"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57" name="Google Shape;357;p4"/>
          <p:cNvCxnSpPr/>
          <p:nvPr/>
        </p:nvCxnSpPr>
        <p:spPr>
          <a:xfrm>
            <a:off x="3927872" y="3829051"/>
            <a:ext cx="0" cy="54769"/>
          </a:xfrm>
          <a:prstGeom prst="straightConnector1">
            <a:avLst/>
          </a:prstGeom>
          <a:noFill/>
          <a:ln w="15875" cap="flat" cmpd="sng">
            <a:solidFill>
              <a:srgbClr val="000000"/>
            </a:solidFill>
            <a:prstDash val="solid"/>
            <a:round/>
            <a:headEnd type="none" w="med" len="med"/>
            <a:tailEnd type="none" w="med" len="med"/>
          </a:ln>
        </p:spPr>
      </p:cxnSp>
      <p:cxnSp>
        <p:nvCxnSpPr>
          <p:cNvPr id="358" name="Google Shape;358;p4"/>
          <p:cNvCxnSpPr/>
          <p:nvPr/>
        </p:nvCxnSpPr>
        <p:spPr>
          <a:xfrm rot="10800000">
            <a:off x="4738688" y="3149205"/>
            <a:ext cx="0" cy="686990"/>
          </a:xfrm>
          <a:prstGeom prst="straightConnector1">
            <a:avLst/>
          </a:prstGeom>
          <a:noFill/>
          <a:ln w="15875" cap="flat" cmpd="sng">
            <a:solidFill>
              <a:srgbClr val="000000"/>
            </a:solidFill>
            <a:prstDash val="solid"/>
            <a:round/>
            <a:headEnd type="none" w="med" len="med"/>
            <a:tailEnd type="none" w="med" len="med"/>
          </a:ln>
        </p:spPr>
      </p:cxnSp>
      <p:sp>
        <p:nvSpPr>
          <p:cNvPr id="359" name="Google Shape;359;p4"/>
          <p:cNvSpPr/>
          <p:nvPr/>
        </p:nvSpPr>
        <p:spPr>
          <a:xfrm>
            <a:off x="5188745" y="3207544"/>
            <a:ext cx="26194" cy="153591"/>
          </a:xfrm>
          <a:custGeom>
            <a:avLst/>
            <a:gdLst/>
            <a:ahLst/>
            <a:cxnLst/>
            <a:rect l="l" t="t" r="r" b="b"/>
            <a:pathLst>
              <a:path w="67" h="386" extrusionOk="0">
                <a:moveTo>
                  <a:pt x="33" y="386"/>
                </a:moveTo>
                <a:lnTo>
                  <a:pt x="0" y="0"/>
                </a:lnTo>
                <a:lnTo>
                  <a:pt x="67" y="0"/>
                </a:lnTo>
                <a:lnTo>
                  <a:pt x="33"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60" name="Google Shape;360;p4"/>
          <p:cNvCxnSpPr/>
          <p:nvPr/>
        </p:nvCxnSpPr>
        <p:spPr>
          <a:xfrm rot="10800000">
            <a:off x="5188745" y="3207544"/>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361" name="Google Shape;361;p4"/>
          <p:cNvCxnSpPr/>
          <p:nvPr/>
        </p:nvCxnSpPr>
        <p:spPr>
          <a:xfrm rot="10800000" flipH="1">
            <a:off x="5201841" y="3207544"/>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362" name="Google Shape;362;p4"/>
          <p:cNvCxnSpPr/>
          <p:nvPr/>
        </p:nvCxnSpPr>
        <p:spPr>
          <a:xfrm>
            <a:off x="5188745" y="3207544"/>
            <a:ext cx="26194" cy="0"/>
          </a:xfrm>
          <a:prstGeom prst="straightConnector1">
            <a:avLst/>
          </a:prstGeom>
          <a:noFill/>
          <a:ln w="9525" cap="flat" cmpd="sng">
            <a:solidFill>
              <a:srgbClr val="000000"/>
            </a:solidFill>
            <a:prstDash val="solid"/>
            <a:round/>
            <a:headEnd type="none" w="med" len="med"/>
            <a:tailEnd type="none" w="med" len="med"/>
          </a:ln>
        </p:spPr>
      </p:cxnSp>
      <p:sp>
        <p:nvSpPr>
          <p:cNvPr id="363" name="Google Shape;363;p4"/>
          <p:cNvSpPr/>
          <p:nvPr/>
        </p:nvSpPr>
        <p:spPr>
          <a:xfrm>
            <a:off x="5269706" y="3362326"/>
            <a:ext cx="42863" cy="50363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cxnSp>
        <p:nvCxnSpPr>
          <p:cNvPr id="364" name="Google Shape;364;p4"/>
          <p:cNvCxnSpPr/>
          <p:nvPr/>
        </p:nvCxnSpPr>
        <p:spPr>
          <a:xfrm>
            <a:off x="5269706" y="3362326"/>
            <a:ext cx="0" cy="503635"/>
          </a:xfrm>
          <a:prstGeom prst="straightConnector1">
            <a:avLst/>
          </a:prstGeom>
          <a:noFill/>
          <a:ln w="15875" cap="flat" cmpd="sng">
            <a:solidFill>
              <a:srgbClr val="000000"/>
            </a:solidFill>
            <a:prstDash val="solid"/>
            <a:round/>
            <a:headEnd type="none" w="med" len="med"/>
            <a:tailEnd type="none" w="med" len="med"/>
          </a:ln>
        </p:spPr>
      </p:cxnSp>
      <p:sp>
        <p:nvSpPr>
          <p:cNvPr id="365" name="Google Shape;365;p4"/>
          <p:cNvSpPr/>
          <p:nvPr/>
        </p:nvSpPr>
        <p:spPr>
          <a:xfrm>
            <a:off x="5163741" y="3362326"/>
            <a:ext cx="38100" cy="50363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cxnSp>
        <p:nvCxnSpPr>
          <p:cNvPr id="366" name="Google Shape;366;p4"/>
          <p:cNvCxnSpPr/>
          <p:nvPr/>
        </p:nvCxnSpPr>
        <p:spPr>
          <a:xfrm>
            <a:off x="5163741" y="3362326"/>
            <a:ext cx="0" cy="503635"/>
          </a:xfrm>
          <a:prstGeom prst="straightConnector1">
            <a:avLst/>
          </a:prstGeom>
          <a:noFill/>
          <a:ln w="15875" cap="flat" cmpd="sng">
            <a:solidFill>
              <a:srgbClr val="000000"/>
            </a:solidFill>
            <a:prstDash val="solid"/>
            <a:round/>
            <a:headEnd type="none" w="med" len="med"/>
            <a:tailEnd type="none" w="med" len="med"/>
          </a:ln>
        </p:spPr>
      </p:cxnSp>
      <p:cxnSp>
        <p:nvCxnSpPr>
          <p:cNvPr id="367" name="Google Shape;367;p4"/>
          <p:cNvCxnSpPr/>
          <p:nvPr/>
        </p:nvCxnSpPr>
        <p:spPr>
          <a:xfrm>
            <a:off x="5201841" y="3361135"/>
            <a:ext cx="0" cy="504825"/>
          </a:xfrm>
          <a:prstGeom prst="straightConnector1">
            <a:avLst/>
          </a:prstGeom>
          <a:noFill/>
          <a:ln w="15875" cap="flat" cmpd="sng">
            <a:solidFill>
              <a:srgbClr val="000000"/>
            </a:solidFill>
            <a:prstDash val="solid"/>
            <a:round/>
            <a:headEnd type="none" w="med" len="med"/>
            <a:tailEnd type="none" w="med" len="med"/>
          </a:ln>
        </p:spPr>
      </p:cxnSp>
      <p:sp>
        <p:nvSpPr>
          <p:cNvPr id="368" name="Google Shape;368;p4"/>
          <p:cNvSpPr/>
          <p:nvPr/>
        </p:nvSpPr>
        <p:spPr>
          <a:xfrm>
            <a:off x="5105400" y="3362326"/>
            <a:ext cx="28575" cy="50363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cxnSp>
        <p:nvCxnSpPr>
          <p:cNvPr id="369" name="Google Shape;369;p4"/>
          <p:cNvCxnSpPr/>
          <p:nvPr/>
        </p:nvCxnSpPr>
        <p:spPr>
          <a:xfrm>
            <a:off x="5133975" y="3362326"/>
            <a:ext cx="0" cy="503635"/>
          </a:xfrm>
          <a:prstGeom prst="straightConnector1">
            <a:avLst/>
          </a:prstGeom>
          <a:noFill/>
          <a:ln w="15875" cap="flat" cmpd="sng">
            <a:solidFill>
              <a:srgbClr val="000000"/>
            </a:solidFill>
            <a:prstDash val="solid"/>
            <a:round/>
            <a:headEnd type="none" w="med" len="med"/>
            <a:tailEnd type="none" w="med" len="med"/>
          </a:ln>
        </p:spPr>
      </p:cxnSp>
      <p:sp>
        <p:nvSpPr>
          <p:cNvPr id="370" name="Google Shape;370;p4"/>
          <p:cNvSpPr/>
          <p:nvPr/>
        </p:nvSpPr>
        <p:spPr>
          <a:xfrm>
            <a:off x="2177653" y="1597819"/>
            <a:ext cx="52388" cy="52388"/>
          </a:xfrm>
          <a:custGeom>
            <a:avLst/>
            <a:gdLst/>
            <a:ahLst/>
            <a:cxnLst/>
            <a:rect l="l" t="t" r="r" b="b"/>
            <a:pathLst>
              <a:path w="130" h="131" extrusionOk="0">
                <a:moveTo>
                  <a:pt x="130" y="65"/>
                </a:moveTo>
                <a:lnTo>
                  <a:pt x="129" y="78"/>
                </a:lnTo>
                <a:lnTo>
                  <a:pt x="126" y="89"/>
                </a:lnTo>
                <a:lnTo>
                  <a:pt x="120" y="101"/>
                </a:lnTo>
                <a:lnTo>
                  <a:pt x="112" y="110"/>
                </a:lnTo>
                <a:lnTo>
                  <a:pt x="102" y="118"/>
                </a:lnTo>
                <a:lnTo>
                  <a:pt x="92" y="125"/>
                </a:lnTo>
                <a:lnTo>
                  <a:pt x="79" y="128"/>
                </a:lnTo>
                <a:lnTo>
                  <a:pt x="68" y="131"/>
                </a:lnTo>
                <a:lnTo>
                  <a:pt x="55" y="129"/>
                </a:lnTo>
                <a:lnTo>
                  <a:pt x="44" y="127"/>
                </a:lnTo>
                <a:lnTo>
                  <a:pt x="32" y="121"/>
                </a:lnTo>
                <a:lnTo>
                  <a:pt x="22" y="114"/>
                </a:lnTo>
                <a:lnTo>
                  <a:pt x="14" y="105"/>
                </a:lnTo>
                <a:lnTo>
                  <a:pt x="7" y="95"/>
                </a:lnTo>
                <a:lnTo>
                  <a:pt x="2" y="83"/>
                </a:lnTo>
                <a:lnTo>
                  <a:pt x="0" y="72"/>
                </a:lnTo>
                <a:lnTo>
                  <a:pt x="0" y="59"/>
                </a:lnTo>
                <a:lnTo>
                  <a:pt x="2" y="46"/>
                </a:lnTo>
                <a:lnTo>
                  <a:pt x="7" y="35"/>
                </a:lnTo>
                <a:lnTo>
                  <a:pt x="14" y="25"/>
                </a:lnTo>
                <a:lnTo>
                  <a:pt x="22" y="17"/>
                </a:lnTo>
                <a:lnTo>
                  <a:pt x="32" y="8"/>
                </a:lnTo>
                <a:lnTo>
                  <a:pt x="44" y="4"/>
                </a:lnTo>
                <a:lnTo>
                  <a:pt x="55" y="0"/>
                </a:lnTo>
                <a:lnTo>
                  <a:pt x="68" y="0"/>
                </a:lnTo>
                <a:lnTo>
                  <a:pt x="79" y="2"/>
                </a:lnTo>
                <a:lnTo>
                  <a:pt x="92" y="6"/>
                </a:lnTo>
                <a:lnTo>
                  <a:pt x="102" y="12"/>
                </a:lnTo>
                <a:lnTo>
                  <a:pt x="112" y="20"/>
                </a:lnTo>
                <a:lnTo>
                  <a:pt x="120" y="30"/>
                </a:lnTo>
                <a:lnTo>
                  <a:pt x="126" y="41"/>
                </a:lnTo>
                <a:lnTo>
                  <a:pt x="129" y="53"/>
                </a:lnTo>
                <a:lnTo>
                  <a:pt x="130" y="6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1" name="Google Shape;371;p4"/>
          <p:cNvSpPr/>
          <p:nvPr/>
        </p:nvSpPr>
        <p:spPr>
          <a:xfrm>
            <a:off x="2177653" y="1597819"/>
            <a:ext cx="52388" cy="52388"/>
          </a:xfrm>
          <a:custGeom>
            <a:avLst/>
            <a:gdLst/>
            <a:ahLst/>
            <a:cxnLst/>
            <a:rect l="l" t="t" r="r" b="b"/>
            <a:pathLst>
              <a:path w="130" h="131" extrusionOk="0">
                <a:moveTo>
                  <a:pt x="130" y="65"/>
                </a:moveTo>
                <a:lnTo>
                  <a:pt x="129" y="78"/>
                </a:lnTo>
                <a:lnTo>
                  <a:pt x="126" y="89"/>
                </a:lnTo>
                <a:lnTo>
                  <a:pt x="120" y="101"/>
                </a:lnTo>
                <a:lnTo>
                  <a:pt x="112" y="110"/>
                </a:lnTo>
                <a:lnTo>
                  <a:pt x="102" y="118"/>
                </a:lnTo>
                <a:lnTo>
                  <a:pt x="92" y="125"/>
                </a:lnTo>
                <a:lnTo>
                  <a:pt x="79" y="128"/>
                </a:lnTo>
                <a:lnTo>
                  <a:pt x="68" y="131"/>
                </a:lnTo>
                <a:lnTo>
                  <a:pt x="55" y="129"/>
                </a:lnTo>
                <a:lnTo>
                  <a:pt x="44" y="127"/>
                </a:lnTo>
                <a:lnTo>
                  <a:pt x="32" y="121"/>
                </a:lnTo>
                <a:lnTo>
                  <a:pt x="22" y="114"/>
                </a:lnTo>
                <a:lnTo>
                  <a:pt x="14" y="105"/>
                </a:lnTo>
                <a:lnTo>
                  <a:pt x="7" y="95"/>
                </a:lnTo>
                <a:lnTo>
                  <a:pt x="2" y="83"/>
                </a:lnTo>
                <a:lnTo>
                  <a:pt x="0" y="72"/>
                </a:lnTo>
                <a:lnTo>
                  <a:pt x="0" y="59"/>
                </a:lnTo>
                <a:lnTo>
                  <a:pt x="2" y="46"/>
                </a:lnTo>
                <a:lnTo>
                  <a:pt x="7" y="35"/>
                </a:lnTo>
                <a:lnTo>
                  <a:pt x="14" y="25"/>
                </a:lnTo>
                <a:lnTo>
                  <a:pt x="22" y="17"/>
                </a:lnTo>
                <a:lnTo>
                  <a:pt x="32" y="8"/>
                </a:lnTo>
                <a:lnTo>
                  <a:pt x="44" y="4"/>
                </a:lnTo>
                <a:lnTo>
                  <a:pt x="55" y="0"/>
                </a:lnTo>
                <a:lnTo>
                  <a:pt x="68" y="0"/>
                </a:lnTo>
                <a:lnTo>
                  <a:pt x="79" y="2"/>
                </a:lnTo>
                <a:lnTo>
                  <a:pt x="92" y="6"/>
                </a:lnTo>
                <a:lnTo>
                  <a:pt x="102" y="12"/>
                </a:lnTo>
                <a:lnTo>
                  <a:pt x="112" y="20"/>
                </a:lnTo>
                <a:lnTo>
                  <a:pt x="120" y="30"/>
                </a:lnTo>
                <a:lnTo>
                  <a:pt x="126" y="41"/>
                </a:lnTo>
                <a:lnTo>
                  <a:pt x="129" y="53"/>
                </a:lnTo>
                <a:lnTo>
                  <a:pt x="130" y="6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2" name="Google Shape;372;p4"/>
          <p:cNvSpPr/>
          <p:nvPr/>
        </p:nvSpPr>
        <p:spPr>
          <a:xfrm>
            <a:off x="2177653" y="1597819"/>
            <a:ext cx="52388" cy="52388"/>
          </a:xfrm>
          <a:custGeom>
            <a:avLst/>
            <a:gdLst/>
            <a:ahLst/>
            <a:cxnLst/>
            <a:rect l="l" t="t" r="r" b="b"/>
            <a:pathLst>
              <a:path w="130" h="131" extrusionOk="0">
                <a:moveTo>
                  <a:pt x="130" y="65"/>
                </a:moveTo>
                <a:lnTo>
                  <a:pt x="129" y="78"/>
                </a:lnTo>
                <a:lnTo>
                  <a:pt x="126" y="89"/>
                </a:lnTo>
                <a:lnTo>
                  <a:pt x="120" y="101"/>
                </a:lnTo>
                <a:lnTo>
                  <a:pt x="112" y="110"/>
                </a:lnTo>
                <a:lnTo>
                  <a:pt x="102" y="118"/>
                </a:lnTo>
                <a:lnTo>
                  <a:pt x="92" y="125"/>
                </a:lnTo>
                <a:lnTo>
                  <a:pt x="79" y="128"/>
                </a:lnTo>
                <a:lnTo>
                  <a:pt x="68" y="131"/>
                </a:lnTo>
                <a:lnTo>
                  <a:pt x="55" y="129"/>
                </a:lnTo>
                <a:lnTo>
                  <a:pt x="44" y="127"/>
                </a:lnTo>
                <a:lnTo>
                  <a:pt x="32" y="121"/>
                </a:lnTo>
                <a:lnTo>
                  <a:pt x="22" y="114"/>
                </a:lnTo>
                <a:lnTo>
                  <a:pt x="14" y="105"/>
                </a:lnTo>
                <a:lnTo>
                  <a:pt x="7" y="95"/>
                </a:lnTo>
                <a:lnTo>
                  <a:pt x="2" y="83"/>
                </a:lnTo>
                <a:lnTo>
                  <a:pt x="0" y="72"/>
                </a:lnTo>
                <a:lnTo>
                  <a:pt x="0" y="59"/>
                </a:lnTo>
                <a:lnTo>
                  <a:pt x="2" y="46"/>
                </a:lnTo>
                <a:lnTo>
                  <a:pt x="7" y="35"/>
                </a:lnTo>
                <a:lnTo>
                  <a:pt x="14" y="25"/>
                </a:lnTo>
                <a:lnTo>
                  <a:pt x="22" y="17"/>
                </a:lnTo>
                <a:lnTo>
                  <a:pt x="32" y="8"/>
                </a:lnTo>
                <a:lnTo>
                  <a:pt x="44" y="4"/>
                </a:lnTo>
                <a:lnTo>
                  <a:pt x="55" y="0"/>
                </a:lnTo>
                <a:lnTo>
                  <a:pt x="68" y="0"/>
                </a:lnTo>
                <a:lnTo>
                  <a:pt x="79" y="2"/>
                </a:lnTo>
                <a:lnTo>
                  <a:pt x="92" y="6"/>
                </a:lnTo>
                <a:lnTo>
                  <a:pt x="102" y="12"/>
                </a:lnTo>
                <a:lnTo>
                  <a:pt x="112" y="20"/>
                </a:lnTo>
                <a:lnTo>
                  <a:pt x="120" y="30"/>
                </a:lnTo>
                <a:lnTo>
                  <a:pt x="126" y="41"/>
                </a:lnTo>
                <a:lnTo>
                  <a:pt x="129" y="53"/>
                </a:lnTo>
                <a:lnTo>
                  <a:pt x="130" y="65"/>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3" name="Google Shape;373;p4"/>
          <p:cNvSpPr/>
          <p:nvPr/>
        </p:nvSpPr>
        <p:spPr>
          <a:xfrm>
            <a:off x="2177653" y="1597819"/>
            <a:ext cx="52388" cy="52388"/>
          </a:xfrm>
          <a:custGeom>
            <a:avLst/>
            <a:gdLst/>
            <a:ahLst/>
            <a:cxnLst/>
            <a:rect l="l" t="t" r="r" b="b"/>
            <a:pathLst>
              <a:path w="130" h="131" extrusionOk="0">
                <a:moveTo>
                  <a:pt x="130" y="65"/>
                </a:moveTo>
                <a:lnTo>
                  <a:pt x="129" y="78"/>
                </a:lnTo>
                <a:lnTo>
                  <a:pt x="126" y="89"/>
                </a:lnTo>
                <a:lnTo>
                  <a:pt x="120" y="101"/>
                </a:lnTo>
                <a:lnTo>
                  <a:pt x="112" y="110"/>
                </a:lnTo>
                <a:lnTo>
                  <a:pt x="102" y="118"/>
                </a:lnTo>
                <a:lnTo>
                  <a:pt x="92" y="125"/>
                </a:lnTo>
                <a:lnTo>
                  <a:pt x="79" y="128"/>
                </a:lnTo>
                <a:lnTo>
                  <a:pt x="68" y="131"/>
                </a:lnTo>
                <a:lnTo>
                  <a:pt x="55" y="129"/>
                </a:lnTo>
                <a:lnTo>
                  <a:pt x="44" y="127"/>
                </a:lnTo>
                <a:lnTo>
                  <a:pt x="32" y="121"/>
                </a:lnTo>
                <a:lnTo>
                  <a:pt x="22" y="114"/>
                </a:lnTo>
                <a:lnTo>
                  <a:pt x="14" y="105"/>
                </a:lnTo>
                <a:lnTo>
                  <a:pt x="7" y="95"/>
                </a:lnTo>
                <a:lnTo>
                  <a:pt x="2" y="83"/>
                </a:lnTo>
                <a:lnTo>
                  <a:pt x="0" y="72"/>
                </a:lnTo>
                <a:lnTo>
                  <a:pt x="0" y="59"/>
                </a:lnTo>
                <a:lnTo>
                  <a:pt x="2" y="46"/>
                </a:lnTo>
                <a:lnTo>
                  <a:pt x="7" y="35"/>
                </a:lnTo>
                <a:lnTo>
                  <a:pt x="14" y="25"/>
                </a:lnTo>
                <a:lnTo>
                  <a:pt x="22" y="17"/>
                </a:lnTo>
                <a:lnTo>
                  <a:pt x="32" y="8"/>
                </a:lnTo>
                <a:lnTo>
                  <a:pt x="44" y="4"/>
                </a:lnTo>
                <a:lnTo>
                  <a:pt x="55" y="0"/>
                </a:lnTo>
                <a:lnTo>
                  <a:pt x="68" y="0"/>
                </a:lnTo>
                <a:lnTo>
                  <a:pt x="79" y="2"/>
                </a:lnTo>
                <a:lnTo>
                  <a:pt x="92" y="6"/>
                </a:lnTo>
                <a:lnTo>
                  <a:pt x="102" y="12"/>
                </a:lnTo>
                <a:lnTo>
                  <a:pt x="112" y="20"/>
                </a:lnTo>
                <a:lnTo>
                  <a:pt x="120" y="30"/>
                </a:lnTo>
                <a:lnTo>
                  <a:pt x="126" y="41"/>
                </a:lnTo>
                <a:lnTo>
                  <a:pt x="129" y="53"/>
                </a:lnTo>
                <a:lnTo>
                  <a:pt x="130" y="6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4" name="Google Shape;374;p4"/>
          <p:cNvSpPr/>
          <p:nvPr/>
        </p:nvSpPr>
        <p:spPr>
          <a:xfrm>
            <a:off x="2322910" y="1602583"/>
            <a:ext cx="52388" cy="51197"/>
          </a:xfrm>
          <a:custGeom>
            <a:avLst/>
            <a:gdLst/>
            <a:ahLst/>
            <a:cxnLst/>
            <a:rect l="l" t="t" r="r" b="b"/>
            <a:pathLst>
              <a:path w="130" h="130" extrusionOk="0">
                <a:moveTo>
                  <a:pt x="130" y="66"/>
                </a:moveTo>
                <a:lnTo>
                  <a:pt x="129" y="77"/>
                </a:lnTo>
                <a:lnTo>
                  <a:pt x="126" y="90"/>
                </a:lnTo>
                <a:lnTo>
                  <a:pt x="120" y="100"/>
                </a:lnTo>
                <a:lnTo>
                  <a:pt x="113" y="110"/>
                </a:lnTo>
                <a:lnTo>
                  <a:pt x="103" y="119"/>
                </a:lnTo>
                <a:lnTo>
                  <a:pt x="92" y="124"/>
                </a:lnTo>
                <a:lnTo>
                  <a:pt x="81" y="129"/>
                </a:lnTo>
                <a:lnTo>
                  <a:pt x="68" y="130"/>
                </a:lnTo>
                <a:lnTo>
                  <a:pt x="57" y="130"/>
                </a:lnTo>
                <a:lnTo>
                  <a:pt x="44" y="127"/>
                </a:lnTo>
                <a:lnTo>
                  <a:pt x="33" y="122"/>
                </a:lnTo>
                <a:lnTo>
                  <a:pt x="23" y="115"/>
                </a:lnTo>
                <a:lnTo>
                  <a:pt x="14" y="106"/>
                </a:lnTo>
                <a:lnTo>
                  <a:pt x="7" y="96"/>
                </a:lnTo>
                <a:lnTo>
                  <a:pt x="3" y="84"/>
                </a:lnTo>
                <a:lnTo>
                  <a:pt x="0" y="71"/>
                </a:lnTo>
                <a:lnTo>
                  <a:pt x="0" y="59"/>
                </a:lnTo>
                <a:lnTo>
                  <a:pt x="3" y="47"/>
                </a:lnTo>
                <a:lnTo>
                  <a:pt x="7" y="36"/>
                </a:lnTo>
                <a:lnTo>
                  <a:pt x="14" y="25"/>
                </a:lnTo>
                <a:lnTo>
                  <a:pt x="23" y="16"/>
                </a:lnTo>
                <a:lnTo>
                  <a:pt x="33" y="9"/>
                </a:lnTo>
                <a:lnTo>
                  <a:pt x="44" y="3"/>
                </a:lnTo>
                <a:lnTo>
                  <a:pt x="57" y="1"/>
                </a:lnTo>
                <a:lnTo>
                  <a:pt x="68" y="0"/>
                </a:lnTo>
                <a:lnTo>
                  <a:pt x="81" y="2"/>
                </a:lnTo>
                <a:lnTo>
                  <a:pt x="92" y="6"/>
                </a:lnTo>
                <a:lnTo>
                  <a:pt x="103" y="13"/>
                </a:lnTo>
                <a:lnTo>
                  <a:pt x="113" y="21"/>
                </a:lnTo>
                <a:lnTo>
                  <a:pt x="120" y="30"/>
                </a:lnTo>
                <a:lnTo>
                  <a:pt x="126" y="41"/>
                </a:lnTo>
                <a:lnTo>
                  <a:pt x="129" y="53"/>
                </a:lnTo>
                <a:lnTo>
                  <a:pt x="130" y="66"/>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5" name="Google Shape;375;p4"/>
          <p:cNvSpPr/>
          <p:nvPr/>
        </p:nvSpPr>
        <p:spPr>
          <a:xfrm>
            <a:off x="2322910" y="1602583"/>
            <a:ext cx="52388" cy="51197"/>
          </a:xfrm>
          <a:custGeom>
            <a:avLst/>
            <a:gdLst/>
            <a:ahLst/>
            <a:cxnLst/>
            <a:rect l="l" t="t" r="r" b="b"/>
            <a:pathLst>
              <a:path w="130" h="130" extrusionOk="0">
                <a:moveTo>
                  <a:pt x="130" y="66"/>
                </a:moveTo>
                <a:lnTo>
                  <a:pt x="129" y="77"/>
                </a:lnTo>
                <a:lnTo>
                  <a:pt x="126" y="90"/>
                </a:lnTo>
                <a:lnTo>
                  <a:pt x="120" y="100"/>
                </a:lnTo>
                <a:lnTo>
                  <a:pt x="113" y="110"/>
                </a:lnTo>
                <a:lnTo>
                  <a:pt x="103" y="119"/>
                </a:lnTo>
                <a:lnTo>
                  <a:pt x="92" y="124"/>
                </a:lnTo>
                <a:lnTo>
                  <a:pt x="81" y="129"/>
                </a:lnTo>
                <a:lnTo>
                  <a:pt x="68" y="130"/>
                </a:lnTo>
                <a:lnTo>
                  <a:pt x="57" y="130"/>
                </a:lnTo>
                <a:lnTo>
                  <a:pt x="44" y="127"/>
                </a:lnTo>
                <a:lnTo>
                  <a:pt x="33" y="122"/>
                </a:lnTo>
                <a:lnTo>
                  <a:pt x="23" y="115"/>
                </a:lnTo>
                <a:lnTo>
                  <a:pt x="14" y="106"/>
                </a:lnTo>
                <a:lnTo>
                  <a:pt x="7" y="96"/>
                </a:lnTo>
                <a:lnTo>
                  <a:pt x="3" y="84"/>
                </a:lnTo>
                <a:lnTo>
                  <a:pt x="0" y="71"/>
                </a:lnTo>
                <a:lnTo>
                  <a:pt x="0" y="59"/>
                </a:lnTo>
                <a:lnTo>
                  <a:pt x="3" y="47"/>
                </a:lnTo>
                <a:lnTo>
                  <a:pt x="7" y="36"/>
                </a:lnTo>
                <a:lnTo>
                  <a:pt x="14" y="25"/>
                </a:lnTo>
                <a:lnTo>
                  <a:pt x="23" y="16"/>
                </a:lnTo>
                <a:lnTo>
                  <a:pt x="33" y="9"/>
                </a:lnTo>
                <a:lnTo>
                  <a:pt x="44" y="3"/>
                </a:lnTo>
                <a:lnTo>
                  <a:pt x="57" y="1"/>
                </a:lnTo>
                <a:lnTo>
                  <a:pt x="68" y="0"/>
                </a:lnTo>
                <a:lnTo>
                  <a:pt x="81" y="2"/>
                </a:lnTo>
                <a:lnTo>
                  <a:pt x="92" y="6"/>
                </a:lnTo>
                <a:lnTo>
                  <a:pt x="103" y="13"/>
                </a:lnTo>
                <a:lnTo>
                  <a:pt x="113" y="21"/>
                </a:lnTo>
                <a:lnTo>
                  <a:pt x="120" y="30"/>
                </a:lnTo>
                <a:lnTo>
                  <a:pt x="126" y="41"/>
                </a:lnTo>
                <a:lnTo>
                  <a:pt x="129" y="53"/>
                </a:lnTo>
                <a:lnTo>
                  <a:pt x="130" y="6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6" name="Google Shape;376;p4"/>
          <p:cNvSpPr/>
          <p:nvPr/>
        </p:nvSpPr>
        <p:spPr>
          <a:xfrm>
            <a:off x="2487216" y="1597819"/>
            <a:ext cx="52388" cy="52388"/>
          </a:xfrm>
          <a:custGeom>
            <a:avLst/>
            <a:gdLst/>
            <a:ahLst/>
            <a:cxnLst/>
            <a:rect l="l" t="t" r="r" b="b"/>
            <a:pathLst>
              <a:path w="130" h="131" extrusionOk="0">
                <a:moveTo>
                  <a:pt x="130" y="65"/>
                </a:moveTo>
                <a:lnTo>
                  <a:pt x="129" y="78"/>
                </a:lnTo>
                <a:lnTo>
                  <a:pt x="125" y="89"/>
                </a:lnTo>
                <a:lnTo>
                  <a:pt x="120" y="101"/>
                </a:lnTo>
                <a:lnTo>
                  <a:pt x="112" y="110"/>
                </a:lnTo>
                <a:lnTo>
                  <a:pt x="102" y="118"/>
                </a:lnTo>
                <a:lnTo>
                  <a:pt x="92" y="125"/>
                </a:lnTo>
                <a:lnTo>
                  <a:pt x="79" y="128"/>
                </a:lnTo>
                <a:lnTo>
                  <a:pt x="68" y="131"/>
                </a:lnTo>
                <a:lnTo>
                  <a:pt x="55" y="129"/>
                </a:lnTo>
                <a:lnTo>
                  <a:pt x="42" y="127"/>
                </a:lnTo>
                <a:lnTo>
                  <a:pt x="32" y="121"/>
                </a:lnTo>
                <a:lnTo>
                  <a:pt x="22" y="114"/>
                </a:lnTo>
                <a:lnTo>
                  <a:pt x="13" y="105"/>
                </a:lnTo>
                <a:lnTo>
                  <a:pt x="7" y="95"/>
                </a:lnTo>
                <a:lnTo>
                  <a:pt x="2" y="83"/>
                </a:lnTo>
                <a:lnTo>
                  <a:pt x="0" y="72"/>
                </a:lnTo>
                <a:lnTo>
                  <a:pt x="0" y="59"/>
                </a:lnTo>
                <a:lnTo>
                  <a:pt x="2" y="46"/>
                </a:lnTo>
                <a:lnTo>
                  <a:pt x="7" y="35"/>
                </a:lnTo>
                <a:lnTo>
                  <a:pt x="13" y="25"/>
                </a:lnTo>
                <a:lnTo>
                  <a:pt x="22" y="17"/>
                </a:lnTo>
                <a:lnTo>
                  <a:pt x="32" y="8"/>
                </a:lnTo>
                <a:lnTo>
                  <a:pt x="42" y="4"/>
                </a:lnTo>
                <a:lnTo>
                  <a:pt x="55" y="0"/>
                </a:lnTo>
                <a:lnTo>
                  <a:pt x="68" y="0"/>
                </a:lnTo>
                <a:lnTo>
                  <a:pt x="79" y="2"/>
                </a:lnTo>
                <a:lnTo>
                  <a:pt x="92" y="6"/>
                </a:lnTo>
                <a:lnTo>
                  <a:pt x="102" y="12"/>
                </a:lnTo>
                <a:lnTo>
                  <a:pt x="112" y="20"/>
                </a:lnTo>
                <a:lnTo>
                  <a:pt x="120" y="30"/>
                </a:lnTo>
                <a:lnTo>
                  <a:pt x="125" y="41"/>
                </a:lnTo>
                <a:lnTo>
                  <a:pt x="129" y="53"/>
                </a:lnTo>
                <a:lnTo>
                  <a:pt x="130" y="65"/>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7" name="Google Shape;377;p4"/>
          <p:cNvSpPr/>
          <p:nvPr/>
        </p:nvSpPr>
        <p:spPr>
          <a:xfrm>
            <a:off x="2487216" y="1597819"/>
            <a:ext cx="52388" cy="52388"/>
          </a:xfrm>
          <a:custGeom>
            <a:avLst/>
            <a:gdLst/>
            <a:ahLst/>
            <a:cxnLst/>
            <a:rect l="l" t="t" r="r" b="b"/>
            <a:pathLst>
              <a:path w="130" h="131" extrusionOk="0">
                <a:moveTo>
                  <a:pt x="130" y="65"/>
                </a:moveTo>
                <a:lnTo>
                  <a:pt x="129" y="78"/>
                </a:lnTo>
                <a:lnTo>
                  <a:pt x="125" y="89"/>
                </a:lnTo>
                <a:lnTo>
                  <a:pt x="120" y="101"/>
                </a:lnTo>
                <a:lnTo>
                  <a:pt x="112" y="110"/>
                </a:lnTo>
                <a:lnTo>
                  <a:pt x="102" y="118"/>
                </a:lnTo>
                <a:lnTo>
                  <a:pt x="92" y="125"/>
                </a:lnTo>
                <a:lnTo>
                  <a:pt x="79" y="128"/>
                </a:lnTo>
                <a:lnTo>
                  <a:pt x="68" y="131"/>
                </a:lnTo>
                <a:lnTo>
                  <a:pt x="55" y="129"/>
                </a:lnTo>
                <a:lnTo>
                  <a:pt x="42" y="127"/>
                </a:lnTo>
                <a:lnTo>
                  <a:pt x="32" y="121"/>
                </a:lnTo>
                <a:lnTo>
                  <a:pt x="22" y="114"/>
                </a:lnTo>
                <a:lnTo>
                  <a:pt x="13" y="105"/>
                </a:lnTo>
                <a:lnTo>
                  <a:pt x="7" y="95"/>
                </a:lnTo>
                <a:lnTo>
                  <a:pt x="2" y="83"/>
                </a:lnTo>
                <a:lnTo>
                  <a:pt x="0" y="72"/>
                </a:lnTo>
                <a:lnTo>
                  <a:pt x="0" y="59"/>
                </a:lnTo>
                <a:lnTo>
                  <a:pt x="2" y="46"/>
                </a:lnTo>
                <a:lnTo>
                  <a:pt x="7" y="35"/>
                </a:lnTo>
                <a:lnTo>
                  <a:pt x="13" y="25"/>
                </a:lnTo>
                <a:lnTo>
                  <a:pt x="22" y="17"/>
                </a:lnTo>
                <a:lnTo>
                  <a:pt x="32" y="8"/>
                </a:lnTo>
                <a:lnTo>
                  <a:pt x="42" y="4"/>
                </a:lnTo>
                <a:lnTo>
                  <a:pt x="55" y="0"/>
                </a:lnTo>
                <a:lnTo>
                  <a:pt x="68" y="0"/>
                </a:lnTo>
                <a:lnTo>
                  <a:pt x="79" y="2"/>
                </a:lnTo>
                <a:lnTo>
                  <a:pt x="92" y="6"/>
                </a:lnTo>
                <a:lnTo>
                  <a:pt x="102" y="12"/>
                </a:lnTo>
                <a:lnTo>
                  <a:pt x="112" y="20"/>
                </a:lnTo>
                <a:lnTo>
                  <a:pt x="120" y="30"/>
                </a:lnTo>
                <a:lnTo>
                  <a:pt x="125" y="41"/>
                </a:lnTo>
                <a:lnTo>
                  <a:pt x="129" y="53"/>
                </a:lnTo>
                <a:lnTo>
                  <a:pt x="130" y="6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8" name="Google Shape;378;p4"/>
          <p:cNvSpPr/>
          <p:nvPr/>
        </p:nvSpPr>
        <p:spPr>
          <a:xfrm>
            <a:off x="2645570" y="1597819"/>
            <a:ext cx="51197" cy="52388"/>
          </a:xfrm>
          <a:custGeom>
            <a:avLst/>
            <a:gdLst/>
            <a:ahLst/>
            <a:cxnLst/>
            <a:rect l="l" t="t" r="r" b="b"/>
            <a:pathLst>
              <a:path w="130" h="131" extrusionOk="0">
                <a:moveTo>
                  <a:pt x="130" y="65"/>
                </a:moveTo>
                <a:lnTo>
                  <a:pt x="129" y="78"/>
                </a:lnTo>
                <a:lnTo>
                  <a:pt x="126" y="89"/>
                </a:lnTo>
                <a:lnTo>
                  <a:pt x="120" y="101"/>
                </a:lnTo>
                <a:lnTo>
                  <a:pt x="112" y="110"/>
                </a:lnTo>
                <a:lnTo>
                  <a:pt x="103" y="118"/>
                </a:lnTo>
                <a:lnTo>
                  <a:pt x="92" y="125"/>
                </a:lnTo>
                <a:lnTo>
                  <a:pt x="80" y="128"/>
                </a:lnTo>
                <a:lnTo>
                  <a:pt x="68" y="131"/>
                </a:lnTo>
                <a:lnTo>
                  <a:pt x="56" y="129"/>
                </a:lnTo>
                <a:lnTo>
                  <a:pt x="44" y="127"/>
                </a:lnTo>
                <a:lnTo>
                  <a:pt x="33" y="121"/>
                </a:lnTo>
                <a:lnTo>
                  <a:pt x="22" y="114"/>
                </a:lnTo>
                <a:lnTo>
                  <a:pt x="14" y="105"/>
                </a:lnTo>
                <a:lnTo>
                  <a:pt x="7" y="95"/>
                </a:lnTo>
                <a:lnTo>
                  <a:pt x="3" y="83"/>
                </a:lnTo>
                <a:lnTo>
                  <a:pt x="0" y="72"/>
                </a:lnTo>
                <a:lnTo>
                  <a:pt x="0" y="59"/>
                </a:lnTo>
                <a:lnTo>
                  <a:pt x="3" y="46"/>
                </a:lnTo>
                <a:lnTo>
                  <a:pt x="7" y="35"/>
                </a:lnTo>
                <a:lnTo>
                  <a:pt x="14" y="25"/>
                </a:lnTo>
                <a:lnTo>
                  <a:pt x="22" y="17"/>
                </a:lnTo>
                <a:lnTo>
                  <a:pt x="33" y="8"/>
                </a:lnTo>
                <a:lnTo>
                  <a:pt x="44" y="4"/>
                </a:lnTo>
                <a:lnTo>
                  <a:pt x="56" y="0"/>
                </a:lnTo>
                <a:lnTo>
                  <a:pt x="68" y="0"/>
                </a:lnTo>
                <a:lnTo>
                  <a:pt x="80" y="2"/>
                </a:lnTo>
                <a:lnTo>
                  <a:pt x="92" y="6"/>
                </a:lnTo>
                <a:lnTo>
                  <a:pt x="103" y="12"/>
                </a:lnTo>
                <a:lnTo>
                  <a:pt x="112" y="20"/>
                </a:lnTo>
                <a:lnTo>
                  <a:pt x="120" y="30"/>
                </a:lnTo>
                <a:lnTo>
                  <a:pt x="126" y="41"/>
                </a:lnTo>
                <a:lnTo>
                  <a:pt x="129" y="53"/>
                </a:lnTo>
                <a:lnTo>
                  <a:pt x="130" y="65"/>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79" name="Google Shape;379;p4"/>
          <p:cNvSpPr/>
          <p:nvPr/>
        </p:nvSpPr>
        <p:spPr>
          <a:xfrm>
            <a:off x="2645570" y="1597819"/>
            <a:ext cx="51197" cy="52388"/>
          </a:xfrm>
          <a:custGeom>
            <a:avLst/>
            <a:gdLst/>
            <a:ahLst/>
            <a:cxnLst/>
            <a:rect l="l" t="t" r="r" b="b"/>
            <a:pathLst>
              <a:path w="130" h="131" extrusionOk="0">
                <a:moveTo>
                  <a:pt x="130" y="65"/>
                </a:moveTo>
                <a:lnTo>
                  <a:pt x="129" y="78"/>
                </a:lnTo>
                <a:lnTo>
                  <a:pt x="126" y="89"/>
                </a:lnTo>
                <a:lnTo>
                  <a:pt x="120" y="101"/>
                </a:lnTo>
                <a:lnTo>
                  <a:pt x="112" y="110"/>
                </a:lnTo>
                <a:lnTo>
                  <a:pt x="103" y="118"/>
                </a:lnTo>
                <a:lnTo>
                  <a:pt x="92" y="125"/>
                </a:lnTo>
                <a:lnTo>
                  <a:pt x="80" y="128"/>
                </a:lnTo>
                <a:lnTo>
                  <a:pt x="68" y="131"/>
                </a:lnTo>
                <a:lnTo>
                  <a:pt x="56" y="129"/>
                </a:lnTo>
                <a:lnTo>
                  <a:pt x="44" y="127"/>
                </a:lnTo>
                <a:lnTo>
                  <a:pt x="33" y="121"/>
                </a:lnTo>
                <a:lnTo>
                  <a:pt x="22" y="114"/>
                </a:lnTo>
                <a:lnTo>
                  <a:pt x="14" y="105"/>
                </a:lnTo>
                <a:lnTo>
                  <a:pt x="7" y="95"/>
                </a:lnTo>
                <a:lnTo>
                  <a:pt x="3" y="83"/>
                </a:lnTo>
                <a:lnTo>
                  <a:pt x="0" y="72"/>
                </a:lnTo>
                <a:lnTo>
                  <a:pt x="0" y="59"/>
                </a:lnTo>
                <a:lnTo>
                  <a:pt x="3" y="46"/>
                </a:lnTo>
                <a:lnTo>
                  <a:pt x="7" y="35"/>
                </a:lnTo>
                <a:lnTo>
                  <a:pt x="14" y="25"/>
                </a:lnTo>
                <a:lnTo>
                  <a:pt x="22" y="17"/>
                </a:lnTo>
                <a:lnTo>
                  <a:pt x="33" y="8"/>
                </a:lnTo>
                <a:lnTo>
                  <a:pt x="44" y="4"/>
                </a:lnTo>
                <a:lnTo>
                  <a:pt x="56" y="0"/>
                </a:lnTo>
                <a:lnTo>
                  <a:pt x="68" y="0"/>
                </a:lnTo>
                <a:lnTo>
                  <a:pt x="80" y="2"/>
                </a:lnTo>
                <a:lnTo>
                  <a:pt x="92" y="6"/>
                </a:lnTo>
                <a:lnTo>
                  <a:pt x="103" y="12"/>
                </a:lnTo>
                <a:lnTo>
                  <a:pt x="112" y="20"/>
                </a:lnTo>
                <a:lnTo>
                  <a:pt x="120" y="30"/>
                </a:lnTo>
                <a:lnTo>
                  <a:pt x="126" y="41"/>
                </a:lnTo>
                <a:lnTo>
                  <a:pt x="129" y="53"/>
                </a:lnTo>
                <a:lnTo>
                  <a:pt x="130" y="6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80" name="Google Shape;380;p4"/>
          <p:cNvSpPr/>
          <p:nvPr/>
        </p:nvSpPr>
        <p:spPr>
          <a:xfrm>
            <a:off x="2814637" y="1597819"/>
            <a:ext cx="52388" cy="52388"/>
          </a:xfrm>
          <a:custGeom>
            <a:avLst/>
            <a:gdLst/>
            <a:ahLst/>
            <a:cxnLst/>
            <a:rect l="l" t="t" r="r" b="b"/>
            <a:pathLst>
              <a:path w="130" h="131" extrusionOk="0">
                <a:moveTo>
                  <a:pt x="130" y="65"/>
                </a:moveTo>
                <a:lnTo>
                  <a:pt x="129" y="78"/>
                </a:lnTo>
                <a:lnTo>
                  <a:pt x="125" y="89"/>
                </a:lnTo>
                <a:lnTo>
                  <a:pt x="120" y="101"/>
                </a:lnTo>
                <a:lnTo>
                  <a:pt x="113" y="110"/>
                </a:lnTo>
                <a:lnTo>
                  <a:pt x="103" y="118"/>
                </a:lnTo>
                <a:lnTo>
                  <a:pt x="92" y="125"/>
                </a:lnTo>
                <a:lnTo>
                  <a:pt x="80" y="128"/>
                </a:lnTo>
                <a:lnTo>
                  <a:pt x="68" y="131"/>
                </a:lnTo>
                <a:lnTo>
                  <a:pt x="56" y="129"/>
                </a:lnTo>
                <a:lnTo>
                  <a:pt x="43" y="127"/>
                </a:lnTo>
                <a:lnTo>
                  <a:pt x="32" y="121"/>
                </a:lnTo>
                <a:lnTo>
                  <a:pt x="23" y="114"/>
                </a:lnTo>
                <a:lnTo>
                  <a:pt x="14" y="105"/>
                </a:lnTo>
                <a:lnTo>
                  <a:pt x="7" y="95"/>
                </a:lnTo>
                <a:lnTo>
                  <a:pt x="2" y="83"/>
                </a:lnTo>
                <a:lnTo>
                  <a:pt x="0" y="72"/>
                </a:lnTo>
                <a:lnTo>
                  <a:pt x="0" y="59"/>
                </a:lnTo>
                <a:lnTo>
                  <a:pt x="2" y="46"/>
                </a:lnTo>
                <a:lnTo>
                  <a:pt x="7" y="35"/>
                </a:lnTo>
                <a:lnTo>
                  <a:pt x="14" y="25"/>
                </a:lnTo>
                <a:lnTo>
                  <a:pt x="23" y="17"/>
                </a:lnTo>
                <a:lnTo>
                  <a:pt x="32" y="8"/>
                </a:lnTo>
                <a:lnTo>
                  <a:pt x="43" y="4"/>
                </a:lnTo>
                <a:lnTo>
                  <a:pt x="56" y="0"/>
                </a:lnTo>
                <a:lnTo>
                  <a:pt x="68" y="0"/>
                </a:lnTo>
                <a:lnTo>
                  <a:pt x="80" y="2"/>
                </a:lnTo>
                <a:lnTo>
                  <a:pt x="92" y="6"/>
                </a:lnTo>
                <a:lnTo>
                  <a:pt x="103" y="12"/>
                </a:lnTo>
                <a:lnTo>
                  <a:pt x="113" y="20"/>
                </a:lnTo>
                <a:lnTo>
                  <a:pt x="120" y="30"/>
                </a:lnTo>
                <a:lnTo>
                  <a:pt x="125" y="41"/>
                </a:lnTo>
                <a:lnTo>
                  <a:pt x="129" y="53"/>
                </a:lnTo>
                <a:lnTo>
                  <a:pt x="130" y="65"/>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81" name="Google Shape;381;p4"/>
          <p:cNvSpPr/>
          <p:nvPr/>
        </p:nvSpPr>
        <p:spPr>
          <a:xfrm>
            <a:off x="2814637" y="1597819"/>
            <a:ext cx="52388" cy="52388"/>
          </a:xfrm>
          <a:custGeom>
            <a:avLst/>
            <a:gdLst/>
            <a:ahLst/>
            <a:cxnLst/>
            <a:rect l="l" t="t" r="r" b="b"/>
            <a:pathLst>
              <a:path w="130" h="131" extrusionOk="0">
                <a:moveTo>
                  <a:pt x="130" y="65"/>
                </a:moveTo>
                <a:lnTo>
                  <a:pt x="129" y="78"/>
                </a:lnTo>
                <a:lnTo>
                  <a:pt x="125" y="89"/>
                </a:lnTo>
                <a:lnTo>
                  <a:pt x="120" y="101"/>
                </a:lnTo>
                <a:lnTo>
                  <a:pt x="113" y="110"/>
                </a:lnTo>
                <a:lnTo>
                  <a:pt x="103" y="118"/>
                </a:lnTo>
                <a:lnTo>
                  <a:pt x="92" y="125"/>
                </a:lnTo>
                <a:lnTo>
                  <a:pt x="80" y="128"/>
                </a:lnTo>
                <a:lnTo>
                  <a:pt x="68" y="131"/>
                </a:lnTo>
                <a:lnTo>
                  <a:pt x="56" y="129"/>
                </a:lnTo>
                <a:lnTo>
                  <a:pt x="43" y="127"/>
                </a:lnTo>
                <a:lnTo>
                  <a:pt x="32" y="121"/>
                </a:lnTo>
                <a:lnTo>
                  <a:pt x="23" y="114"/>
                </a:lnTo>
                <a:lnTo>
                  <a:pt x="14" y="105"/>
                </a:lnTo>
                <a:lnTo>
                  <a:pt x="7" y="95"/>
                </a:lnTo>
                <a:lnTo>
                  <a:pt x="2" y="83"/>
                </a:lnTo>
                <a:lnTo>
                  <a:pt x="0" y="72"/>
                </a:lnTo>
                <a:lnTo>
                  <a:pt x="0" y="59"/>
                </a:lnTo>
                <a:lnTo>
                  <a:pt x="2" y="46"/>
                </a:lnTo>
                <a:lnTo>
                  <a:pt x="7" y="35"/>
                </a:lnTo>
                <a:lnTo>
                  <a:pt x="14" y="25"/>
                </a:lnTo>
                <a:lnTo>
                  <a:pt x="23" y="17"/>
                </a:lnTo>
                <a:lnTo>
                  <a:pt x="32" y="8"/>
                </a:lnTo>
                <a:lnTo>
                  <a:pt x="43" y="4"/>
                </a:lnTo>
                <a:lnTo>
                  <a:pt x="56" y="0"/>
                </a:lnTo>
                <a:lnTo>
                  <a:pt x="68" y="0"/>
                </a:lnTo>
                <a:lnTo>
                  <a:pt x="80" y="2"/>
                </a:lnTo>
                <a:lnTo>
                  <a:pt x="92" y="6"/>
                </a:lnTo>
                <a:lnTo>
                  <a:pt x="103" y="12"/>
                </a:lnTo>
                <a:lnTo>
                  <a:pt x="113" y="20"/>
                </a:lnTo>
                <a:lnTo>
                  <a:pt x="120" y="30"/>
                </a:lnTo>
                <a:lnTo>
                  <a:pt x="125" y="41"/>
                </a:lnTo>
                <a:lnTo>
                  <a:pt x="129" y="53"/>
                </a:lnTo>
                <a:lnTo>
                  <a:pt x="130" y="6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82" name="Google Shape;382;p4"/>
          <p:cNvSpPr/>
          <p:nvPr/>
        </p:nvSpPr>
        <p:spPr>
          <a:xfrm>
            <a:off x="2981326" y="1600200"/>
            <a:ext cx="51197" cy="52388"/>
          </a:xfrm>
          <a:custGeom>
            <a:avLst/>
            <a:gdLst/>
            <a:ahLst/>
            <a:cxnLst/>
            <a:rect l="l" t="t" r="r" b="b"/>
            <a:pathLst>
              <a:path w="130" h="131" extrusionOk="0">
                <a:moveTo>
                  <a:pt x="130" y="66"/>
                </a:moveTo>
                <a:lnTo>
                  <a:pt x="129" y="78"/>
                </a:lnTo>
                <a:lnTo>
                  <a:pt x="125" y="90"/>
                </a:lnTo>
                <a:lnTo>
                  <a:pt x="120" y="102"/>
                </a:lnTo>
                <a:lnTo>
                  <a:pt x="113" y="111"/>
                </a:lnTo>
                <a:lnTo>
                  <a:pt x="104" y="119"/>
                </a:lnTo>
                <a:lnTo>
                  <a:pt x="92" y="126"/>
                </a:lnTo>
                <a:lnTo>
                  <a:pt x="81" y="129"/>
                </a:lnTo>
                <a:lnTo>
                  <a:pt x="68" y="131"/>
                </a:lnTo>
                <a:lnTo>
                  <a:pt x="56" y="130"/>
                </a:lnTo>
                <a:lnTo>
                  <a:pt x="44" y="128"/>
                </a:lnTo>
                <a:lnTo>
                  <a:pt x="32" y="122"/>
                </a:lnTo>
                <a:lnTo>
                  <a:pt x="23" y="115"/>
                </a:lnTo>
                <a:lnTo>
                  <a:pt x="14" y="106"/>
                </a:lnTo>
                <a:lnTo>
                  <a:pt x="7" y="96"/>
                </a:lnTo>
                <a:lnTo>
                  <a:pt x="2" y="84"/>
                </a:lnTo>
                <a:lnTo>
                  <a:pt x="0" y="72"/>
                </a:lnTo>
                <a:lnTo>
                  <a:pt x="0" y="60"/>
                </a:lnTo>
                <a:lnTo>
                  <a:pt x="2" y="47"/>
                </a:lnTo>
                <a:lnTo>
                  <a:pt x="7" y="36"/>
                </a:lnTo>
                <a:lnTo>
                  <a:pt x="14" y="25"/>
                </a:lnTo>
                <a:lnTo>
                  <a:pt x="23" y="16"/>
                </a:lnTo>
                <a:lnTo>
                  <a:pt x="32" y="9"/>
                </a:lnTo>
                <a:lnTo>
                  <a:pt x="44" y="5"/>
                </a:lnTo>
                <a:lnTo>
                  <a:pt x="56" y="1"/>
                </a:lnTo>
                <a:lnTo>
                  <a:pt x="68" y="0"/>
                </a:lnTo>
                <a:lnTo>
                  <a:pt x="81" y="2"/>
                </a:lnTo>
                <a:lnTo>
                  <a:pt x="92" y="7"/>
                </a:lnTo>
                <a:lnTo>
                  <a:pt x="104" y="13"/>
                </a:lnTo>
                <a:lnTo>
                  <a:pt x="113" y="21"/>
                </a:lnTo>
                <a:lnTo>
                  <a:pt x="120" y="30"/>
                </a:lnTo>
                <a:lnTo>
                  <a:pt x="125" y="42"/>
                </a:lnTo>
                <a:lnTo>
                  <a:pt x="129" y="53"/>
                </a:lnTo>
                <a:lnTo>
                  <a:pt x="130" y="66"/>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83" name="Google Shape;383;p4"/>
          <p:cNvSpPr/>
          <p:nvPr/>
        </p:nvSpPr>
        <p:spPr>
          <a:xfrm>
            <a:off x="2981326" y="1600200"/>
            <a:ext cx="51197" cy="52388"/>
          </a:xfrm>
          <a:custGeom>
            <a:avLst/>
            <a:gdLst/>
            <a:ahLst/>
            <a:cxnLst/>
            <a:rect l="l" t="t" r="r" b="b"/>
            <a:pathLst>
              <a:path w="130" h="131" extrusionOk="0">
                <a:moveTo>
                  <a:pt x="130" y="66"/>
                </a:moveTo>
                <a:lnTo>
                  <a:pt x="129" y="78"/>
                </a:lnTo>
                <a:lnTo>
                  <a:pt x="125" y="90"/>
                </a:lnTo>
                <a:lnTo>
                  <a:pt x="120" y="102"/>
                </a:lnTo>
                <a:lnTo>
                  <a:pt x="113" y="111"/>
                </a:lnTo>
                <a:lnTo>
                  <a:pt x="104" y="119"/>
                </a:lnTo>
                <a:lnTo>
                  <a:pt x="92" y="126"/>
                </a:lnTo>
                <a:lnTo>
                  <a:pt x="81" y="129"/>
                </a:lnTo>
                <a:lnTo>
                  <a:pt x="68" y="131"/>
                </a:lnTo>
                <a:lnTo>
                  <a:pt x="56" y="130"/>
                </a:lnTo>
                <a:lnTo>
                  <a:pt x="44" y="128"/>
                </a:lnTo>
                <a:lnTo>
                  <a:pt x="32" y="122"/>
                </a:lnTo>
                <a:lnTo>
                  <a:pt x="23" y="115"/>
                </a:lnTo>
                <a:lnTo>
                  <a:pt x="14" y="106"/>
                </a:lnTo>
                <a:lnTo>
                  <a:pt x="7" y="96"/>
                </a:lnTo>
                <a:lnTo>
                  <a:pt x="2" y="84"/>
                </a:lnTo>
                <a:lnTo>
                  <a:pt x="0" y="72"/>
                </a:lnTo>
                <a:lnTo>
                  <a:pt x="0" y="60"/>
                </a:lnTo>
                <a:lnTo>
                  <a:pt x="2" y="47"/>
                </a:lnTo>
                <a:lnTo>
                  <a:pt x="7" y="36"/>
                </a:lnTo>
                <a:lnTo>
                  <a:pt x="14" y="25"/>
                </a:lnTo>
                <a:lnTo>
                  <a:pt x="23" y="16"/>
                </a:lnTo>
                <a:lnTo>
                  <a:pt x="32" y="9"/>
                </a:lnTo>
                <a:lnTo>
                  <a:pt x="44" y="5"/>
                </a:lnTo>
                <a:lnTo>
                  <a:pt x="56" y="1"/>
                </a:lnTo>
                <a:lnTo>
                  <a:pt x="68" y="0"/>
                </a:lnTo>
                <a:lnTo>
                  <a:pt x="81" y="2"/>
                </a:lnTo>
                <a:lnTo>
                  <a:pt x="92" y="7"/>
                </a:lnTo>
                <a:lnTo>
                  <a:pt x="104" y="13"/>
                </a:lnTo>
                <a:lnTo>
                  <a:pt x="113" y="21"/>
                </a:lnTo>
                <a:lnTo>
                  <a:pt x="120" y="30"/>
                </a:lnTo>
                <a:lnTo>
                  <a:pt x="125" y="42"/>
                </a:lnTo>
                <a:lnTo>
                  <a:pt x="129" y="53"/>
                </a:lnTo>
                <a:lnTo>
                  <a:pt x="130" y="6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84" name="Google Shape;384;p4"/>
          <p:cNvSpPr/>
          <p:nvPr/>
        </p:nvSpPr>
        <p:spPr>
          <a:xfrm>
            <a:off x="3155158" y="1597819"/>
            <a:ext cx="51197" cy="52388"/>
          </a:xfrm>
          <a:custGeom>
            <a:avLst/>
            <a:gdLst/>
            <a:ahLst/>
            <a:cxnLst/>
            <a:rect l="l" t="t" r="r" b="b"/>
            <a:pathLst>
              <a:path w="130" h="131" extrusionOk="0">
                <a:moveTo>
                  <a:pt x="130" y="65"/>
                </a:moveTo>
                <a:lnTo>
                  <a:pt x="129" y="78"/>
                </a:lnTo>
                <a:lnTo>
                  <a:pt x="125" y="89"/>
                </a:lnTo>
                <a:lnTo>
                  <a:pt x="120" y="101"/>
                </a:lnTo>
                <a:lnTo>
                  <a:pt x="112" y="110"/>
                </a:lnTo>
                <a:lnTo>
                  <a:pt x="102" y="118"/>
                </a:lnTo>
                <a:lnTo>
                  <a:pt x="91" y="125"/>
                </a:lnTo>
                <a:lnTo>
                  <a:pt x="79" y="128"/>
                </a:lnTo>
                <a:lnTo>
                  <a:pt x="68" y="131"/>
                </a:lnTo>
                <a:lnTo>
                  <a:pt x="55" y="129"/>
                </a:lnTo>
                <a:lnTo>
                  <a:pt x="42" y="127"/>
                </a:lnTo>
                <a:lnTo>
                  <a:pt x="32" y="121"/>
                </a:lnTo>
                <a:lnTo>
                  <a:pt x="22" y="114"/>
                </a:lnTo>
                <a:lnTo>
                  <a:pt x="12" y="105"/>
                </a:lnTo>
                <a:lnTo>
                  <a:pt x="7" y="95"/>
                </a:lnTo>
                <a:lnTo>
                  <a:pt x="2" y="83"/>
                </a:lnTo>
                <a:lnTo>
                  <a:pt x="0" y="72"/>
                </a:lnTo>
                <a:lnTo>
                  <a:pt x="0" y="59"/>
                </a:lnTo>
                <a:lnTo>
                  <a:pt x="2" y="46"/>
                </a:lnTo>
                <a:lnTo>
                  <a:pt x="7" y="35"/>
                </a:lnTo>
                <a:lnTo>
                  <a:pt x="12" y="25"/>
                </a:lnTo>
                <a:lnTo>
                  <a:pt x="22" y="17"/>
                </a:lnTo>
                <a:lnTo>
                  <a:pt x="32" y="8"/>
                </a:lnTo>
                <a:lnTo>
                  <a:pt x="42" y="4"/>
                </a:lnTo>
                <a:lnTo>
                  <a:pt x="55" y="0"/>
                </a:lnTo>
                <a:lnTo>
                  <a:pt x="68" y="0"/>
                </a:lnTo>
                <a:lnTo>
                  <a:pt x="79" y="2"/>
                </a:lnTo>
                <a:lnTo>
                  <a:pt x="91" y="6"/>
                </a:lnTo>
                <a:lnTo>
                  <a:pt x="102" y="12"/>
                </a:lnTo>
                <a:lnTo>
                  <a:pt x="112" y="20"/>
                </a:lnTo>
                <a:lnTo>
                  <a:pt x="120" y="30"/>
                </a:lnTo>
                <a:lnTo>
                  <a:pt x="125" y="41"/>
                </a:lnTo>
                <a:lnTo>
                  <a:pt x="129" y="53"/>
                </a:lnTo>
                <a:lnTo>
                  <a:pt x="130" y="65"/>
                </a:lnTo>
                <a:close/>
              </a:path>
            </a:pathLst>
          </a:cu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85" name="Google Shape;385;p4"/>
          <p:cNvSpPr/>
          <p:nvPr/>
        </p:nvSpPr>
        <p:spPr>
          <a:xfrm>
            <a:off x="3155158" y="1597819"/>
            <a:ext cx="51197" cy="52388"/>
          </a:xfrm>
          <a:custGeom>
            <a:avLst/>
            <a:gdLst/>
            <a:ahLst/>
            <a:cxnLst/>
            <a:rect l="l" t="t" r="r" b="b"/>
            <a:pathLst>
              <a:path w="130" h="131" extrusionOk="0">
                <a:moveTo>
                  <a:pt x="130" y="65"/>
                </a:moveTo>
                <a:lnTo>
                  <a:pt x="129" y="78"/>
                </a:lnTo>
                <a:lnTo>
                  <a:pt x="125" y="89"/>
                </a:lnTo>
                <a:lnTo>
                  <a:pt x="120" y="101"/>
                </a:lnTo>
                <a:lnTo>
                  <a:pt x="112" y="110"/>
                </a:lnTo>
                <a:lnTo>
                  <a:pt x="102" y="118"/>
                </a:lnTo>
                <a:lnTo>
                  <a:pt x="91" y="125"/>
                </a:lnTo>
                <a:lnTo>
                  <a:pt x="79" y="128"/>
                </a:lnTo>
                <a:lnTo>
                  <a:pt x="68" y="131"/>
                </a:lnTo>
                <a:lnTo>
                  <a:pt x="55" y="129"/>
                </a:lnTo>
                <a:lnTo>
                  <a:pt x="42" y="127"/>
                </a:lnTo>
                <a:lnTo>
                  <a:pt x="32" y="121"/>
                </a:lnTo>
                <a:lnTo>
                  <a:pt x="22" y="114"/>
                </a:lnTo>
                <a:lnTo>
                  <a:pt x="12" y="105"/>
                </a:lnTo>
                <a:lnTo>
                  <a:pt x="7" y="95"/>
                </a:lnTo>
                <a:lnTo>
                  <a:pt x="2" y="83"/>
                </a:lnTo>
                <a:lnTo>
                  <a:pt x="0" y="72"/>
                </a:lnTo>
                <a:lnTo>
                  <a:pt x="0" y="59"/>
                </a:lnTo>
                <a:lnTo>
                  <a:pt x="2" y="46"/>
                </a:lnTo>
                <a:lnTo>
                  <a:pt x="7" y="35"/>
                </a:lnTo>
                <a:lnTo>
                  <a:pt x="12" y="25"/>
                </a:lnTo>
                <a:lnTo>
                  <a:pt x="22" y="17"/>
                </a:lnTo>
                <a:lnTo>
                  <a:pt x="32" y="8"/>
                </a:lnTo>
                <a:lnTo>
                  <a:pt x="42" y="4"/>
                </a:lnTo>
                <a:lnTo>
                  <a:pt x="55" y="0"/>
                </a:lnTo>
                <a:lnTo>
                  <a:pt x="68" y="0"/>
                </a:lnTo>
                <a:lnTo>
                  <a:pt x="79" y="2"/>
                </a:lnTo>
                <a:lnTo>
                  <a:pt x="91" y="6"/>
                </a:lnTo>
                <a:lnTo>
                  <a:pt x="102" y="12"/>
                </a:lnTo>
                <a:lnTo>
                  <a:pt x="112" y="20"/>
                </a:lnTo>
                <a:lnTo>
                  <a:pt x="120" y="30"/>
                </a:lnTo>
                <a:lnTo>
                  <a:pt x="125" y="41"/>
                </a:lnTo>
                <a:lnTo>
                  <a:pt x="129" y="53"/>
                </a:lnTo>
                <a:lnTo>
                  <a:pt x="130" y="6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86" name="Google Shape;386;p4"/>
          <p:cNvCxnSpPr/>
          <p:nvPr/>
        </p:nvCxnSpPr>
        <p:spPr>
          <a:xfrm flipH="1">
            <a:off x="3848101" y="1376362"/>
            <a:ext cx="822722" cy="205979"/>
          </a:xfrm>
          <a:prstGeom prst="straightConnector1">
            <a:avLst/>
          </a:prstGeom>
          <a:noFill/>
          <a:ln w="15875" cap="flat" cmpd="sng">
            <a:solidFill>
              <a:srgbClr val="000000"/>
            </a:solidFill>
            <a:prstDash val="solid"/>
            <a:round/>
            <a:headEnd type="none" w="med" len="med"/>
            <a:tailEnd type="none" w="med" len="med"/>
          </a:ln>
        </p:spPr>
      </p:cxnSp>
      <p:cxnSp>
        <p:nvCxnSpPr>
          <p:cNvPr id="387" name="Google Shape;387;p4"/>
          <p:cNvCxnSpPr/>
          <p:nvPr/>
        </p:nvCxnSpPr>
        <p:spPr>
          <a:xfrm flipH="1">
            <a:off x="3817145" y="1328739"/>
            <a:ext cx="822722" cy="207169"/>
          </a:xfrm>
          <a:prstGeom prst="straightConnector1">
            <a:avLst/>
          </a:prstGeom>
          <a:noFill/>
          <a:ln w="15875" cap="flat" cmpd="sng">
            <a:solidFill>
              <a:srgbClr val="000000"/>
            </a:solidFill>
            <a:prstDash val="solid"/>
            <a:round/>
            <a:headEnd type="none" w="med" len="med"/>
            <a:tailEnd type="none" w="med" len="med"/>
          </a:ln>
        </p:spPr>
      </p:cxnSp>
      <p:sp>
        <p:nvSpPr>
          <p:cNvPr id="388" name="Google Shape;388;p4"/>
          <p:cNvSpPr/>
          <p:nvPr/>
        </p:nvSpPr>
        <p:spPr>
          <a:xfrm>
            <a:off x="3806430" y="1535907"/>
            <a:ext cx="50006" cy="46435"/>
          </a:xfrm>
          <a:custGeom>
            <a:avLst/>
            <a:gdLst/>
            <a:ahLst/>
            <a:cxnLst/>
            <a:rect l="l" t="t" r="r" b="b"/>
            <a:pathLst>
              <a:path w="126" h="119" extrusionOk="0">
                <a:moveTo>
                  <a:pt x="105" y="119"/>
                </a:moveTo>
                <a:lnTo>
                  <a:pt x="110" y="112"/>
                </a:lnTo>
                <a:lnTo>
                  <a:pt x="113" y="104"/>
                </a:lnTo>
                <a:lnTo>
                  <a:pt x="117" y="97"/>
                </a:lnTo>
                <a:lnTo>
                  <a:pt x="120" y="91"/>
                </a:lnTo>
                <a:lnTo>
                  <a:pt x="122" y="82"/>
                </a:lnTo>
                <a:lnTo>
                  <a:pt x="123" y="76"/>
                </a:lnTo>
                <a:lnTo>
                  <a:pt x="125" y="70"/>
                </a:lnTo>
                <a:lnTo>
                  <a:pt x="126" y="65"/>
                </a:lnTo>
                <a:lnTo>
                  <a:pt x="125" y="61"/>
                </a:lnTo>
                <a:lnTo>
                  <a:pt x="125" y="55"/>
                </a:lnTo>
                <a:lnTo>
                  <a:pt x="122" y="49"/>
                </a:lnTo>
                <a:lnTo>
                  <a:pt x="120" y="43"/>
                </a:lnTo>
                <a:lnTo>
                  <a:pt x="115" y="38"/>
                </a:lnTo>
                <a:lnTo>
                  <a:pt x="111" y="32"/>
                </a:lnTo>
                <a:lnTo>
                  <a:pt x="105" y="27"/>
                </a:lnTo>
                <a:lnTo>
                  <a:pt x="98" y="21"/>
                </a:lnTo>
                <a:lnTo>
                  <a:pt x="89" y="17"/>
                </a:lnTo>
                <a:lnTo>
                  <a:pt x="80" y="12"/>
                </a:lnTo>
                <a:lnTo>
                  <a:pt x="71" y="9"/>
                </a:lnTo>
                <a:lnTo>
                  <a:pt x="60" y="5"/>
                </a:lnTo>
                <a:lnTo>
                  <a:pt x="50" y="2"/>
                </a:lnTo>
                <a:lnTo>
                  <a:pt x="39" y="1"/>
                </a:lnTo>
                <a:lnTo>
                  <a:pt x="29" y="0"/>
                </a:lnTo>
                <a:lnTo>
                  <a:pt x="23" y="6"/>
                </a:lnTo>
                <a:lnTo>
                  <a:pt x="19" y="13"/>
                </a:lnTo>
                <a:lnTo>
                  <a:pt x="14" y="20"/>
                </a:lnTo>
                <a:lnTo>
                  <a:pt x="9" y="27"/>
                </a:lnTo>
                <a:lnTo>
                  <a:pt x="6" y="35"/>
                </a:lnTo>
                <a:lnTo>
                  <a:pt x="4" y="42"/>
                </a:lnTo>
                <a:lnTo>
                  <a:pt x="3" y="48"/>
                </a:lnTo>
                <a:lnTo>
                  <a:pt x="1" y="53"/>
                </a:lnTo>
                <a:lnTo>
                  <a:pt x="0" y="58"/>
                </a:lnTo>
                <a:lnTo>
                  <a:pt x="1" y="63"/>
                </a:lnTo>
                <a:lnTo>
                  <a:pt x="3" y="69"/>
                </a:lnTo>
                <a:lnTo>
                  <a:pt x="5" y="74"/>
                </a:lnTo>
                <a:lnTo>
                  <a:pt x="7" y="79"/>
                </a:lnTo>
                <a:lnTo>
                  <a:pt x="12" y="84"/>
                </a:lnTo>
                <a:lnTo>
                  <a:pt x="15" y="88"/>
                </a:lnTo>
                <a:lnTo>
                  <a:pt x="21" y="93"/>
                </a:lnTo>
                <a:lnTo>
                  <a:pt x="28" y="97"/>
                </a:lnTo>
                <a:lnTo>
                  <a:pt x="35" y="102"/>
                </a:lnTo>
                <a:lnTo>
                  <a:pt x="43" y="106"/>
                </a:lnTo>
                <a:lnTo>
                  <a:pt x="51" y="109"/>
                </a:lnTo>
                <a:lnTo>
                  <a:pt x="60" y="112"/>
                </a:lnTo>
                <a:lnTo>
                  <a:pt x="72" y="115"/>
                </a:lnTo>
                <a:lnTo>
                  <a:pt x="83" y="117"/>
                </a:lnTo>
                <a:lnTo>
                  <a:pt x="94" y="118"/>
                </a:lnTo>
                <a:lnTo>
                  <a:pt x="105" y="11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89" name="Google Shape;389;p4"/>
          <p:cNvSpPr/>
          <p:nvPr/>
        </p:nvSpPr>
        <p:spPr>
          <a:xfrm>
            <a:off x="3806428" y="1535907"/>
            <a:ext cx="41672" cy="46435"/>
          </a:xfrm>
          <a:custGeom>
            <a:avLst/>
            <a:gdLst/>
            <a:ahLst/>
            <a:cxnLst/>
            <a:rect l="l" t="t" r="r" b="b"/>
            <a:pathLst>
              <a:path w="105" h="119" extrusionOk="0">
                <a:moveTo>
                  <a:pt x="105" y="119"/>
                </a:moveTo>
                <a:lnTo>
                  <a:pt x="94" y="118"/>
                </a:lnTo>
                <a:lnTo>
                  <a:pt x="83" y="117"/>
                </a:lnTo>
                <a:lnTo>
                  <a:pt x="72" y="115"/>
                </a:lnTo>
                <a:lnTo>
                  <a:pt x="60" y="112"/>
                </a:lnTo>
                <a:lnTo>
                  <a:pt x="50" y="109"/>
                </a:lnTo>
                <a:lnTo>
                  <a:pt x="41" y="104"/>
                </a:lnTo>
                <a:lnTo>
                  <a:pt x="31" y="100"/>
                </a:lnTo>
                <a:lnTo>
                  <a:pt x="23" y="95"/>
                </a:lnTo>
                <a:lnTo>
                  <a:pt x="16" y="89"/>
                </a:lnTo>
                <a:lnTo>
                  <a:pt x="11" y="82"/>
                </a:lnTo>
                <a:lnTo>
                  <a:pt x="6" y="77"/>
                </a:lnTo>
                <a:lnTo>
                  <a:pt x="3" y="70"/>
                </a:lnTo>
                <a:lnTo>
                  <a:pt x="1" y="64"/>
                </a:lnTo>
                <a:lnTo>
                  <a:pt x="0" y="57"/>
                </a:lnTo>
                <a:lnTo>
                  <a:pt x="1" y="50"/>
                </a:lnTo>
                <a:lnTo>
                  <a:pt x="4" y="42"/>
                </a:lnTo>
                <a:lnTo>
                  <a:pt x="6" y="35"/>
                </a:lnTo>
                <a:lnTo>
                  <a:pt x="9" y="27"/>
                </a:lnTo>
                <a:lnTo>
                  <a:pt x="14" y="20"/>
                </a:lnTo>
                <a:lnTo>
                  <a:pt x="19" y="13"/>
                </a:lnTo>
                <a:lnTo>
                  <a:pt x="23" y="6"/>
                </a:lnTo>
                <a:lnTo>
                  <a:pt x="29" y="0"/>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90" name="Google Shape;390;p4"/>
          <p:cNvSpPr/>
          <p:nvPr/>
        </p:nvSpPr>
        <p:spPr>
          <a:xfrm>
            <a:off x="3817144" y="1535907"/>
            <a:ext cx="39291" cy="46435"/>
          </a:xfrm>
          <a:custGeom>
            <a:avLst/>
            <a:gdLst/>
            <a:ahLst/>
            <a:cxnLst/>
            <a:rect l="l" t="t" r="r" b="b"/>
            <a:pathLst>
              <a:path w="97" h="119" extrusionOk="0">
                <a:moveTo>
                  <a:pt x="76" y="119"/>
                </a:moveTo>
                <a:lnTo>
                  <a:pt x="81" y="112"/>
                </a:lnTo>
                <a:lnTo>
                  <a:pt x="84" y="104"/>
                </a:lnTo>
                <a:lnTo>
                  <a:pt x="88" y="97"/>
                </a:lnTo>
                <a:lnTo>
                  <a:pt x="91" y="91"/>
                </a:lnTo>
                <a:lnTo>
                  <a:pt x="93" y="82"/>
                </a:lnTo>
                <a:lnTo>
                  <a:pt x="94" y="76"/>
                </a:lnTo>
                <a:lnTo>
                  <a:pt x="96" y="69"/>
                </a:lnTo>
                <a:lnTo>
                  <a:pt x="97" y="62"/>
                </a:lnTo>
                <a:lnTo>
                  <a:pt x="96" y="55"/>
                </a:lnTo>
                <a:lnTo>
                  <a:pt x="93" y="49"/>
                </a:lnTo>
                <a:lnTo>
                  <a:pt x="91" y="43"/>
                </a:lnTo>
                <a:lnTo>
                  <a:pt x="86" y="36"/>
                </a:lnTo>
                <a:lnTo>
                  <a:pt x="81" y="31"/>
                </a:lnTo>
                <a:lnTo>
                  <a:pt x="74" y="25"/>
                </a:lnTo>
                <a:lnTo>
                  <a:pt x="67" y="20"/>
                </a:lnTo>
                <a:lnTo>
                  <a:pt x="59" y="16"/>
                </a:lnTo>
                <a:lnTo>
                  <a:pt x="50" y="12"/>
                </a:lnTo>
                <a:lnTo>
                  <a:pt x="42" y="9"/>
                </a:lnTo>
                <a:lnTo>
                  <a:pt x="31" y="5"/>
                </a:lnTo>
                <a:lnTo>
                  <a:pt x="21" y="2"/>
                </a:lnTo>
                <a:lnTo>
                  <a:pt x="10" y="1"/>
                </a:lnTo>
                <a:lnTo>
                  <a:pt x="0" y="0"/>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91" name="Google Shape;391;p4"/>
          <p:cNvSpPr/>
          <p:nvPr/>
        </p:nvSpPr>
        <p:spPr>
          <a:xfrm>
            <a:off x="4629150" y="1328738"/>
            <a:ext cx="48816" cy="47625"/>
          </a:xfrm>
          <a:custGeom>
            <a:avLst/>
            <a:gdLst/>
            <a:ahLst/>
            <a:cxnLst/>
            <a:rect l="l" t="t" r="r" b="b"/>
            <a:pathLst>
              <a:path w="124" h="120" extrusionOk="0">
                <a:moveTo>
                  <a:pt x="105" y="120"/>
                </a:moveTo>
                <a:lnTo>
                  <a:pt x="108" y="113"/>
                </a:lnTo>
                <a:lnTo>
                  <a:pt x="113" y="106"/>
                </a:lnTo>
                <a:lnTo>
                  <a:pt x="116" y="98"/>
                </a:lnTo>
                <a:lnTo>
                  <a:pt x="118" y="91"/>
                </a:lnTo>
                <a:lnTo>
                  <a:pt x="122" y="83"/>
                </a:lnTo>
                <a:lnTo>
                  <a:pt x="123" y="76"/>
                </a:lnTo>
                <a:lnTo>
                  <a:pt x="124" y="71"/>
                </a:lnTo>
                <a:lnTo>
                  <a:pt x="124" y="65"/>
                </a:lnTo>
                <a:lnTo>
                  <a:pt x="124" y="61"/>
                </a:lnTo>
                <a:lnTo>
                  <a:pt x="124" y="55"/>
                </a:lnTo>
                <a:lnTo>
                  <a:pt x="122" y="49"/>
                </a:lnTo>
                <a:lnTo>
                  <a:pt x="118" y="44"/>
                </a:lnTo>
                <a:lnTo>
                  <a:pt x="115" y="38"/>
                </a:lnTo>
                <a:lnTo>
                  <a:pt x="110" y="33"/>
                </a:lnTo>
                <a:lnTo>
                  <a:pt x="105" y="27"/>
                </a:lnTo>
                <a:lnTo>
                  <a:pt x="96" y="22"/>
                </a:lnTo>
                <a:lnTo>
                  <a:pt x="88" y="17"/>
                </a:lnTo>
                <a:lnTo>
                  <a:pt x="79" y="12"/>
                </a:lnTo>
                <a:lnTo>
                  <a:pt x="69" y="9"/>
                </a:lnTo>
                <a:lnTo>
                  <a:pt x="58" y="6"/>
                </a:lnTo>
                <a:lnTo>
                  <a:pt x="48" y="3"/>
                </a:lnTo>
                <a:lnTo>
                  <a:pt x="38" y="1"/>
                </a:lnTo>
                <a:lnTo>
                  <a:pt x="27" y="0"/>
                </a:lnTo>
                <a:lnTo>
                  <a:pt x="23" y="7"/>
                </a:lnTo>
                <a:lnTo>
                  <a:pt x="18" y="14"/>
                </a:lnTo>
                <a:lnTo>
                  <a:pt x="14" y="21"/>
                </a:lnTo>
                <a:lnTo>
                  <a:pt x="9" y="27"/>
                </a:lnTo>
                <a:lnTo>
                  <a:pt x="5" y="35"/>
                </a:lnTo>
                <a:lnTo>
                  <a:pt x="3" y="42"/>
                </a:lnTo>
                <a:lnTo>
                  <a:pt x="1" y="48"/>
                </a:lnTo>
                <a:lnTo>
                  <a:pt x="0" y="53"/>
                </a:lnTo>
                <a:lnTo>
                  <a:pt x="0" y="59"/>
                </a:lnTo>
                <a:lnTo>
                  <a:pt x="1" y="63"/>
                </a:lnTo>
                <a:lnTo>
                  <a:pt x="2" y="69"/>
                </a:lnTo>
                <a:lnTo>
                  <a:pt x="3" y="75"/>
                </a:lnTo>
                <a:lnTo>
                  <a:pt x="7" y="79"/>
                </a:lnTo>
                <a:lnTo>
                  <a:pt x="10" y="84"/>
                </a:lnTo>
                <a:lnTo>
                  <a:pt x="15" y="88"/>
                </a:lnTo>
                <a:lnTo>
                  <a:pt x="19" y="93"/>
                </a:lnTo>
                <a:lnTo>
                  <a:pt x="26" y="98"/>
                </a:lnTo>
                <a:lnTo>
                  <a:pt x="34" y="102"/>
                </a:lnTo>
                <a:lnTo>
                  <a:pt x="42" y="106"/>
                </a:lnTo>
                <a:lnTo>
                  <a:pt x="50" y="109"/>
                </a:lnTo>
                <a:lnTo>
                  <a:pt x="60" y="113"/>
                </a:lnTo>
                <a:lnTo>
                  <a:pt x="70" y="115"/>
                </a:lnTo>
                <a:lnTo>
                  <a:pt x="81" y="117"/>
                </a:lnTo>
                <a:lnTo>
                  <a:pt x="93" y="120"/>
                </a:lnTo>
                <a:lnTo>
                  <a:pt x="105" y="12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92" name="Google Shape;392;p4"/>
          <p:cNvSpPr/>
          <p:nvPr/>
        </p:nvSpPr>
        <p:spPr>
          <a:xfrm>
            <a:off x="4629151" y="1328738"/>
            <a:ext cx="41672" cy="47625"/>
          </a:xfrm>
          <a:custGeom>
            <a:avLst/>
            <a:gdLst/>
            <a:ahLst/>
            <a:cxnLst/>
            <a:rect l="l" t="t" r="r" b="b"/>
            <a:pathLst>
              <a:path w="105" h="120" extrusionOk="0">
                <a:moveTo>
                  <a:pt x="105" y="120"/>
                </a:moveTo>
                <a:lnTo>
                  <a:pt x="93" y="120"/>
                </a:lnTo>
                <a:lnTo>
                  <a:pt x="81" y="117"/>
                </a:lnTo>
                <a:lnTo>
                  <a:pt x="70" y="115"/>
                </a:lnTo>
                <a:lnTo>
                  <a:pt x="60" y="113"/>
                </a:lnTo>
                <a:lnTo>
                  <a:pt x="49" y="109"/>
                </a:lnTo>
                <a:lnTo>
                  <a:pt x="40" y="105"/>
                </a:lnTo>
                <a:lnTo>
                  <a:pt x="31" y="100"/>
                </a:lnTo>
                <a:lnTo>
                  <a:pt x="23" y="95"/>
                </a:lnTo>
                <a:lnTo>
                  <a:pt x="16" y="90"/>
                </a:lnTo>
                <a:lnTo>
                  <a:pt x="10" y="84"/>
                </a:lnTo>
                <a:lnTo>
                  <a:pt x="5" y="77"/>
                </a:lnTo>
                <a:lnTo>
                  <a:pt x="2" y="70"/>
                </a:lnTo>
                <a:lnTo>
                  <a:pt x="1" y="64"/>
                </a:lnTo>
                <a:lnTo>
                  <a:pt x="0" y="57"/>
                </a:lnTo>
                <a:lnTo>
                  <a:pt x="1" y="50"/>
                </a:lnTo>
                <a:lnTo>
                  <a:pt x="2" y="42"/>
                </a:lnTo>
                <a:lnTo>
                  <a:pt x="5" y="35"/>
                </a:lnTo>
                <a:lnTo>
                  <a:pt x="9" y="29"/>
                </a:lnTo>
                <a:lnTo>
                  <a:pt x="14" y="21"/>
                </a:lnTo>
                <a:lnTo>
                  <a:pt x="18" y="14"/>
                </a:lnTo>
                <a:lnTo>
                  <a:pt x="23" y="7"/>
                </a:lnTo>
                <a:lnTo>
                  <a:pt x="27" y="0"/>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393" name="Google Shape;393;p4"/>
          <p:cNvSpPr/>
          <p:nvPr/>
        </p:nvSpPr>
        <p:spPr>
          <a:xfrm>
            <a:off x="4639866" y="1328738"/>
            <a:ext cx="38100" cy="47625"/>
          </a:xfrm>
          <a:custGeom>
            <a:avLst/>
            <a:gdLst/>
            <a:ahLst/>
            <a:cxnLst/>
            <a:rect l="l" t="t" r="r" b="b"/>
            <a:pathLst>
              <a:path w="97" h="120" extrusionOk="0">
                <a:moveTo>
                  <a:pt x="78" y="120"/>
                </a:moveTo>
                <a:lnTo>
                  <a:pt x="81" y="113"/>
                </a:lnTo>
                <a:lnTo>
                  <a:pt x="86" y="106"/>
                </a:lnTo>
                <a:lnTo>
                  <a:pt x="89" y="98"/>
                </a:lnTo>
                <a:lnTo>
                  <a:pt x="91" y="91"/>
                </a:lnTo>
                <a:lnTo>
                  <a:pt x="95" y="83"/>
                </a:lnTo>
                <a:lnTo>
                  <a:pt x="96" y="76"/>
                </a:lnTo>
                <a:lnTo>
                  <a:pt x="97" y="69"/>
                </a:lnTo>
                <a:lnTo>
                  <a:pt x="97" y="62"/>
                </a:lnTo>
                <a:lnTo>
                  <a:pt x="97" y="56"/>
                </a:lnTo>
                <a:lnTo>
                  <a:pt x="95" y="49"/>
                </a:lnTo>
                <a:lnTo>
                  <a:pt x="91" y="44"/>
                </a:lnTo>
                <a:lnTo>
                  <a:pt x="88" y="37"/>
                </a:lnTo>
                <a:lnTo>
                  <a:pt x="82" y="31"/>
                </a:lnTo>
                <a:lnTo>
                  <a:pt x="75" y="26"/>
                </a:lnTo>
                <a:lnTo>
                  <a:pt x="68" y="21"/>
                </a:lnTo>
                <a:lnTo>
                  <a:pt x="60" y="16"/>
                </a:lnTo>
                <a:lnTo>
                  <a:pt x="51" y="12"/>
                </a:lnTo>
                <a:lnTo>
                  <a:pt x="42" y="9"/>
                </a:lnTo>
                <a:lnTo>
                  <a:pt x="31" y="6"/>
                </a:lnTo>
                <a:lnTo>
                  <a:pt x="21" y="3"/>
                </a:lnTo>
                <a:lnTo>
                  <a:pt x="11" y="1"/>
                </a:lnTo>
                <a:lnTo>
                  <a:pt x="0" y="0"/>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394" name="Google Shape;394;p4"/>
          <p:cNvCxnSpPr/>
          <p:nvPr/>
        </p:nvCxnSpPr>
        <p:spPr>
          <a:xfrm>
            <a:off x="2372916" y="2625329"/>
            <a:ext cx="508397" cy="398859"/>
          </a:xfrm>
          <a:prstGeom prst="straightConnector1">
            <a:avLst/>
          </a:prstGeom>
          <a:noFill/>
          <a:ln w="15875" cap="flat" cmpd="sng">
            <a:solidFill>
              <a:srgbClr val="000000"/>
            </a:solidFill>
            <a:prstDash val="solid"/>
            <a:round/>
            <a:headEnd type="none" w="med" len="med"/>
            <a:tailEnd type="none" w="med" len="med"/>
          </a:ln>
        </p:spPr>
      </p:cxnSp>
      <p:cxnSp>
        <p:nvCxnSpPr>
          <p:cNvPr id="395" name="Google Shape;395;p4"/>
          <p:cNvCxnSpPr/>
          <p:nvPr/>
        </p:nvCxnSpPr>
        <p:spPr>
          <a:xfrm rot="10800000" flipH="1">
            <a:off x="4164806" y="2931319"/>
            <a:ext cx="119063" cy="25004"/>
          </a:xfrm>
          <a:prstGeom prst="straightConnector1">
            <a:avLst/>
          </a:prstGeom>
          <a:noFill/>
          <a:ln w="15875" cap="flat" cmpd="sng">
            <a:solidFill>
              <a:srgbClr val="000000"/>
            </a:solidFill>
            <a:prstDash val="solid"/>
            <a:round/>
            <a:headEnd type="none" w="med" len="med"/>
            <a:tailEnd type="none" w="med" len="med"/>
          </a:ln>
        </p:spPr>
      </p:cxnSp>
      <p:cxnSp>
        <p:nvCxnSpPr>
          <p:cNvPr id="396" name="Google Shape;396;p4"/>
          <p:cNvCxnSpPr/>
          <p:nvPr/>
        </p:nvCxnSpPr>
        <p:spPr>
          <a:xfrm rot="10800000" flipH="1">
            <a:off x="4342210" y="2893219"/>
            <a:ext cx="119063" cy="25004"/>
          </a:xfrm>
          <a:prstGeom prst="straightConnector1">
            <a:avLst/>
          </a:prstGeom>
          <a:noFill/>
          <a:ln w="15875" cap="flat" cmpd="sng">
            <a:solidFill>
              <a:srgbClr val="000000"/>
            </a:solidFill>
            <a:prstDash val="solid"/>
            <a:round/>
            <a:headEnd type="none" w="med" len="med"/>
            <a:tailEnd type="none" w="med" len="med"/>
          </a:ln>
        </p:spPr>
      </p:cxnSp>
      <p:cxnSp>
        <p:nvCxnSpPr>
          <p:cNvPr id="397" name="Google Shape;397;p4"/>
          <p:cNvCxnSpPr/>
          <p:nvPr/>
        </p:nvCxnSpPr>
        <p:spPr>
          <a:xfrm rot="10800000" flipH="1">
            <a:off x="4519612" y="2856311"/>
            <a:ext cx="119063" cy="25003"/>
          </a:xfrm>
          <a:prstGeom prst="straightConnector1">
            <a:avLst/>
          </a:prstGeom>
          <a:noFill/>
          <a:ln w="15875" cap="flat" cmpd="sng">
            <a:solidFill>
              <a:srgbClr val="000000"/>
            </a:solidFill>
            <a:prstDash val="solid"/>
            <a:round/>
            <a:headEnd type="none" w="med" len="med"/>
            <a:tailEnd type="none" w="med" len="med"/>
          </a:ln>
        </p:spPr>
      </p:cxnSp>
      <p:cxnSp>
        <p:nvCxnSpPr>
          <p:cNvPr id="398" name="Google Shape;398;p4"/>
          <p:cNvCxnSpPr/>
          <p:nvPr/>
        </p:nvCxnSpPr>
        <p:spPr>
          <a:xfrm rot="10800000" flipH="1">
            <a:off x="4697016" y="2819400"/>
            <a:ext cx="119063" cy="25004"/>
          </a:xfrm>
          <a:prstGeom prst="straightConnector1">
            <a:avLst/>
          </a:prstGeom>
          <a:noFill/>
          <a:ln w="15875" cap="flat" cmpd="sng">
            <a:solidFill>
              <a:srgbClr val="000000"/>
            </a:solidFill>
            <a:prstDash val="solid"/>
            <a:round/>
            <a:headEnd type="none" w="med" len="med"/>
            <a:tailEnd type="none" w="med" len="med"/>
          </a:ln>
        </p:spPr>
      </p:cxnSp>
      <p:cxnSp>
        <p:nvCxnSpPr>
          <p:cNvPr id="399" name="Google Shape;399;p4"/>
          <p:cNvCxnSpPr/>
          <p:nvPr/>
        </p:nvCxnSpPr>
        <p:spPr>
          <a:xfrm rot="10800000" flipH="1">
            <a:off x="4875610" y="2790826"/>
            <a:ext cx="79772" cy="16669"/>
          </a:xfrm>
          <a:prstGeom prst="straightConnector1">
            <a:avLst/>
          </a:prstGeom>
          <a:noFill/>
          <a:ln w="15875" cap="flat" cmpd="sng">
            <a:solidFill>
              <a:srgbClr val="000000"/>
            </a:solidFill>
            <a:prstDash val="solid"/>
            <a:round/>
            <a:headEnd type="none" w="med" len="med"/>
            <a:tailEnd type="none" w="med" len="med"/>
          </a:ln>
        </p:spPr>
      </p:cxnSp>
      <p:cxnSp>
        <p:nvCxnSpPr>
          <p:cNvPr id="400" name="Google Shape;400;p4"/>
          <p:cNvCxnSpPr/>
          <p:nvPr/>
        </p:nvCxnSpPr>
        <p:spPr>
          <a:xfrm rot="10800000" flipH="1">
            <a:off x="4175522" y="2983706"/>
            <a:ext cx="119063" cy="25004"/>
          </a:xfrm>
          <a:prstGeom prst="straightConnector1">
            <a:avLst/>
          </a:prstGeom>
          <a:noFill/>
          <a:ln w="15875" cap="flat" cmpd="sng">
            <a:solidFill>
              <a:srgbClr val="000000"/>
            </a:solidFill>
            <a:prstDash val="solid"/>
            <a:round/>
            <a:headEnd type="none" w="med" len="med"/>
            <a:tailEnd type="none" w="med" len="med"/>
          </a:ln>
        </p:spPr>
      </p:cxnSp>
      <p:cxnSp>
        <p:nvCxnSpPr>
          <p:cNvPr id="401" name="Google Shape;401;p4"/>
          <p:cNvCxnSpPr/>
          <p:nvPr/>
        </p:nvCxnSpPr>
        <p:spPr>
          <a:xfrm rot="10800000" flipH="1">
            <a:off x="4352925" y="2946797"/>
            <a:ext cx="119063" cy="23813"/>
          </a:xfrm>
          <a:prstGeom prst="straightConnector1">
            <a:avLst/>
          </a:prstGeom>
          <a:noFill/>
          <a:ln w="15875" cap="flat" cmpd="sng">
            <a:solidFill>
              <a:srgbClr val="000000"/>
            </a:solidFill>
            <a:prstDash val="solid"/>
            <a:round/>
            <a:headEnd type="none" w="med" len="med"/>
            <a:tailEnd type="none" w="med" len="med"/>
          </a:ln>
        </p:spPr>
      </p:cxnSp>
      <p:cxnSp>
        <p:nvCxnSpPr>
          <p:cNvPr id="402" name="Google Shape;402;p4"/>
          <p:cNvCxnSpPr/>
          <p:nvPr/>
        </p:nvCxnSpPr>
        <p:spPr>
          <a:xfrm rot="10800000" flipH="1">
            <a:off x="4530328" y="2909887"/>
            <a:ext cx="119063" cy="23813"/>
          </a:xfrm>
          <a:prstGeom prst="straightConnector1">
            <a:avLst/>
          </a:prstGeom>
          <a:noFill/>
          <a:ln w="15875" cap="flat" cmpd="sng">
            <a:solidFill>
              <a:srgbClr val="000000"/>
            </a:solidFill>
            <a:prstDash val="solid"/>
            <a:round/>
            <a:headEnd type="none" w="med" len="med"/>
            <a:tailEnd type="none" w="med" len="med"/>
          </a:ln>
        </p:spPr>
      </p:cxnSp>
      <p:cxnSp>
        <p:nvCxnSpPr>
          <p:cNvPr id="403" name="Google Shape;403;p4"/>
          <p:cNvCxnSpPr/>
          <p:nvPr/>
        </p:nvCxnSpPr>
        <p:spPr>
          <a:xfrm rot="10800000" flipH="1">
            <a:off x="4707731" y="2871787"/>
            <a:ext cx="119063" cy="25004"/>
          </a:xfrm>
          <a:prstGeom prst="straightConnector1">
            <a:avLst/>
          </a:prstGeom>
          <a:noFill/>
          <a:ln w="15875" cap="flat" cmpd="sng">
            <a:solidFill>
              <a:srgbClr val="000000"/>
            </a:solidFill>
            <a:prstDash val="solid"/>
            <a:round/>
            <a:headEnd type="none" w="med" len="med"/>
            <a:tailEnd type="none" w="med" len="med"/>
          </a:ln>
        </p:spPr>
      </p:cxnSp>
      <p:cxnSp>
        <p:nvCxnSpPr>
          <p:cNvPr id="404" name="Google Shape;404;p4"/>
          <p:cNvCxnSpPr/>
          <p:nvPr/>
        </p:nvCxnSpPr>
        <p:spPr>
          <a:xfrm rot="10800000" flipH="1">
            <a:off x="4886326" y="2839642"/>
            <a:ext cx="97631" cy="20240"/>
          </a:xfrm>
          <a:prstGeom prst="straightConnector1">
            <a:avLst/>
          </a:prstGeom>
          <a:noFill/>
          <a:ln w="15875" cap="flat" cmpd="sng">
            <a:solidFill>
              <a:srgbClr val="000000"/>
            </a:solidFill>
            <a:prstDash val="solid"/>
            <a:round/>
            <a:headEnd type="none" w="med" len="med"/>
            <a:tailEnd type="none" w="med" len="med"/>
          </a:ln>
        </p:spPr>
      </p:cxnSp>
      <p:sp>
        <p:nvSpPr>
          <p:cNvPr id="405" name="Google Shape;405;p4"/>
          <p:cNvSpPr/>
          <p:nvPr/>
        </p:nvSpPr>
        <p:spPr>
          <a:xfrm>
            <a:off x="4945858" y="2790825"/>
            <a:ext cx="50006" cy="48816"/>
          </a:xfrm>
          <a:custGeom>
            <a:avLst/>
            <a:gdLst/>
            <a:ahLst/>
            <a:cxnLst/>
            <a:rect l="l" t="t" r="r" b="b"/>
            <a:pathLst>
              <a:path w="125" h="123" extrusionOk="0">
                <a:moveTo>
                  <a:pt x="22" y="0"/>
                </a:moveTo>
                <a:lnTo>
                  <a:pt x="18" y="7"/>
                </a:lnTo>
                <a:lnTo>
                  <a:pt x="14" y="14"/>
                </a:lnTo>
                <a:lnTo>
                  <a:pt x="11" y="22"/>
                </a:lnTo>
                <a:lnTo>
                  <a:pt x="7" y="29"/>
                </a:lnTo>
                <a:lnTo>
                  <a:pt x="4" y="36"/>
                </a:lnTo>
                <a:lnTo>
                  <a:pt x="1" y="43"/>
                </a:lnTo>
                <a:lnTo>
                  <a:pt x="0" y="48"/>
                </a:lnTo>
                <a:lnTo>
                  <a:pt x="0" y="53"/>
                </a:lnTo>
                <a:lnTo>
                  <a:pt x="0" y="59"/>
                </a:lnTo>
                <a:lnTo>
                  <a:pt x="0" y="63"/>
                </a:lnTo>
                <a:lnTo>
                  <a:pt x="3" y="69"/>
                </a:lnTo>
                <a:lnTo>
                  <a:pt x="5" y="76"/>
                </a:lnTo>
                <a:lnTo>
                  <a:pt x="8" y="82"/>
                </a:lnTo>
                <a:lnTo>
                  <a:pt x="13" y="87"/>
                </a:lnTo>
                <a:lnTo>
                  <a:pt x="19" y="92"/>
                </a:lnTo>
                <a:lnTo>
                  <a:pt x="26" y="98"/>
                </a:lnTo>
                <a:lnTo>
                  <a:pt x="34" y="104"/>
                </a:lnTo>
                <a:lnTo>
                  <a:pt x="43" y="108"/>
                </a:lnTo>
                <a:lnTo>
                  <a:pt x="53" y="112"/>
                </a:lnTo>
                <a:lnTo>
                  <a:pt x="64" y="116"/>
                </a:lnTo>
                <a:lnTo>
                  <a:pt x="74" y="119"/>
                </a:lnTo>
                <a:lnTo>
                  <a:pt x="83" y="121"/>
                </a:lnTo>
                <a:lnTo>
                  <a:pt x="94" y="123"/>
                </a:lnTo>
                <a:lnTo>
                  <a:pt x="99" y="116"/>
                </a:lnTo>
                <a:lnTo>
                  <a:pt x="105" y="110"/>
                </a:lnTo>
                <a:lnTo>
                  <a:pt x="110" y="103"/>
                </a:lnTo>
                <a:lnTo>
                  <a:pt x="114" y="96"/>
                </a:lnTo>
                <a:lnTo>
                  <a:pt x="118" y="89"/>
                </a:lnTo>
                <a:lnTo>
                  <a:pt x="121" y="81"/>
                </a:lnTo>
                <a:lnTo>
                  <a:pt x="122" y="76"/>
                </a:lnTo>
                <a:lnTo>
                  <a:pt x="124" y="70"/>
                </a:lnTo>
                <a:lnTo>
                  <a:pt x="125" y="66"/>
                </a:lnTo>
                <a:lnTo>
                  <a:pt x="124" y="60"/>
                </a:lnTo>
                <a:lnTo>
                  <a:pt x="124" y="54"/>
                </a:lnTo>
                <a:lnTo>
                  <a:pt x="121" y="50"/>
                </a:lnTo>
                <a:lnTo>
                  <a:pt x="118" y="44"/>
                </a:lnTo>
                <a:lnTo>
                  <a:pt x="114" y="39"/>
                </a:lnTo>
                <a:lnTo>
                  <a:pt x="111" y="35"/>
                </a:lnTo>
                <a:lnTo>
                  <a:pt x="106" y="30"/>
                </a:lnTo>
                <a:lnTo>
                  <a:pt x="99" y="25"/>
                </a:lnTo>
                <a:lnTo>
                  <a:pt x="92" y="21"/>
                </a:lnTo>
                <a:lnTo>
                  <a:pt x="84" y="16"/>
                </a:lnTo>
                <a:lnTo>
                  <a:pt x="76" y="13"/>
                </a:lnTo>
                <a:lnTo>
                  <a:pt x="67" y="9"/>
                </a:lnTo>
                <a:lnTo>
                  <a:pt x="56" y="6"/>
                </a:lnTo>
                <a:lnTo>
                  <a:pt x="45" y="4"/>
                </a:lnTo>
                <a:lnTo>
                  <a:pt x="34" y="1"/>
                </a:lnTo>
                <a:lnTo>
                  <a:pt x="22"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06" name="Google Shape;406;p4"/>
          <p:cNvSpPr/>
          <p:nvPr/>
        </p:nvSpPr>
        <p:spPr>
          <a:xfrm>
            <a:off x="4955383" y="2790825"/>
            <a:ext cx="40481" cy="48816"/>
          </a:xfrm>
          <a:custGeom>
            <a:avLst/>
            <a:gdLst/>
            <a:ahLst/>
            <a:cxnLst/>
            <a:rect l="l" t="t" r="r" b="b"/>
            <a:pathLst>
              <a:path w="103" h="123" extrusionOk="0">
                <a:moveTo>
                  <a:pt x="0" y="0"/>
                </a:moveTo>
                <a:lnTo>
                  <a:pt x="12" y="1"/>
                </a:lnTo>
                <a:lnTo>
                  <a:pt x="23" y="4"/>
                </a:lnTo>
                <a:lnTo>
                  <a:pt x="34" y="6"/>
                </a:lnTo>
                <a:lnTo>
                  <a:pt x="45" y="9"/>
                </a:lnTo>
                <a:lnTo>
                  <a:pt x="56" y="13"/>
                </a:lnTo>
                <a:lnTo>
                  <a:pt x="65" y="17"/>
                </a:lnTo>
                <a:lnTo>
                  <a:pt x="73" y="22"/>
                </a:lnTo>
                <a:lnTo>
                  <a:pt x="81" y="28"/>
                </a:lnTo>
                <a:lnTo>
                  <a:pt x="88" y="34"/>
                </a:lnTo>
                <a:lnTo>
                  <a:pt x="94" y="40"/>
                </a:lnTo>
                <a:lnTo>
                  <a:pt x="98" y="47"/>
                </a:lnTo>
                <a:lnTo>
                  <a:pt x="100" y="53"/>
                </a:lnTo>
                <a:lnTo>
                  <a:pt x="102" y="60"/>
                </a:lnTo>
                <a:lnTo>
                  <a:pt x="103" y="67"/>
                </a:lnTo>
                <a:lnTo>
                  <a:pt x="102" y="74"/>
                </a:lnTo>
                <a:lnTo>
                  <a:pt x="99" y="81"/>
                </a:lnTo>
                <a:lnTo>
                  <a:pt x="96" y="89"/>
                </a:lnTo>
                <a:lnTo>
                  <a:pt x="92" y="96"/>
                </a:lnTo>
                <a:lnTo>
                  <a:pt x="88" y="103"/>
                </a:lnTo>
                <a:lnTo>
                  <a:pt x="83" y="110"/>
                </a:lnTo>
                <a:lnTo>
                  <a:pt x="77" y="116"/>
                </a:lnTo>
                <a:lnTo>
                  <a:pt x="72" y="12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07" name="Google Shape;407;p4"/>
          <p:cNvSpPr/>
          <p:nvPr/>
        </p:nvSpPr>
        <p:spPr>
          <a:xfrm>
            <a:off x="4945856" y="2790825"/>
            <a:ext cx="38100" cy="48816"/>
          </a:xfrm>
          <a:custGeom>
            <a:avLst/>
            <a:gdLst/>
            <a:ahLst/>
            <a:cxnLst/>
            <a:rect l="l" t="t" r="r" b="b"/>
            <a:pathLst>
              <a:path w="94" h="123" extrusionOk="0">
                <a:moveTo>
                  <a:pt x="22" y="0"/>
                </a:moveTo>
                <a:lnTo>
                  <a:pt x="18" y="7"/>
                </a:lnTo>
                <a:lnTo>
                  <a:pt x="14" y="14"/>
                </a:lnTo>
                <a:lnTo>
                  <a:pt x="11" y="22"/>
                </a:lnTo>
                <a:lnTo>
                  <a:pt x="7" y="29"/>
                </a:lnTo>
                <a:lnTo>
                  <a:pt x="4" y="36"/>
                </a:lnTo>
                <a:lnTo>
                  <a:pt x="1" y="43"/>
                </a:lnTo>
                <a:lnTo>
                  <a:pt x="0" y="50"/>
                </a:lnTo>
                <a:lnTo>
                  <a:pt x="0" y="57"/>
                </a:lnTo>
                <a:lnTo>
                  <a:pt x="0" y="63"/>
                </a:lnTo>
                <a:lnTo>
                  <a:pt x="3" y="69"/>
                </a:lnTo>
                <a:lnTo>
                  <a:pt x="5" y="76"/>
                </a:lnTo>
                <a:lnTo>
                  <a:pt x="10" y="82"/>
                </a:lnTo>
                <a:lnTo>
                  <a:pt x="14" y="89"/>
                </a:lnTo>
                <a:lnTo>
                  <a:pt x="21" y="95"/>
                </a:lnTo>
                <a:lnTo>
                  <a:pt x="28" y="99"/>
                </a:lnTo>
                <a:lnTo>
                  <a:pt x="36" y="104"/>
                </a:lnTo>
                <a:lnTo>
                  <a:pt x="44" y="108"/>
                </a:lnTo>
                <a:lnTo>
                  <a:pt x="53" y="112"/>
                </a:lnTo>
                <a:lnTo>
                  <a:pt x="64" y="116"/>
                </a:lnTo>
                <a:lnTo>
                  <a:pt x="74" y="119"/>
                </a:lnTo>
                <a:lnTo>
                  <a:pt x="83" y="121"/>
                </a:lnTo>
                <a:lnTo>
                  <a:pt x="94" y="12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08" name="Google Shape;408;p4"/>
          <p:cNvSpPr/>
          <p:nvPr/>
        </p:nvSpPr>
        <p:spPr>
          <a:xfrm>
            <a:off x="4163617" y="2953942"/>
            <a:ext cx="50006" cy="48815"/>
          </a:xfrm>
          <a:custGeom>
            <a:avLst/>
            <a:gdLst/>
            <a:ahLst/>
            <a:cxnLst/>
            <a:rect l="l" t="t" r="r" b="b"/>
            <a:pathLst>
              <a:path w="125" h="123" extrusionOk="0">
                <a:moveTo>
                  <a:pt x="23" y="0"/>
                </a:moveTo>
                <a:lnTo>
                  <a:pt x="19" y="6"/>
                </a:lnTo>
                <a:lnTo>
                  <a:pt x="14" y="13"/>
                </a:lnTo>
                <a:lnTo>
                  <a:pt x="11" y="20"/>
                </a:lnTo>
                <a:lnTo>
                  <a:pt x="7" y="28"/>
                </a:lnTo>
                <a:lnTo>
                  <a:pt x="5" y="35"/>
                </a:lnTo>
                <a:lnTo>
                  <a:pt x="3" y="42"/>
                </a:lnTo>
                <a:lnTo>
                  <a:pt x="1" y="48"/>
                </a:lnTo>
                <a:lnTo>
                  <a:pt x="0" y="53"/>
                </a:lnTo>
                <a:lnTo>
                  <a:pt x="0" y="57"/>
                </a:lnTo>
                <a:lnTo>
                  <a:pt x="1" y="63"/>
                </a:lnTo>
                <a:lnTo>
                  <a:pt x="3" y="69"/>
                </a:lnTo>
                <a:lnTo>
                  <a:pt x="5" y="74"/>
                </a:lnTo>
                <a:lnTo>
                  <a:pt x="9" y="80"/>
                </a:lnTo>
                <a:lnTo>
                  <a:pt x="13" y="86"/>
                </a:lnTo>
                <a:lnTo>
                  <a:pt x="19" y="92"/>
                </a:lnTo>
                <a:lnTo>
                  <a:pt x="27" y="97"/>
                </a:lnTo>
                <a:lnTo>
                  <a:pt x="35" y="102"/>
                </a:lnTo>
                <a:lnTo>
                  <a:pt x="44" y="108"/>
                </a:lnTo>
                <a:lnTo>
                  <a:pt x="53" y="111"/>
                </a:lnTo>
                <a:lnTo>
                  <a:pt x="64" y="115"/>
                </a:lnTo>
                <a:lnTo>
                  <a:pt x="74" y="118"/>
                </a:lnTo>
                <a:lnTo>
                  <a:pt x="84" y="121"/>
                </a:lnTo>
                <a:lnTo>
                  <a:pt x="95" y="123"/>
                </a:lnTo>
                <a:lnTo>
                  <a:pt x="99" y="116"/>
                </a:lnTo>
                <a:lnTo>
                  <a:pt x="105" y="109"/>
                </a:lnTo>
                <a:lnTo>
                  <a:pt x="110" y="102"/>
                </a:lnTo>
                <a:lnTo>
                  <a:pt x="114" y="95"/>
                </a:lnTo>
                <a:lnTo>
                  <a:pt x="118" y="87"/>
                </a:lnTo>
                <a:lnTo>
                  <a:pt x="121" y="80"/>
                </a:lnTo>
                <a:lnTo>
                  <a:pt x="124" y="76"/>
                </a:lnTo>
                <a:lnTo>
                  <a:pt x="125" y="70"/>
                </a:lnTo>
                <a:lnTo>
                  <a:pt x="125" y="64"/>
                </a:lnTo>
                <a:lnTo>
                  <a:pt x="125" y="59"/>
                </a:lnTo>
                <a:lnTo>
                  <a:pt x="124" y="54"/>
                </a:lnTo>
                <a:lnTo>
                  <a:pt x="121" y="49"/>
                </a:lnTo>
                <a:lnTo>
                  <a:pt x="119" y="43"/>
                </a:lnTo>
                <a:lnTo>
                  <a:pt x="115" y="39"/>
                </a:lnTo>
                <a:lnTo>
                  <a:pt x="111" y="34"/>
                </a:lnTo>
                <a:lnTo>
                  <a:pt x="106" y="30"/>
                </a:lnTo>
                <a:lnTo>
                  <a:pt x="99" y="24"/>
                </a:lnTo>
                <a:lnTo>
                  <a:pt x="92" y="19"/>
                </a:lnTo>
                <a:lnTo>
                  <a:pt x="84" y="16"/>
                </a:lnTo>
                <a:lnTo>
                  <a:pt x="76" y="12"/>
                </a:lnTo>
                <a:lnTo>
                  <a:pt x="68" y="9"/>
                </a:lnTo>
                <a:lnTo>
                  <a:pt x="57" y="5"/>
                </a:lnTo>
                <a:lnTo>
                  <a:pt x="45" y="2"/>
                </a:lnTo>
                <a:lnTo>
                  <a:pt x="34" y="1"/>
                </a:lnTo>
                <a:lnTo>
                  <a:pt x="23"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09" name="Google Shape;409;p4"/>
          <p:cNvSpPr/>
          <p:nvPr/>
        </p:nvSpPr>
        <p:spPr>
          <a:xfrm>
            <a:off x="4173142" y="2953942"/>
            <a:ext cx="40481" cy="48815"/>
          </a:xfrm>
          <a:custGeom>
            <a:avLst/>
            <a:gdLst/>
            <a:ahLst/>
            <a:cxnLst/>
            <a:rect l="l" t="t" r="r" b="b"/>
            <a:pathLst>
              <a:path w="102" h="123" extrusionOk="0">
                <a:moveTo>
                  <a:pt x="0" y="0"/>
                </a:moveTo>
                <a:lnTo>
                  <a:pt x="11" y="1"/>
                </a:lnTo>
                <a:lnTo>
                  <a:pt x="22" y="2"/>
                </a:lnTo>
                <a:lnTo>
                  <a:pt x="34" y="5"/>
                </a:lnTo>
                <a:lnTo>
                  <a:pt x="45" y="9"/>
                </a:lnTo>
                <a:lnTo>
                  <a:pt x="54" y="12"/>
                </a:lnTo>
                <a:lnTo>
                  <a:pt x="64" y="17"/>
                </a:lnTo>
                <a:lnTo>
                  <a:pt x="73" y="21"/>
                </a:lnTo>
                <a:lnTo>
                  <a:pt x="80" y="27"/>
                </a:lnTo>
                <a:lnTo>
                  <a:pt x="87" y="33"/>
                </a:lnTo>
                <a:lnTo>
                  <a:pt x="92" y="40"/>
                </a:lnTo>
                <a:lnTo>
                  <a:pt x="97" y="46"/>
                </a:lnTo>
                <a:lnTo>
                  <a:pt x="101" y="53"/>
                </a:lnTo>
                <a:lnTo>
                  <a:pt x="102" y="59"/>
                </a:lnTo>
                <a:lnTo>
                  <a:pt x="102" y="66"/>
                </a:lnTo>
                <a:lnTo>
                  <a:pt x="101" y="73"/>
                </a:lnTo>
                <a:lnTo>
                  <a:pt x="98" y="80"/>
                </a:lnTo>
                <a:lnTo>
                  <a:pt x="96" y="87"/>
                </a:lnTo>
                <a:lnTo>
                  <a:pt x="91" y="95"/>
                </a:lnTo>
                <a:lnTo>
                  <a:pt x="87" y="102"/>
                </a:lnTo>
                <a:lnTo>
                  <a:pt x="82" y="109"/>
                </a:lnTo>
                <a:lnTo>
                  <a:pt x="76" y="116"/>
                </a:lnTo>
                <a:lnTo>
                  <a:pt x="72" y="12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10" name="Google Shape;410;p4"/>
          <p:cNvSpPr/>
          <p:nvPr/>
        </p:nvSpPr>
        <p:spPr>
          <a:xfrm>
            <a:off x="4163616" y="2953942"/>
            <a:ext cx="38100" cy="48815"/>
          </a:xfrm>
          <a:custGeom>
            <a:avLst/>
            <a:gdLst/>
            <a:ahLst/>
            <a:cxnLst/>
            <a:rect l="l" t="t" r="r" b="b"/>
            <a:pathLst>
              <a:path w="95" h="123" extrusionOk="0">
                <a:moveTo>
                  <a:pt x="23" y="0"/>
                </a:moveTo>
                <a:lnTo>
                  <a:pt x="19" y="6"/>
                </a:lnTo>
                <a:lnTo>
                  <a:pt x="14" y="13"/>
                </a:lnTo>
                <a:lnTo>
                  <a:pt x="11" y="20"/>
                </a:lnTo>
                <a:lnTo>
                  <a:pt x="7" y="28"/>
                </a:lnTo>
                <a:lnTo>
                  <a:pt x="5" y="35"/>
                </a:lnTo>
                <a:lnTo>
                  <a:pt x="3" y="42"/>
                </a:lnTo>
                <a:lnTo>
                  <a:pt x="1" y="49"/>
                </a:lnTo>
                <a:lnTo>
                  <a:pt x="0" y="56"/>
                </a:lnTo>
                <a:lnTo>
                  <a:pt x="1" y="63"/>
                </a:lnTo>
                <a:lnTo>
                  <a:pt x="3" y="69"/>
                </a:lnTo>
                <a:lnTo>
                  <a:pt x="5" y="74"/>
                </a:lnTo>
                <a:lnTo>
                  <a:pt x="9" y="81"/>
                </a:lnTo>
                <a:lnTo>
                  <a:pt x="15" y="87"/>
                </a:lnTo>
                <a:lnTo>
                  <a:pt x="21" y="93"/>
                </a:lnTo>
                <a:lnTo>
                  <a:pt x="28" y="99"/>
                </a:lnTo>
                <a:lnTo>
                  <a:pt x="36" y="103"/>
                </a:lnTo>
                <a:lnTo>
                  <a:pt x="45" y="108"/>
                </a:lnTo>
                <a:lnTo>
                  <a:pt x="53" y="111"/>
                </a:lnTo>
                <a:lnTo>
                  <a:pt x="64" y="115"/>
                </a:lnTo>
                <a:lnTo>
                  <a:pt x="74" y="118"/>
                </a:lnTo>
                <a:lnTo>
                  <a:pt x="84" y="121"/>
                </a:lnTo>
                <a:lnTo>
                  <a:pt x="95" y="123"/>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11" name="Google Shape;411;p4"/>
          <p:cNvCxnSpPr/>
          <p:nvPr/>
        </p:nvCxnSpPr>
        <p:spPr>
          <a:xfrm>
            <a:off x="4164806" y="2956322"/>
            <a:ext cx="10716" cy="52388"/>
          </a:xfrm>
          <a:prstGeom prst="straightConnector1">
            <a:avLst/>
          </a:prstGeom>
          <a:noFill/>
          <a:ln w="15875" cap="flat" cmpd="sng">
            <a:solidFill>
              <a:srgbClr val="000000"/>
            </a:solidFill>
            <a:prstDash val="solid"/>
            <a:round/>
            <a:headEnd type="none" w="med" len="med"/>
            <a:tailEnd type="none" w="med" len="med"/>
          </a:ln>
        </p:spPr>
      </p:cxnSp>
      <p:sp>
        <p:nvSpPr>
          <p:cNvPr id="412" name="Google Shape;412;p4"/>
          <p:cNvSpPr/>
          <p:nvPr/>
        </p:nvSpPr>
        <p:spPr>
          <a:xfrm>
            <a:off x="5384007" y="2128838"/>
            <a:ext cx="27385" cy="153591"/>
          </a:xfrm>
          <a:custGeom>
            <a:avLst/>
            <a:gdLst/>
            <a:ahLst/>
            <a:cxnLst/>
            <a:rect l="l" t="t" r="r" b="b"/>
            <a:pathLst>
              <a:path w="68" h="386" extrusionOk="0">
                <a:moveTo>
                  <a:pt x="34" y="386"/>
                </a:moveTo>
                <a:lnTo>
                  <a:pt x="0" y="0"/>
                </a:lnTo>
                <a:lnTo>
                  <a:pt x="68" y="0"/>
                </a:lnTo>
                <a:lnTo>
                  <a:pt x="34"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13" name="Google Shape;413;p4"/>
          <p:cNvCxnSpPr/>
          <p:nvPr/>
        </p:nvCxnSpPr>
        <p:spPr>
          <a:xfrm rot="10800000">
            <a:off x="5384008" y="2128838"/>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414" name="Google Shape;414;p4"/>
          <p:cNvCxnSpPr/>
          <p:nvPr/>
        </p:nvCxnSpPr>
        <p:spPr>
          <a:xfrm rot="10800000" flipH="1">
            <a:off x="5397103" y="2128838"/>
            <a:ext cx="14288" cy="153591"/>
          </a:xfrm>
          <a:prstGeom prst="straightConnector1">
            <a:avLst/>
          </a:prstGeom>
          <a:noFill/>
          <a:ln w="9525" cap="flat" cmpd="sng">
            <a:solidFill>
              <a:srgbClr val="000000"/>
            </a:solidFill>
            <a:prstDash val="solid"/>
            <a:round/>
            <a:headEnd type="none" w="med" len="med"/>
            <a:tailEnd type="none" w="med" len="med"/>
          </a:ln>
        </p:spPr>
      </p:cxnSp>
      <p:cxnSp>
        <p:nvCxnSpPr>
          <p:cNvPr id="415" name="Google Shape;415;p4"/>
          <p:cNvCxnSpPr/>
          <p:nvPr/>
        </p:nvCxnSpPr>
        <p:spPr>
          <a:xfrm>
            <a:off x="5384007" y="2128838"/>
            <a:ext cx="27385" cy="0"/>
          </a:xfrm>
          <a:prstGeom prst="straightConnector1">
            <a:avLst/>
          </a:prstGeom>
          <a:noFill/>
          <a:ln w="9525" cap="flat" cmpd="sng">
            <a:solidFill>
              <a:srgbClr val="000000"/>
            </a:solidFill>
            <a:prstDash val="solid"/>
            <a:round/>
            <a:headEnd type="none" w="med" len="med"/>
            <a:tailEnd type="none" w="med" len="med"/>
          </a:ln>
        </p:spPr>
      </p:cxnSp>
      <p:cxnSp>
        <p:nvCxnSpPr>
          <p:cNvPr id="416" name="Google Shape;416;p4"/>
          <p:cNvCxnSpPr/>
          <p:nvPr/>
        </p:nvCxnSpPr>
        <p:spPr>
          <a:xfrm rot="10800000">
            <a:off x="5397104" y="2075261"/>
            <a:ext cx="0" cy="53578"/>
          </a:xfrm>
          <a:prstGeom prst="straightConnector1">
            <a:avLst/>
          </a:prstGeom>
          <a:noFill/>
          <a:ln w="15875" cap="flat" cmpd="sng">
            <a:solidFill>
              <a:srgbClr val="000000"/>
            </a:solidFill>
            <a:prstDash val="solid"/>
            <a:round/>
            <a:headEnd type="none" w="med" len="med"/>
            <a:tailEnd type="none" w="med" len="med"/>
          </a:ln>
        </p:spPr>
      </p:cxnSp>
      <p:cxnSp>
        <p:nvCxnSpPr>
          <p:cNvPr id="417" name="Google Shape;417;p4"/>
          <p:cNvCxnSpPr/>
          <p:nvPr/>
        </p:nvCxnSpPr>
        <p:spPr>
          <a:xfrm>
            <a:off x="4963716" y="2611041"/>
            <a:ext cx="0" cy="222647"/>
          </a:xfrm>
          <a:prstGeom prst="straightConnector1">
            <a:avLst/>
          </a:prstGeom>
          <a:noFill/>
          <a:ln w="15875" cap="flat" cmpd="sng">
            <a:solidFill>
              <a:srgbClr val="000000"/>
            </a:solidFill>
            <a:prstDash val="solid"/>
            <a:round/>
            <a:headEnd type="none" w="med" len="med"/>
            <a:tailEnd type="none" w="med" len="med"/>
          </a:ln>
        </p:spPr>
      </p:cxnSp>
      <p:sp>
        <p:nvSpPr>
          <p:cNvPr id="418" name="Google Shape;418;p4"/>
          <p:cNvSpPr/>
          <p:nvPr/>
        </p:nvSpPr>
        <p:spPr>
          <a:xfrm>
            <a:off x="5308998" y="2314575"/>
            <a:ext cx="186928" cy="495300"/>
          </a:xfrm>
          <a:custGeom>
            <a:avLst/>
            <a:gdLst/>
            <a:ahLst/>
            <a:cxnLst/>
            <a:rect l="l" t="t" r="r" b="b"/>
            <a:pathLst>
              <a:path w="469" h="1248" extrusionOk="0">
                <a:moveTo>
                  <a:pt x="469" y="0"/>
                </a:moveTo>
                <a:lnTo>
                  <a:pt x="469" y="1119"/>
                </a:lnTo>
                <a:lnTo>
                  <a:pt x="382" y="1248"/>
                </a:lnTo>
                <a:lnTo>
                  <a:pt x="86" y="1248"/>
                </a:lnTo>
                <a:lnTo>
                  <a:pt x="0" y="1119"/>
                </a:lnTo>
                <a:lnTo>
                  <a:pt x="0" y="0"/>
                </a:lnTo>
                <a:lnTo>
                  <a:pt x="469" y="0"/>
                </a:lnTo>
                <a:close/>
              </a:path>
            </a:pathLst>
          </a:custGeom>
          <a:solidFill>
            <a:srgbClr val="EDB7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19" name="Google Shape;419;p4"/>
          <p:cNvCxnSpPr/>
          <p:nvPr/>
        </p:nvCxnSpPr>
        <p:spPr>
          <a:xfrm rot="10800000">
            <a:off x="5308998" y="2758678"/>
            <a:ext cx="34528" cy="51197"/>
          </a:xfrm>
          <a:prstGeom prst="straightConnector1">
            <a:avLst/>
          </a:prstGeom>
          <a:noFill/>
          <a:ln w="15875" cap="flat" cmpd="sng">
            <a:solidFill>
              <a:srgbClr val="000000"/>
            </a:solidFill>
            <a:prstDash val="solid"/>
            <a:round/>
            <a:headEnd type="none" w="med" len="med"/>
            <a:tailEnd type="none" w="med" len="med"/>
          </a:ln>
        </p:spPr>
      </p:cxnSp>
      <p:cxnSp>
        <p:nvCxnSpPr>
          <p:cNvPr id="420" name="Google Shape;420;p4"/>
          <p:cNvCxnSpPr/>
          <p:nvPr/>
        </p:nvCxnSpPr>
        <p:spPr>
          <a:xfrm rot="10800000" flipH="1">
            <a:off x="5461398" y="2758678"/>
            <a:ext cx="34528" cy="51197"/>
          </a:xfrm>
          <a:prstGeom prst="straightConnector1">
            <a:avLst/>
          </a:prstGeom>
          <a:noFill/>
          <a:ln w="15875" cap="flat" cmpd="sng">
            <a:solidFill>
              <a:srgbClr val="000000"/>
            </a:solidFill>
            <a:prstDash val="solid"/>
            <a:round/>
            <a:headEnd type="none" w="med" len="med"/>
            <a:tailEnd type="none" w="med" len="med"/>
          </a:ln>
        </p:spPr>
      </p:cxnSp>
      <p:cxnSp>
        <p:nvCxnSpPr>
          <p:cNvPr id="421" name="Google Shape;421;p4"/>
          <p:cNvCxnSpPr/>
          <p:nvPr/>
        </p:nvCxnSpPr>
        <p:spPr>
          <a:xfrm rot="10800000">
            <a:off x="5342335" y="2809875"/>
            <a:ext cx="119063" cy="0"/>
          </a:xfrm>
          <a:prstGeom prst="straightConnector1">
            <a:avLst/>
          </a:prstGeom>
          <a:noFill/>
          <a:ln w="15875" cap="flat" cmpd="sng">
            <a:solidFill>
              <a:srgbClr val="000000"/>
            </a:solidFill>
            <a:prstDash val="solid"/>
            <a:round/>
            <a:headEnd type="none" w="med" len="med"/>
            <a:tailEnd type="none" w="med" len="med"/>
          </a:ln>
        </p:spPr>
      </p:cxnSp>
      <p:cxnSp>
        <p:nvCxnSpPr>
          <p:cNvPr id="422" name="Google Shape;422;p4"/>
          <p:cNvCxnSpPr/>
          <p:nvPr/>
        </p:nvCxnSpPr>
        <p:spPr>
          <a:xfrm rot="10800000">
            <a:off x="5308997" y="2314575"/>
            <a:ext cx="0" cy="444104"/>
          </a:xfrm>
          <a:prstGeom prst="straightConnector1">
            <a:avLst/>
          </a:prstGeom>
          <a:noFill/>
          <a:ln w="15875" cap="flat" cmpd="sng">
            <a:solidFill>
              <a:srgbClr val="000000"/>
            </a:solidFill>
            <a:prstDash val="solid"/>
            <a:round/>
            <a:headEnd type="none" w="med" len="med"/>
            <a:tailEnd type="none" w="med" len="med"/>
          </a:ln>
        </p:spPr>
      </p:cxnSp>
      <p:cxnSp>
        <p:nvCxnSpPr>
          <p:cNvPr id="423" name="Google Shape;423;p4"/>
          <p:cNvCxnSpPr/>
          <p:nvPr/>
        </p:nvCxnSpPr>
        <p:spPr>
          <a:xfrm>
            <a:off x="5308998" y="2314575"/>
            <a:ext cx="186928" cy="0"/>
          </a:xfrm>
          <a:prstGeom prst="straightConnector1">
            <a:avLst/>
          </a:prstGeom>
          <a:noFill/>
          <a:ln w="15875" cap="flat" cmpd="sng">
            <a:solidFill>
              <a:srgbClr val="000000"/>
            </a:solidFill>
            <a:prstDash val="solid"/>
            <a:round/>
            <a:headEnd type="none" w="med" len="med"/>
            <a:tailEnd type="none" w="med" len="med"/>
          </a:ln>
        </p:spPr>
      </p:cxnSp>
      <p:cxnSp>
        <p:nvCxnSpPr>
          <p:cNvPr id="424" name="Google Shape;424;p4"/>
          <p:cNvCxnSpPr/>
          <p:nvPr/>
        </p:nvCxnSpPr>
        <p:spPr>
          <a:xfrm>
            <a:off x="5495925" y="2314575"/>
            <a:ext cx="0" cy="444104"/>
          </a:xfrm>
          <a:prstGeom prst="straightConnector1">
            <a:avLst/>
          </a:prstGeom>
          <a:noFill/>
          <a:ln w="15875" cap="flat" cmpd="sng">
            <a:solidFill>
              <a:srgbClr val="000000"/>
            </a:solidFill>
            <a:prstDash val="solid"/>
            <a:round/>
            <a:headEnd type="none" w="med" len="med"/>
            <a:tailEnd type="none" w="med" len="med"/>
          </a:ln>
        </p:spPr>
      </p:cxnSp>
      <p:sp>
        <p:nvSpPr>
          <p:cNvPr id="425" name="Google Shape;425;p4"/>
          <p:cNvSpPr/>
          <p:nvPr/>
        </p:nvSpPr>
        <p:spPr>
          <a:xfrm>
            <a:off x="5603081" y="2314575"/>
            <a:ext cx="186929" cy="495300"/>
          </a:xfrm>
          <a:custGeom>
            <a:avLst/>
            <a:gdLst/>
            <a:ahLst/>
            <a:cxnLst/>
            <a:rect l="l" t="t" r="r" b="b"/>
            <a:pathLst>
              <a:path w="470" h="1247" extrusionOk="0">
                <a:moveTo>
                  <a:pt x="0" y="1118"/>
                </a:moveTo>
                <a:lnTo>
                  <a:pt x="0" y="0"/>
                </a:lnTo>
                <a:lnTo>
                  <a:pt x="470" y="0"/>
                </a:lnTo>
                <a:lnTo>
                  <a:pt x="470" y="1118"/>
                </a:lnTo>
                <a:lnTo>
                  <a:pt x="382" y="1247"/>
                </a:lnTo>
                <a:lnTo>
                  <a:pt x="86" y="1247"/>
                </a:lnTo>
                <a:lnTo>
                  <a:pt x="0" y="1118"/>
                </a:lnTo>
                <a:close/>
              </a:path>
            </a:pathLst>
          </a:custGeom>
          <a:solidFill>
            <a:srgbClr val="EDB7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26" name="Google Shape;426;p4"/>
          <p:cNvCxnSpPr/>
          <p:nvPr/>
        </p:nvCxnSpPr>
        <p:spPr>
          <a:xfrm rot="10800000">
            <a:off x="5603081" y="2758678"/>
            <a:ext cx="34529" cy="51197"/>
          </a:xfrm>
          <a:prstGeom prst="straightConnector1">
            <a:avLst/>
          </a:prstGeom>
          <a:noFill/>
          <a:ln w="15875" cap="flat" cmpd="sng">
            <a:solidFill>
              <a:srgbClr val="000000"/>
            </a:solidFill>
            <a:prstDash val="solid"/>
            <a:round/>
            <a:headEnd type="none" w="med" len="med"/>
            <a:tailEnd type="none" w="med" len="med"/>
          </a:ln>
        </p:spPr>
      </p:cxnSp>
      <p:cxnSp>
        <p:nvCxnSpPr>
          <p:cNvPr id="427" name="Google Shape;427;p4"/>
          <p:cNvCxnSpPr/>
          <p:nvPr/>
        </p:nvCxnSpPr>
        <p:spPr>
          <a:xfrm rot="10800000" flipH="1">
            <a:off x="5754292" y="2758678"/>
            <a:ext cx="35719" cy="51197"/>
          </a:xfrm>
          <a:prstGeom prst="straightConnector1">
            <a:avLst/>
          </a:prstGeom>
          <a:noFill/>
          <a:ln w="15875" cap="flat" cmpd="sng">
            <a:solidFill>
              <a:srgbClr val="000000"/>
            </a:solidFill>
            <a:prstDash val="solid"/>
            <a:round/>
            <a:headEnd type="none" w="med" len="med"/>
            <a:tailEnd type="none" w="med" len="med"/>
          </a:ln>
        </p:spPr>
      </p:cxnSp>
      <p:cxnSp>
        <p:nvCxnSpPr>
          <p:cNvPr id="428" name="Google Shape;428;p4"/>
          <p:cNvCxnSpPr/>
          <p:nvPr/>
        </p:nvCxnSpPr>
        <p:spPr>
          <a:xfrm rot="10800000">
            <a:off x="5636420" y="2809875"/>
            <a:ext cx="117872" cy="0"/>
          </a:xfrm>
          <a:prstGeom prst="straightConnector1">
            <a:avLst/>
          </a:prstGeom>
          <a:noFill/>
          <a:ln w="15875" cap="flat" cmpd="sng">
            <a:solidFill>
              <a:srgbClr val="000000"/>
            </a:solidFill>
            <a:prstDash val="solid"/>
            <a:round/>
            <a:headEnd type="none" w="med" len="med"/>
            <a:tailEnd type="none" w="med" len="med"/>
          </a:ln>
        </p:spPr>
      </p:cxnSp>
      <p:cxnSp>
        <p:nvCxnSpPr>
          <p:cNvPr id="429" name="Google Shape;429;p4"/>
          <p:cNvCxnSpPr/>
          <p:nvPr/>
        </p:nvCxnSpPr>
        <p:spPr>
          <a:xfrm rot="10800000">
            <a:off x="5603081" y="2314575"/>
            <a:ext cx="0" cy="444104"/>
          </a:xfrm>
          <a:prstGeom prst="straightConnector1">
            <a:avLst/>
          </a:prstGeom>
          <a:noFill/>
          <a:ln w="15875" cap="flat" cmpd="sng">
            <a:solidFill>
              <a:srgbClr val="000000"/>
            </a:solidFill>
            <a:prstDash val="solid"/>
            <a:round/>
            <a:headEnd type="none" w="med" len="med"/>
            <a:tailEnd type="none" w="med" len="med"/>
          </a:ln>
        </p:spPr>
      </p:cxnSp>
      <p:cxnSp>
        <p:nvCxnSpPr>
          <p:cNvPr id="430" name="Google Shape;430;p4"/>
          <p:cNvCxnSpPr/>
          <p:nvPr/>
        </p:nvCxnSpPr>
        <p:spPr>
          <a:xfrm>
            <a:off x="5603081" y="2314575"/>
            <a:ext cx="186929" cy="0"/>
          </a:xfrm>
          <a:prstGeom prst="straightConnector1">
            <a:avLst/>
          </a:prstGeom>
          <a:noFill/>
          <a:ln w="15875" cap="flat" cmpd="sng">
            <a:solidFill>
              <a:srgbClr val="000000"/>
            </a:solidFill>
            <a:prstDash val="solid"/>
            <a:round/>
            <a:headEnd type="none" w="med" len="med"/>
            <a:tailEnd type="none" w="med" len="med"/>
          </a:ln>
        </p:spPr>
      </p:cxnSp>
      <p:cxnSp>
        <p:nvCxnSpPr>
          <p:cNvPr id="431" name="Google Shape;431;p4"/>
          <p:cNvCxnSpPr/>
          <p:nvPr/>
        </p:nvCxnSpPr>
        <p:spPr>
          <a:xfrm>
            <a:off x="5790010" y="2314575"/>
            <a:ext cx="0" cy="444104"/>
          </a:xfrm>
          <a:prstGeom prst="straightConnector1">
            <a:avLst/>
          </a:prstGeom>
          <a:noFill/>
          <a:ln w="15875" cap="flat" cmpd="sng">
            <a:solidFill>
              <a:srgbClr val="000000"/>
            </a:solidFill>
            <a:prstDash val="solid"/>
            <a:round/>
            <a:headEnd type="none" w="med" len="med"/>
            <a:tailEnd type="none" w="med" len="med"/>
          </a:ln>
        </p:spPr>
      </p:cxnSp>
      <p:sp>
        <p:nvSpPr>
          <p:cNvPr id="432" name="Google Shape;432;p4"/>
          <p:cNvSpPr/>
          <p:nvPr/>
        </p:nvSpPr>
        <p:spPr>
          <a:xfrm>
            <a:off x="5888831" y="2314575"/>
            <a:ext cx="186929" cy="495300"/>
          </a:xfrm>
          <a:custGeom>
            <a:avLst/>
            <a:gdLst/>
            <a:ahLst/>
            <a:cxnLst/>
            <a:rect l="l" t="t" r="r" b="b"/>
            <a:pathLst>
              <a:path w="470" h="1247" extrusionOk="0">
                <a:moveTo>
                  <a:pt x="470" y="0"/>
                </a:moveTo>
                <a:lnTo>
                  <a:pt x="470" y="1118"/>
                </a:lnTo>
                <a:lnTo>
                  <a:pt x="382" y="1247"/>
                </a:lnTo>
                <a:lnTo>
                  <a:pt x="86" y="1247"/>
                </a:lnTo>
                <a:lnTo>
                  <a:pt x="0" y="1118"/>
                </a:lnTo>
                <a:lnTo>
                  <a:pt x="0" y="0"/>
                </a:lnTo>
                <a:lnTo>
                  <a:pt x="470" y="0"/>
                </a:lnTo>
                <a:close/>
              </a:path>
            </a:pathLst>
          </a:custGeom>
          <a:solidFill>
            <a:srgbClr val="EDB7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33" name="Google Shape;433;p4"/>
          <p:cNvCxnSpPr/>
          <p:nvPr/>
        </p:nvCxnSpPr>
        <p:spPr>
          <a:xfrm rot="10800000">
            <a:off x="5888831" y="2758678"/>
            <a:ext cx="34529" cy="51197"/>
          </a:xfrm>
          <a:prstGeom prst="straightConnector1">
            <a:avLst/>
          </a:prstGeom>
          <a:noFill/>
          <a:ln w="15875" cap="flat" cmpd="sng">
            <a:solidFill>
              <a:srgbClr val="000000"/>
            </a:solidFill>
            <a:prstDash val="solid"/>
            <a:round/>
            <a:headEnd type="none" w="med" len="med"/>
            <a:tailEnd type="none" w="med" len="med"/>
          </a:ln>
        </p:spPr>
      </p:cxnSp>
      <p:cxnSp>
        <p:nvCxnSpPr>
          <p:cNvPr id="434" name="Google Shape;434;p4"/>
          <p:cNvCxnSpPr/>
          <p:nvPr/>
        </p:nvCxnSpPr>
        <p:spPr>
          <a:xfrm rot="10800000" flipH="1">
            <a:off x="6040042" y="2758678"/>
            <a:ext cx="35719" cy="51197"/>
          </a:xfrm>
          <a:prstGeom prst="straightConnector1">
            <a:avLst/>
          </a:prstGeom>
          <a:noFill/>
          <a:ln w="15875" cap="flat" cmpd="sng">
            <a:solidFill>
              <a:srgbClr val="000000"/>
            </a:solidFill>
            <a:prstDash val="solid"/>
            <a:round/>
            <a:headEnd type="none" w="med" len="med"/>
            <a:tailEnd type="none" w="med" len="med"/>
          </a:ln>
        </p:spPr>
      </p:cxnSp>
      <p:cxnSp>
        <p:nvCxnSpPr>
          <p:cNvPr id="435" name="Google Shape;435;p4"/>
          <p:cNvCxnSpPr/>
          <p:nvPr/>
        </p:nvCxnSpPr>
        <p:spPr>
          <a:xfrm rot="10800000">
            <a:off x="5922170" y="2809875"/>
            <a:ext cx="117872" cy="0"/>
          </a:xfrm>
          <a:prstGeom prst="straightConnector1">
            <a:avLst/>
          </a:prstGeom>
          <a:noFill/>
          <a:ln w="15875" cap="flat" cmpd="sng">
            <a:solidFill>
              <a:srgbClr val="000000"/>
            </a:solidFill>
            <a:prstDash val="solid"/>
            <a:round/>
            <a:headEnd type="none" w="med" len="med"/>
            <a:tailEnd type="none" w="med" len="med"/>
          </a:ln>
        </p:spPr>
      </p:cxnSp>
      <p:cxnSp>
        <p:nvCxnSpPr>
          <p:cNvPr id="436" name="Google Shape;436;p4"/>
          <p:cNvCxnSpPr/>
          <p:nvPr/>
        </p:nvCxnSpPr>
        <p:spPr>
          <a:xfrm rot="10800000">
            <a:off x="5888831" y="2314575"/>
            <a:ext cx="0" cy="444104"/>
          </a:xfrm>
          <a:prstGeom prst="straightConnector1">
            <a:avLst/>
          </a:prstGeom>
          <a:noFill/>
          <a:ln w="15875" cap="flat" cmpd="sng">
            <a:solidFill>
              <a:srgbClr val="000000"/>
            </a:solidFill>
            <a:prstDash val="solid"/>
            <a:round/>
            <a:headEnd type="none" w="med" len="med"/>
            <a:tailEnd type="none" w="med" len="med"/>
          </a:ln>
        </p:spPr>
      </p:cxnSp>
      <p:cxnSp>
        <p:nvCxnSpPr>
          <p:cNvPr id="437" name="Google Shape;437;p4"/>
          <p:cNvCxnSpPr/>
          <p:nvPr/>
        </p:nvCxnSpPr>
        <p:spPr>
          <a:xfrm>
            <a:off x="5888831" y="2314575"/>
            <a:ext cx="186929" cy="0"/>
          </a:xfrm>
          <a:prstGeom prst="straightConnector1">
            <a:avLst/>
          </a:prstGeom>
          <a:noFill/>
          <a:ln w="15875" cap="flat" cmpd="sng">
            <a:solidFill>
              <a:srgbClr val="000000"/>
            </a:solidFill>
            <a:prstDash val="solid"/>
            <a:round/>
            <a:headEnd type="none" w="med" len="med"/>
            <a:tailEnd type="none" w="med" len="med"/>
          </a:ln>
        </p:spPr>
      </p:cxnSp>
      <p:cxnSp>
        <p:nvCxnSpPr>
          <p:cNvPr id="438" name="Google Shape;438;p4"/>
          <p:cNvCxnSpPr/>
          <p:nvPr/>
        </p:nvCxnSpPr>
        <p:spPr>
          <a:xfrm>
            <a:off x="6075760" y="2314575"/>
            <a:ext cx="0" cy="444104"/>
          </a:xfrm>
          <a:prstGeom prst="straightConnector1">
            <a:avLst/>
          </a:prstGeom>
          <a:noFill/>
          <a:ln w="15875" cap="flat" cmpd="sng">
            <a:solidFill>
              <a:srgbClr val="000000"/>
            </a:solidFill>
            <a:prstDash val="solid"/>
            <a:round/>
            <a:headEnd type="none" w="med" len="med"/>
            <a:tailEnd type="none" w="med" len="med"/>
          </a:ln>
        </p:spPr>
      </p:cxnSp>
      <p:sp>
        <p:nvSpPr>
          <p:cNvPr id="439" name="Google Shape;439;p4"/>
          <p:cNvSpPr/>
          <p:nvPr/>
        </p:nvSpPr>
        <p:spPr>
          <a:xfrm>
            <a:off x="6176962" y="2319338"/>
            <a:ext cx="186929" cy="495300"/>
          </a:xfrm>
          <a:custGeom>
            <a:avLst/>
            <a:gdLst/>
            <a:ahLst/>
            <a:cxnLst/>
            <a:rect l="l" t="t" r="r" b="b"/>
            <a:pathLst>
              <a:path w="470" h="1249" extrusionOk="0">
                <a:moveTo>
                  <a:pt x="470" y="0"/>
                </a:moveTo>
                <a:lnTo>
                  <a:pt x="470" y="1120"/>
                </a:lnTo>
                <a:lnTo>
                  <a:pt x="382" y="1249"/>
                </a:lnTo>
                <a:lnTo>
                  <a:pt x="86" y="1249"/>
                </a:lnTo>
                <a:lnTo>
                  <a:pt x="0" y="1120"/>
                </a:lnTo>
                <a:lnTo>
                  <a:pt x="0" y="0"/>
                </a:lnTo>
                <a:lnTo>
                  <a:pt x="470" y="0"/>
                </a:lnTo>
                <a:close/>
              </a:path>
            </a:pathLst>
          </a:custGeom>
          <a:solidFill>
            <a:srgbClr val="EDB7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40" name="Google Shape;440;p4"/>
          <p:cNvCxnSpPr/>
          <p:nvPr/>
        </p:nvCxnSpPr>
        <p:spPr>
          <a:xfrm rot="10800000">
            <a:off x="6176962" y="2763441"/>
            <a:ext cx="34529" cy="51197"/>
          </a:xfrm>
          <a:prstGeom prst="straightConnector1">
            <a:avLst/>
          </a:prstGeom>
          <a:noFill/>
          <a:ln w="15875" cap="flat" cmpd="sng">
            <a:solidFill>
              <a:srgbClr val="000000"/>
            </a:solidFill>
            <a:prstDash val="solid"/>
            <a:round/>
            <a:headEnd type="none" w="med" len="med"/>
            <a:tailEnd type="none" w="med" len="med"/>
          </a:ln>
        </p:spPr>
      </p:cxnSp>
      <p:cxnSp>
        <p:nvCxnSpPr>
          <p:cNvPr id="441" name="Google Shape;441;p4"/>
          <p:cNvCxnSpPr/>
          <p:nvPr/>
        </p:nvCxnSpPr>
        <p:spPr>
          <a:xfrm rot="10800000" flipH="1">
            <a:off x="6329362" y="2763441"/>
            <a:ext cx="34529" cy="51197"/>
          </a:xfrm>
          <a:prstGeom prst="straightConnector1">
            <a:avLst/>
          </a:prstGeom>
          <a:noFill/>
          <a:ln w="15875" cap="flat" cmpd="sng">
            <a:solidFill>
              <a:srgbClr val="000000"/>
            </a:solidFill>
            <a:prstDash val="solid"/>
            <a:round/>
            <a:headEnd type="none" w="med" len="med"/>
            <a:tailEnd type="none" w="med" len="med"/>
          </a:ln>
        </p:spPr>
      </p:cxnSp>
      <p:cxnSp>
        <p:nvCxnSpPr>
          <p:cNvPr id="442" name="Google Shape;442;p4"/>
          <p:cNvCxnSpPr/>
          <p:nvPr/>
        </p:nvCxnSpPr>
        <p:spPr>
          <a:xfrm rot="10800000">
            <a:off x="6210300" y="2814638"/>
            <a:ext cx="119063" cy="0"/>
          </a:xfrm>
          <a:prstGeom prst="straightConnector1">
            <a:avLst/>
          </a:prstGeom>
          <a:noFill/>
          <a:ln w="15875" cap="flat" cmpd="sng">
            <a:solidFill>
              <a:srgbClr val="000000"/>
            </a:solidFill>
            <a:prstDash val="solid"/>
            <a:round/>
            <a:headEnd type="none" w="med" len="med"/>
            <a:tailEnd type="none" w="med" len="med"/>
          </a:ln>
        </p:spPr>
      </p:cxnSp>
      <p:cxnSp>
        <p:nvCxnSpPr>
          <p:cNvPr id="443" name="Google Shape;443;p4"/>
          <p:cNvCxnSpPr/>
          <p:nvPr/>
        </p:nvCxnSpPr>
        <p:spPr>
          <a:xfrm rot="10800000">
            <a:off x="6176963" y="2319337"/>
            <a:ext cx="0" cy="444104"/>
          </a:xfrm>
          <a:prstGeom prst="straightConnector1">
            <a:avLst/>
          </a:prstGeom>
          <a:noFill/>
          <a:ln w="15875" cap="flat" cmpd="sng">
            <a:solidFill>
              <a:srgbClr val="000000"/>
            </a:solidFill>
            <a:prstDash val="solid"/>
            <a:round/>
            <a:headEnd type="none" w="med" len="med"/>
            <a:tailEnd type="none" w="med" len="med"/>
          </a:ln>
        </p:spPr>
      </p:cxnSp>
      <p:cxnSp>
        <p:nvCxnSpPr>
          <p:cNvPr id="444" name="Google Shape;444;p4"/>
          <p:cNvCxnSpPr/>
          <p:nvPr/>
        </p:nvCxnSpPr>
        <p:spPr>
          <a:xfrm>
            <a:off x="6176962" y="2319338"/>
            <a:ext cx="186929" cy="0"/>
          </a:xfrm>
          <a:prstGeom prst="straightConnector1">
            <a:avLst/>
          </a:prstGeom>
          <a:noFill/>
          <a:ln w="15875" cap="flat" cmpd="sng">
            <a:solidFill>
              <a:srgbClr val="000000"/>
            </a:solidFill>
            <a:prstDash val="solid"/>
            <a:round/>
            <a:headEnd type="none" w="med" len="med"/>
            <a:tailEnd type="none" w="med" len="med"/>
          </a:ln>
        </p:spPr>
      </p:cxnSp>
      <p:cxnSp>
        <p:nvCxnSpPr>
          <p:cNvPr id="445" name="Google Shape;445;p4"/>
          <p:cNvCxnSpPr/>
          <p:nvPr/>
        </p:nvCxnSpPr>
        <p:spPr>
          <a:xfrm>
            <a:off x="6363891" y="2319337"/>
            <a:ext cx="0" cy="444104"/>
          </a:xfrm>
          <a:prstGeom prst="straightConnector1">
            <a:avLst/>
          </a:prstGeom>
          <a:noFill/>
          <a:ln w="15875" cap="flat" cmpd="sng">
            <a:solidFill>
              <a:srgbClr val="000000"/>
            </a:solidFill>
            <a:prstDash val="solid"/>
            <a:round/>
            <a:headEnd type="none" w="med" len="med"/>
            <a:tailEnd type="none" w="med" len="med"/>
          </a:ln>
        </p:spPr>
      </p:cxnSp>
      <p:cxnSp>
        <p:nvCxnSpPr>
          <p:cNvPr id="446" name="Google Shape;446;p4"/>
          <p:cNvCxnSpPr/>
          <p:nvPr/>
        </p:nvCxnSpPr>
        <p:spPr>
          <a:xfrm rot="10800000">
            <a:off x="4738687" y="3149204"/>
            <a:ext cx="463154" cy="0"/>
          </a:xfrm>
          <a:prstGeom prst="straightConnector1">
            <a:avLst/>
          </a:prstGeom>
          <a:noFill/>
          <a:ln w="15875" cap="flat" cmpd="sng">
            <a:solidFill>
              <a:srgbClr val="000000"/>
            </a:solidFill>
            <a:prstDash val="solid"/>
            <a:round/>
            <a:headEnd type="none" w="med" len="med"/>
            <a:tailEnd type="none" w="med" len="med"/>
          </a:ln>
        </p:spPr>
      </p:cxnSp>
      <p:cxnSp>
        <p:nvCxnSpPr>
          <p:cNvPr id="447" name="Google Shape;447;p4"/>
          <p:cNvCxnSpPr/>
          <p:nvPr/>
        </p:nvCxnSpPr>
        <p:spPr>
          <a:xfrm rot="10800000">
            <a:off x="4963716" y="2075261"/>
            <a:ext cx="0" cy="535781"/>
          </a:xfrm>
          <a:prstGeom prst="straightConnector1">
            <a:avLst/>
          </a:prstGeom>
          <a:noFill/>
          <a:ln w="15875" cap="flat" cmpd="sng">
            <a:solidFill>
              <a:srgbClr val="000000"/>
            </a:solidFill>
            <a:prstDash val="solid"/>
            <a:round/>
            <a:headEnd type="none" w="med" len="med"/>
            <a:tailEnd type="none" w="med" len="med"/>
          </a:ln>
        </p:spPr>
      </p:cxnSp>
      <p:cxnSp>
        <p:nvCxnSpPr>
          <p:cNvPr id="448" name="Google Shape;448;p4"/>
          <p:cNvCxnSpPr/>
          <p:nvPr/>
        </p:nvCxnSpPr>
        <p:spPr>
          <a:xfrm rot="10800000">
            <a:off x="4963716" y="2128838"/>
            <a:ext cx="0" cy="96441"/>
          </a:xfrm>
          <a:prstGeom prst="straightConnector1">
            <a:avLst/>
          </a:prstGeom>
          <a:noFill/>
          <a:ln w="15875" cap="flat" cmpd="sng">
            <a:solidFill>
              <a:srgbClr val="000000"/>
            </a:solidFill>
            <a:prstDash val="solid"/>
            <a:round/>
            <a:headEnd type="none" w="med" len="med"/>
            <a:tailEnd type="none" w="med" len="med"/>
          </a:ln>
        </p:spPr>
      </p:cxnSp>
      <p:cxnSp>
        <p:nvCxnSpPr>
          <p:cNvPr id="449" name="Google Shape;449;p4"/>
          <p:cNvCxnSpPr/>
          <p:nvPr/>
        </p:nvCxnSpPr>
        <p:spPr>
          <a:xfrm rot="10800000">
            <a:off x="4963716" y="2075260"/>
            <a:ext cx="433388" cy="0"/>
          </a:xfrm>
          <a:prstGeom prst="straightConnector1">
            <a:avLst/>
          </a:prstGeom>
          <a:noFill/>
          <a:ln w="15875" cap="flat" cmpd="sng">
            <a:solidFill>
              <a:srgbClr val="000000"/>
            </a:solidFill>
            <a:prstDash val="solid"/>
            <a:round/>
            <a:headEnd type="none" w="med" len="med"/>
            <a:tailEnd type="none" w="med" len="med"/>
          </a:ln>
        </p:spPr>
      </p:cxnSp>
      <p:sp>
        <p:nvSpPr>
          <p:cNvPr id="450" name="Google Shape;450;p4"/>
          <p:cNvSpPr/>
          <p:nvPr/>
        </p:nvSpPr>
        <p:spPr>
          <a:xfrm>
            <a:off x="5391151" y="2862263"/>
            <a:ext cx="26194" cy="152400"/>
          </a:xfrm>
          <a:custGeom>
            <a:avLst/>
            <a:gdLst/>
            <a:ahLst/>
            <a:cxnLst/>
            <a:rect l="l" t="t" r="r" b="b"/>
            <a:pathLst>
              <a:path w="68" h="386" extrusionOk="0">
                <a:moveTo>
                  <a:pt x="33" y="386"/>
                </a:moveTo>
                <a:lnTo>
                  <a:pt x="0" y="0"/>
                </a:lnTo>
                <a:lnTo>
                  <a:pt x="68" y="0"/>
                </a:lnTo>
                <a:lnTo>
                  <a:pt x="33"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51" name="Google Shape;451;p4"/>
          <p:cNvCxnSpPr/>
          <p:nvPr/>
        </p:nvCxnSpPr>
        <p:spPr>
          <a:xfrm rot="10800000">
            <a:off x="5391151" y="2862263"/>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452" name="Google Shape;452;p4"/>
          <p:cNvCxnSpPr/>
          <p:nvPr/>
        </p:nvCxnSpPr>
        <p:spPr>
          <a:xfrm rot="10800000" flipH="1">
            <a:off x="5404247" y="2862263"/>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453" name="Google Shape;453;p4"/>
          <p:cNvCxnSpPr/>
          <p:nvPr/>
        </p:nvCxnSpPr>
        <p:spPr>
          <a:xfrm>
            <a:off x="5391151" y="2862263"/>
            <a:ext cx="26194" cy="0"/>
          </a:xfrm>
          <a:prstGeom prst="straightConnector1">
            <a:avLst/>
          </a:prstGeom>
          <a:noFill/>
          <a:ln w="9525" cap="flat" cmpd="sng">
            <a:solidFill>
              <a:srgbClr val="000000"/>
            </a:solidFill>
            <a:prstDash val="solid"/>
            <a:round/>
            <a:headEnd type="none" w="med" len="med"/>
            <a:tailEnd type="none" w="med" len="med"/>
          </a:ln>
        </p:spPr>
      </p:cxnSp>
      <p:cxnSp>
        <p:nvCxnSpPr>
          <p:cNvPr id="454" name="Google Shape;454;p4"/>
          <p:cNvCxnSpPr/>
          <p:nvPr/>
        </p:nvCxnSpPr>
        <p:spPr>
          <a:xfrm rot="10800000">
            <a:off x="5404247" y="2807495"/>
            <a:ext cx="0" cy="54769"/>
          </a:xfrm>
          <a:prstGeom prst="straightConnector1">
            <a:avLst/>
          </a:prstGeom>
          <a:noFill/>
          <a:ln w="15875" cap="flat" cmpd="sng">
            <a:solidFill>
              <a:srgbClr val="000000"/>
            </a:solidFill>
            <a:prstDash val="solid"/>
            <a:round/>
            <a:headEnd type="none" w="med" len="med"/>
            <a:tailEnd type="none" w="med" len="med"/>
          </a:ln>
        </p:spPr>
      </p:cxnSp>
      <p:sp>
        <p:nvSpPr>
          <p:cNvPr id="455" name="Google Shape;455;p4"/>
          <p:cNvSpPr/>
          <p:nvPr/>
        </p:nvSpPr>
        <p:spPr>
          <a:xfrm>
            <a:off x="5681664" y="2867025"/>
            <a:ext cx="26194" cy="152400"/>
          </a:xfrm>
          <a:custGeom>
            <a:avLst/>
            <a:gdLst/>
            <a:ahLst/>
            <a:cxnLst/>
            <a:rect l="l" t="t" r="r" b="b"/>
            <a:pathLst>
              <a:path w="67" h="385" extrusionOk="0">
                <a:moveTo>
                  <a:pt x="33" y="385"/>
                </a:moveTo>
                <a:lnTo>
                  <a:pt x="0" y="0"/>
                </a:lnTo>
                <a:lnTo>
                  <a:pt x="67" y="0"/>
                </a:lnTo>
                <a:lnTo>
                  <a:pt x="33" y="38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56" name="Google Shape;456;p4"/>
          <p:cNvCxnSpPr/>
          <p:nvPr/>
        </p:nvCxnSpPr>
        <p:spPr>
          <a:xfrm rot="10800000">
            <a:off x="5681664" y="2867025"/>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457" name="Google Shape;457;p4"/>
          <p:cNvCxnSpPr/>
          <p:nvPr/>
        </p:nvCxnSpPr>
        <p:spPr>
          <a:xfrm rot="10800000" flipH="1">
            <a:off x="5694760" y="2867025"/>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458" name="Google Shape;458;p4"/>
          <p:cNvCxnSpPr/>
          <p:nvPr/>
        </p:nvCxnSpPr>
        <p:spPr>
          <a:xfrm>
            <a:off x="5681664" y="2867025"/>
            <a:ext cx="26194" cy="0"/>
          </a:xfrm>
          <a:prstGeom prst="straightConnector1">
            <a:avLst/>
          </a:prstGeom>
          <a:noFill/>
          <a:ln w="9525" cap="flat" cmpd="sng">
            <a:solidFill>
              <a:srgbClr val="000000"/>
            </a:solidFill>
            <a:prstDash val="solid"/>
            <a:round/>
            <a:headEnd type="none" w="med" len="med"/>
            <a:tailEnd type="none" w="med" len="med"/>
          </a:ln>
        </p:spPr>
      </p:cxnSp>
      <p:cxnSp>
        <p:nvCxnSpPr>
          <p:cNvPr id="459" name="Google Shape;459;p4"/>
          <p:cNvCxnSpPr/>
          <p:nvPr/>
        </p:nvCxnSpPr>
        <p:spPr>
          <a:xfrm rot="10800000">
            <a:off x="5694760" y="2813448"/>
            <a:ext cx="0" cy="53578"/>
          </a:xfrm>
          <a:prstGeom prst="straightConnector1">
            <a:avLst/>
          </a:prstGeom>
          <a:noFill/>
          <a:ln w="15875" cap="flat" cmpd="sng">
            <a:solidFill>
              <a:srgbClr val="000000"/>
            </a:solidFill>
            <a:prstDash val="solid"/>
            <a:round/>
            <a:headEnd type="none" w="med" len="med"/>
            <a:tailEnd type="none" w="med" len="med"/>
          </a:ln>
        </p:spPr>
      </p:cxnSp>
      <p:sp>
        <p:nvSpPr>
          <p:cNvPr id="460" name="Google Shape;460;p4"/>
          <p:cNvSpPr/>
          <p:nvPr/>
        </p:nvSpPr>
        <p:spPr>
          <a:xfrm>
            <a:off x="5976939" y="2867025"/>
            <a:ext cx="26194" cy="152400"/>
          </a:xfrm>
          <a:custGeom>
            <a:avLst/>
            <a:gdLst/>
            <a:ahLst/>
            <a:cxnLst/>
            <a:rect l="l" t="t" r="r" b="b"/>
            <a:pathLst>
              <a:path w="67" h="385" extrusionOk="0">
                <a:moveTo>
                  <a:pt x="33" y="385"/>
                </a:moveTo>
                <a:lnTo>
                  <a:pt x="0" y="0"/>
                </a:lnTo>
                <a:lnTo>
                  <a:pt x="67" y="0"/>
                </a:lnTo>
                <a:lnTo>
                  <a:pt x="33" y="38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61" name="Google Shape;461;p4"/>
          <p:cNvCxnSpPr/>
          <p:nvPr/>
        </p:nvCxnSpPr>
        <p:spPr>
          <a:xfrm rot="10800000">
            <a:off x="5976939" y="2867025"/>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462" name="Google Shape;462;p4"/>
          <p:cNvCxnSpPr/>
          <p:nvPr/>
        </p:nvCxnSpPr>
        <p:spPr>
          <a:xfrm rot="10800000" flipH="1">
            <a:off x="5990035" y="2867025"/>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463" name="Google Shape;463;p4"/>
          <p:cNvCxnSpPr/>
          <p:nvPr/>
        </p:nvCxnSpPr>
        <p:spPr>
          <a:xfrm>
            <a:off x="5976939" y="2867025"/>
            <a:ext cx="26194" cy="0"/>
          </a:xfrm>
          <a:prstGeom prst="straightConnector1">
            <a:avLst/>
          </a:prstGeom>
          <a:noFill/>
          <a:ln w="9525" cap="flat" cmpd="sng">
            <a:solidFill>
              <a:srgbClr val="000000"/>
            </a:solidFill>
            <a:prstDash val="solid"/>
            <a:round/>
            <a:headEnd type="none" w="med" len="med"/>
            <a:tailEnd type="none" w="med" len="med"/>
          </a:ln>
        </p:spPr>
      </p:cxnSp>
      <p:cxnSp>
        <p:nvCxnSpPr>
          <p:cNvPr id="464" name="Google Shape;464;p4"/>
          <p:cNvCxnSpPr/>
          <p:nvPr/>
        </p:nvCxnSpPr>
        <p:spPr>
          <a:xfrm rot="10800000">
            <a:off x="5990035" y="2813448"/>
            <a:ext cx="0" cy="53578"/>
          </a:xfrm>
          <a:prstGeom prst="straightConnector1">
            <a:avLst/>
          </a:prstGeom>
          <a:noFill/>
          <a:ln w="15875" cap="flat" cmpd="sng">
            <a:solidFill>
              <a:srgbClr val="000000"/>
            </a:solidFill>
            <a:prstDash val="solid"/>
            <a:round/>
            <a:headEnd type="none" w="med" len="med"/>
            <a:tailEnd type="none" w="med" len="med"/>
          </a:ln>
        </p:spPr>
      </p:cxnSp>
      <p:sp>
        <p:nvSpPr>
          <p:cNvPr id="465" name="Google Shape;465;p4"/>
          <p:cNvSpPr/>
          <p:nvPr/>
        </p:nvSpPr>
        <p:spPr>
          <a:xfrm>
            <a:off x="6253164" y="2867025"/>
            <a:ext cx="27385" cy="152400"/>
          </a:xfrm>
          <a:custGeom>
            <a:avLst/>
            <a:gdLst/>
            <a:ahLst/>
            <a:cxnLst/>
            <a:rect l="l" t="t" r="r" b="b"/>
            <a:pathLst>
              <a:path w="68" h="385" extrusionOk="0">
                <a:moveTo>
                  <a:pt x="33" y="385"/>
                </a:moveTo>
                <a:lnTo>
                  <a:pt x="0" y="0"/>
                </a:lnTo>
                <a:lnTo>
                  <a:pt x="68" y="0"/>
                </a:lnTo>
                <a:lnTo>
                  <a:pt x="33" y="385"/>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66" name="Google Shape;466;p4"/>
          <p:cNvCxnSpPr/>
          <p:nvPr/>
        </p:nvCxnSpPr>
        <p:spPr>
          <a:xfrm rot="10800000">
            <a:off x="6253164" y="2867025"/>
            <a:ext cx="13097" cy="152400"/>
          </a:xfrm>
          <a:prstGeom prst="straightConnector1">
            <a:avLst/>
          </a:prstGeom>
          <a:noFill/>
          <a:ln w="9525" cap="flat" cmpd="sng">
            <a:solidFill>
              <a:srgbClr val="000000"/>
            </a:solidFill>
            <a:prstDash val="solid"/>
            <a:round/>
            <a:headEnd type="none" w="med" len="med"/>
            <a:tailEnd type="none" w="med" len="med"/>
          </a:ln>
        </p:spPr>
      </p:cxnSp>
      <p:cxnSp>
        <p:nvCxnSpPr>
          <p:cNvPr id="467" name="Google Shape;467;p4"/>
          <p:cNvCxnSpPr/>
          <p:nvPr/>
        </p:nvCxnSpPr>
        <p:spPr>
          <a:xfrm rot="10800000" flipH="1">
            <a:off x="6266260" y="2867025"/>
            <a:ext cx="14288" cy="152400"/>
          </a:xfrm>
          <a:prstGeom prst="straightConnector1">
            <a:avLst/>
          </a:prstGeom>
          <a:noFill/>
          <a:ln w="9525" cap="flat" cmpd="sng">
            <a:solidFill>
              <a:srgbClr val="000000"/>
            </a:solidFill>
            <a:prstDash val="solid"/>
            <a:round/>
            <a:headEnd type="none" w="med" len="med"/>
            <a:tailEnd type="none" w="med" len="med"/>
          </a:ln>
        </p:spPr>
      </p:cxnSp>
      <p:cxnSp>
        <p:nvCxnSpPr>
          <p:cNvPr id="468" name="Google Shape;468;p4"/>
          <p:cNvCxnSpPr/>
          <p:nvPr/>
        </p:nvCxnSpPr>
        <p:spPr>
          <a:xfrm>
            <a:off x="6253164" y="2867025"/>
            <a:ext cx="27385" cy="0"/>
          </a:xfrm>
          <a:prstGeom prst="straightConnector1">
            <a:avLst/>
          </a:prstGeom>
          <a:noFill/>
          <a:ln w="9525" cap="flat" cmpd="sng">
            <a:solidFill>
              <a:srgbClr val="000000"/>
            </a:solidFill>
            <a:prstDash val="solid"/>
            <a:round/>
            <a:headEnd type="none" w="med" len="med"/>
            <a:tailEnd type="none" w="med" len="med"/>
          </a:ln>
        </p:spPr>
      </p:cxnSp>
      <p:cxnSp>
        <p:nvCxnSpPr>
          <p:cNvPr id="469" name="Google Shape;469;p4"/>
          <p:cNvCxnSpPr/>
          <p:nvPr/>
        </p:nvCxnSpPr>
        <p:spPr>
          <a:xfrm rot="10800000">
            <a:off x="6266260" y="2813448"/>
            <a:ext cx="0" cy="53578"/>
          </a:xfrm>
          <a:prstGeom prst="straightConnector1">
            <a:avLst/>
          </a:prstGeom>
          <a:noFill/>
          <a:ln w="15875" cap="flat" cmpd="sng">
            <a:solidFill>
              <a:srgbClr val="000000"/>
            </a:solidFill>
            <a:prstDash val="solid"/>
            <a:round/>
            <a:headEnd type="none" w="med" len="med"/>
            <a:tailEnd type="none" w="med" len="med"/>
          </a:ln>
        </p:spPr>
      </p:cxnSp>
      <p:cxnSp>
        <p:nvCxnSpPr>
          <p:cNvPr id="470" name="Google Shape;470;p4"/>
          <p:cNvCxnSpPr/>
          <p:nvPr/>
        </p:nvCxnSpPr>
        <p:spPr>
          <a:xfrm>
            <a:off x="5105401" y="3865960"/>
            <a:ext cx="207169" cy="0"/>
          </a:xfrm>
          <a:prstGeom prst="straightConnector1">
            <a:avLst/>
          </a:prstGeom>
          <a:noFill/>
          <a:ln w="15875" cap="flat" cmpd="sng">
            <a:solidFill>
              <a:srgbClr val="000000"/>
            </a:solidFill>
            <a:prstDash val="solid"/>
            <a:round/>
            <a:headEnd type="none" w="med" len="med"/>
            <a:tailEnd type="none" w="med" len="med"/>
          </a:ln>
        </p:spPr>
      </p:cxnSp>
      <p:cxnSp>
        <p:nvCxnSpPr>
          <p:cNvPr id="471" name="Google Shape;471;p4"/>
          <p:cNvCxnSpPr/>
          <p:nvPr/>
        </p:nvCxnSpPr>
        <p:spPr>
          <a:xfrm rot="10800000">
            <a:off x="5312569" y="3362326"/>
            <a:ext cx="0" cy="503635"/>
          </a:xfrm>
          <a:prstGeom prst="straightConnector1">
            <a:avLst/>
          </a:prstGeom>
          <a:noFill/>
          <a:ln w="15875" cap="flat" cmpd="sng">
            <a:solidFill>
              <a:srgbClr val="000000"/>
            </a:solidFill>
            <a:prstDash val="solid"/>
            <a:round/>
            <a:headEnd type="none" w="med" len="med"/>
            <a:tailEnd type="none" w="med" len="med"/>
          </a:ln>
        </p:spPr>
      </p:cxnSp>
      <p:cxnSp>
        <p:nvCxnSpPr>
          <p:cNvPr id="472" name="Google Shape;472;p4"/>
          <p:cNvCxnSpPr/>
          <p:nvPr/>
        </p:nvCxnSpPr>
        <p:spPr>
          <a:xfrm rot="10800000">
            <a:off x="5105401" y="3362325"/>
            <a:ext cx="207169" cy="0"/>
          </a:xfrm>
          <a:prstGeom prst="straightConnector1">
            <a:avLst/>
          </a:prstGeom>
          <a:noFill/>
          <a:ln w="15875" cap="flat" cmpd="sng">
            <a:solidFill>
              <a:srgbClr val="000000"/>
            </a:solidFill>
            <a:prstDash val="solid"/>
            <a:round/>
            <a:headEnd type="none" w="med" len="med"/>
            <a:tailEnd type="none" w="med" len="med"/>
          </a:ln>
        </p:spPr>
      </p:cxnSp>
      <p:cxnSp>
        <p:nvCxnSpPr>
          <p:cNvPr id="473" name="Google Shape;473;p4"/>
          <p:cNvCxnSpPr/>
          <p:nvPr/>
        </p:nvCxnSpPr>
        <p:spPr>
          <a:xfrm>
            <a:off x="5105400" y="3362326"/>
            <a:ext cx="0" cy="503635"/>
          </a:xfrm>
          <a:prstGeom prst="straightConnector1">
            <a:avLst/>
          </a:prstGeom>
          <a:noFill/>
          <a:ln w="15875" cap="flat" cmpd="sng">
            <a:solidFill>
              <a:srgbClr val="000000"/>
            </a:solidFill>
            <a:prstDash val="solid"/>
            <a:round/>
            <a:headEnd type="none" w="med" len="med"/>
            <a:tailEnd type="none" w="med" len="med"/>
          </a:ln>
        </p:spPr>
      </p:cxnSp>
      <p:cxnSp>
        <p:nvCxnSpPr>
          <p:cNvPr id="474" name="Google Shape;474;p4"/>
          <p:cNvCxnSpPr/>
          <p:nvPr/>
        </p:nvCxnSpPr>
        <p:spPr>
          <a:xfrm rot="10800000">
            <a:off x="5201841" y="3149205"/>
            <a:ext cx="0" cy="58340"/>
          </a:xfrm>
          <a:prstGeom prst="straightConnector1">
            <a:avLst/>
          </a:prstGeom>
          <a:noFill/>
          <a:ln w="15875" cap="flat" cmpd="sng">
            <a:solidFill>
              <a:srgbClr val="000000"/>
            </a:solidFill>
            <a:prstDash val="solid"/>
            <a:round/>
            <a:headEnd type="none" w="med" len="med"/>
            <a:tailEnd type="none" w="med" len="med"/>
          </a:ln>
        </p:spPr>
      </p:cxnSp>
      <p:sp>
        <p:nvSpPr>
          <p:cNvPr id="475" name="Google Shape;475;p4"/>
          <p:cNvSpPr/>
          <p:nvPr/>
        </p:nvSpPr>
        <p:spPr>
          <a:xfrm>
            <a:off x="5198270" y="3910013"/>
            <a:ext cx="27385" cy="153591"/>
          </a:xfrm>
          <a:custGeom>
            <a:avLst/>
            <a:gdLst/>
            <a:ahLst/>
            <a:cxnLst/>
            <a:rect l="l" t="t" r="r" b="b"/>
            <a:pathLst>
              <a:path w="68" h="388" extrusionOk="0">
                <a:moveTo>
                  <a:pt x="35" y="388"/>
                </a:moveTo>
                <a:lnTo>
                  <a:pt x="0" y="0"/>
                </a:lnTo>
                <a:lnTo>
                  <a:pt x="68" y="0"/>
                </a:lnTo>
                <a:lnTo>
                  <a:pt x="35" y="388"/>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76" name="Google Shape;476;p4"/>
          <p:cNvCxnSpPr/>
          <p:nvPr/>
        </p:nvCxnSpPr>
        <p:spPr>
          <a:xfrm rot="10800000">
            <a:off x="5198269" y="3910013"/>
            <a:ext cx="14288" cy="153591"/>
          </a:xfrm>
          <a:prstGeom prst="straightConnector1">
            <a:avLst/>
          </a:prstGeom>
          <a:noFill/>
          <a:ln w="9525" cap="flat" cmpd="sng">
            <a:solidFill>
              <a:srgbClr val="000000"/>
            </a:solidFill>
            <a:prstDash val="solid"/>
            <a:round/>
            <a:headEnd type="none" w="med" len="med"/>
            <a:tailEnd type="none" w="med" len="med"/>
          </a:ln>
        </p:spPr>
      </p:cxnSp>
      <p:cxnSp>
        <p:nvCxnSpPr>
          <p:cNvPr id="477" name="Google Shape;477;p4"/>
          <p:cNvCxnSpPr/>
          <p:nvPr/>
        </p:nvCxnSpPr>
        <p:spPr>
          <a:xfrm rot="10800000" flipH="1">
            <a:off x="5212558" y="3910013"/>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478" name="Google Shape;478;p4"/>
          <p:cNvCxnSpPr/>
          <p:nvPr/>
        </p:nvCxnSpPr>
        <p:spPr>
          <a:xfrm>
            <a:off x="5198270" y="3910013"/>
            <a:ext cx="27385" cy="0"/>
          </a:xfrm>
          <a:prstGeom prst="straightConnector1">
            <a:avLst/>
          </a:prstGeom>
          <a:noFill/>
          <a:ln w="9525" cap="flat" cmpd="sng">
            <a:solidFill>
              <a:srgbClr val="000000"/>
            </a:solidFill>
            <a:prstDash val="solid"/>
            <a:round/>
            <a:headEnd type="none" w="med" len="med"/>
            <a:tailEnd type="none" w="med" len="med"/>
          </a:ln>
        </p:spPr>
      </p:cxnSp>
      <p:cxnSp>
        <p:nvCxnSpPr>
          <p:cNvPr id="479" name="Google Shape;479;p4"/>
          <p:cNvCxnSpPr/>
          <p:nvPr/>
        </p:nvCxnSpPr>
        <p:spPr>
          <a:xfrm rot="10800000">
            <a:off x="5212556" y="3871913"/>
            <a:ext cx="0" cy="38100"/>
          </a:xfrm>
          <a:prstGeom prst="straightConnector1">
            <a:avLst/>
          </a:prstGeom>
          <a:noFill/>
          <a:ln w="15875" cap="flat" cmpd="sng">
            <a:solidFill>
              <a:srgbClr val="000000"/>
            </a:solidFill>
            <a:prstDash val="solid"/>
            <a:round/>
            <a:headEnd type="none" w="med" len="med"/>
            <a:tailEnd type="none" w="med" len="med"/>
          </a:ln>
        </p:spPr>
      </p:cxnSp>
      <p:cxnSp>
        <p:nvCxnSpPr>
          <p:cNvPr id="480" name="Google Shape;480;p4"/>
          <p:cNvCxnSpPr/>
          <p:nvPr/>
        </p:nvCxnSpPr>
        <p:spPr>
          <a:xfrm>
            <a:off x="5200650" y="4061222"/>
            <a:ext cx="586979" cy="0"/>
          </a:xfrm>
          <a:prstGeom prst="straightConnector1">
            <a:avLst/>
          </a:prstGeom>
          <a:noFill/>
          <a:ln w="15875" cap="flat" cmpd="sng">
            <a:solidFill>
              <a:srgbClr val="000000"/>
            </a:solidFill>
            <a:prstDash val="solid"/>
            <a:round/>
            <a:headEnd type="none" w="med" len="med"/>
            <a:tailEnd type="none" w="med" len="med"/>
          </a:ln>
        </p:spPr>
      </p:cxnSp>
      <p:cxnSp>
        <p:nvCxnSpPr>
          <p:cNvPr id="481" name="Google Shape;481;p4"/>
          <p:cNvCxnSpPr/>
          <p:nvPr/>
        </p:nvCxnSpPr>
        <p:spPr>
          <a:xfrm>
            <a:off x="5200650" y="4114800"/>
            <a:ext cx="600075" cy="0"/>
          </a:xfrm>
          <a:prstGeom prst="straightConnector1">
            <a:avLst/>
          </a:prstGeom>
          <a:noFill/>
          <a:ln w="15875" cap="flat" cmpd="sng">
            <a:solidFill>
              <a:srgbClr val="000000"/>
            </a:solidFill>
            <a:prstDash val="solid"/>
            <a:round/>
            <a:headEnd type="none" w="med" len="med"/>
            <a:tailEnd type="none" w="med" len="med"/>
          </a:ln>
        </p:spPr>
      </p:cxnSp>
      <p:sp>
        <p:nvSpPr>
          <p:cNvPr id="482" name="Google Shape;482;p4"/>
          <p:cNvSpPr/>
          <p:nvPr/>
        </p:nvSpPr>
        <p:spPr>
          <a:xfrm>
            <a:off x="5766197" y="4063605"/>
            <a:ext cx="47625" cy="53578"/>
          </a:xfrm>
          <a:custGeom>
            <a:avLst/>
            <a:gdLst/>
            <a:ahLst/>
            <a:cxnLst/>
            <a:rect l="l" t="t" r="r" b="b"/>
            <a:pathLst>
              <a:path w="121" h="135" extrusionOk="0">
                <a:moveTo>
                  <a:pt x="34" y="0"/>
                </a:moveTo>
                <a:lnTo>
                  <a:pt x="29" y="6"/>
                </a:lnTo>
                <a:lnTo>
                  <a:pt x="23" y="11"/>
                </a:lnTo>
                <a:lnTo>
                  <a:pt x="17" y="18"/>
                </a:lnTo>
                <a:lnTo>
                  <a:pt x="12" y="24"/>
                </a:lnTo>
                <a:lnTo>
                  <a:pt x="9" y="31"/>
                </a:lnTo>
                <a:lnTo>
                  <a:pt x="5" y="38"/>
                </a:lnTo>
                <a:lnTo>
                  <a:pt x="3" y="42"/>
                </a:lnTo>
                <a:lnTo>
                  <a:pt x="1" y="47"/>
                </a:lnTo>
                <a:lnTo>
                  <a:pt x="0" y="52"/>
                </a:lnTo>
                <a:lnTo>
                  <a:pt x="0" y="57"/>
                </a:lnTo>
                <a:lnTo>
                  <a:pt x="0" y="63"/>
                </a:lnTo>
                <a:lnTo>
                  <a:pt x="1" y="70"/>
                </a:lnTo>
                <a:lnTo>
                  <a:pt x="3" y="77"/>
                </a:lnTo>
                <a:lnTo>
                  <a:pt x="7" y="83"/>
                </a:lnTo>
                <a:lnTo>
                  <a:pt x="11" y="88"/>
                </a:lnTo>
                <a:lnTo>
                  <a:pt x="17" y="97"/>
                </a:lnTo>
                <a:lnTo>
                  <a:pt x="24" y="103"/>
                </a:lnTo>
                <a:lnTo>
                  <a:pt x="32" y="109"/>
                </a:lnTo>
                <a:lnTo>
                  <a:pt x="41" y="116"/>
                </a:lnTo>
                <a:lnTo>
                  <a:pt x="50" y="122"/>
                </a:lnTo>
                <a:lnTo>
                  <a:pt x="60" y="126"/>
                </a:lnTo>
                <a:lnTo>
                  <a:pt x="69" y="131"/>
                </a:lnTo>
                <a:lnTo>
                  <a:pt x="79" y="135"/>
                </a:lnTo>
                <a:lnTo>
                  <a:pt x="85" y="130"/>
                </a:lnTo>
                <a:lnTo>
                  <a:pt x="92" y="124"/>
                </a:lnTo>
                <a:lnTo>
                  <a:pt x="99" y="118"/>
                </a:lnTo>
                <a:lnTo>
                  <a:pt x="105" y="112"/>
                </a:lnTo>
                <a:lnTo>
                  <a:pt x="109" y="106"/>
                </a:lnTo>
                <a:lnTo>
                  <a:pt x="114" y="99"/>
                </a:lnTo>
                <a:lnTo>
                  <a:pt x="116" y="94"/>
                </a:lnTo>
                <a:lnTo>
                  <a:pt x="118" y="90"/>
                </a:lnTo>
                <a:lnTo>
                  <a:pt x="121" y="84"/>
                </a:lnTo>
                <a:lnTo>
                  <a:pt x="121" y="79"/>
                </a:lnTo>
                <a:lnTo>
                  <a:pt x="121" y="73"/>
                </a:lnTo>
                <a:lnTo>
                  <a:pt x="121" y="68"/>
                </a:lnTo>
                <a:lnTo>
                  <a:pt x="118" y="62"/>
                </a:lnTo>
                <a:lnTo>
                  <a:pt x="116" y="57"/>
                </a:lnTo>
                <a:lnTo>
                  <a:pt x="113" y="52"/>
                </a:lnTo>
                <a:lnTo>
                  <a:pt x="109" y="46"/>
                </a:lnTo>
                <a:lnTo>
                  <a:pt x="105" y="40"/>
                </a:lnTo>
                <a:lnTo>
                  <a:pt x="98" y="34"/>
                </a:lnTo>
                <a:lnTo>
                  <a:pt x="91" y="29"/>
                </a:lnTo>
                <a:lnTo>
                  <a:pt x="84" y="23"/>
                </a:lnTo>
                <a:lnTo>
                  <a:pt x="76" y="18"/>
                </a:lnTo>
                <a:lnTo>
                  <a:pt x="65" y="12"/>
                </a:lnTo>
                <a:lnTo>
                  <a:pt x="55" y="7"/>
                </a:lnTo>
                <a:lnTo>
                  <a:pt x="45" y="3"/>
                </a:lnTo>
                <a:lnTo>
                  <a:pt x="34"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83" name="Google Shape;483;p4"/>
          <p:cNvSpPr/>
          <p:nvPr/>
        </p:nvSpPr>
        <p:spPr>
          <a:xfrm>
            <a:off x="5779294" y="4063605"/>
            <a:ext cx="34529" cy="53578"/>
          </a:xfrm>
          <a:custGeom>
            <a:avLst/>
            <a:gdLst/>
            <a:ahLst/>
            <a:cxnLst/>
            <a:rect l="l" t="t" r="r" b="b"/>
            <a:pathLst>
              <a:path w="87" h="135" extrusionOk="0">
                <a:moveTo>
                  <a:pt x="0" y="0"/>
                </a:moveTo>
                <a:lnTo>
                  <a:pt x="11" y="3"/>
                </a:lnTo>
                <a:lnTo>
                  <a:pt x="21" y="7"/>
                </a:lnTo>
                <a:lnTo>
                  <a:pt x="31" y="12"/>
                </a:lnTo>
                <a:lnTo>
                  <a:pt x="42" y="18"/>
                </a:lnTo>
                <a:lnTo>
                  <a:pt x="51" y="24"/>
                </a:lnTo>
                <a:lnTo>
                  <a:pt x="59" y="30"/>
                </a:lnTo>
                <a:lnTo>
                  <a:pt x="66" y="37"/>
                </a:lnTo>
                <a:lnTo>
                  <a:pt x="73" y="44"/>
                </a:lnTo>
                <a:lnTo>
                  <a:pt x="79" y="50"/>
                </a:lnTo>
                <a:lnTo>
                  <a:pt x="83" y="57"/>
                </a:lnTo>
                <a:lnTo>
                  <a:pt x="86" y="65"/>
                </a:lnTo>
                <a:lnTo>
                  <a:pt x="87" y="72"/>
                </a:lnTo>
                <a:lnTo>
                  <a:pt x="87" y="79"/>
                </a:lnTo>
                <a:lnTo>
                  <a:pt x="86" y="86"/>
                </a:lnTo>
                <a:lnTo>
                  <a:pt x="83" y="92"/>
                </a:lnTo>
                <a:lnTo>
                  <a:pt x="80" y="99"/>
                </a:lnTo>
                <a:lnTo>
                  <a:pt x="75" y="106"/>
                </a:lnTo>
                <a:lnTo>
                  <a:pt x="71" y="112"/>
                </a:lnTo>
                <a:lnTo>
                  <a:pt x="65" y="118"/>
                </a:lnTo>
                <a:lnTo>
                  <a:pt x="58" y="124"/>
                </a:lnTo>
                <a:lnTo>
                  <a:pt x="51" y="130"/>
                </a:lnTo>
                <a:lnTo>
                  <a:pt x="45"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84" name="Google Shape;484;p4"/>
          <p:cNvSpPr/>
          <p:nvPr/>
        </p:nvSpPr>
        <p:spPr>
          <a:xfrm>
            <a:off x="5766199" y="4063605"/>
            <a:ext cx="30956" cy="53578"/>
          </a:xfrm>
          <a:custGeom>
            <a:avLst/>
            <a:gdLst/>
            <a:ahLst/>
            <a:cxnLst/>
            <a:rect l="l" t="t" r="r" b="b"/>
            <a:pathLst>
              <a:path w="79" h="135" extrusionOk="0">
                <a:moveTo>
                  <a:pt x="34" y="0"/>
                </a:moveTo>
                <a:lnTo>
                  <a:pt x="29" y="6"/>
                </a:lnTo>
                <a:lnTo>
                  <a:pt x="23" y="11"/>
                </a:lnTo>
                <a:lnTo>
                  <a:pt x="17" y="18"/>
                </a:lnTo>
                <a:lnTo>
                  <a:pt x="12" y="24"/>
                </a:lnTo>
                <a:lnTo>
                  <a:pt x="9" y="31"/>
                </a:lnTo>
                <a:lnTo>
                  <a:pt x="5" y="38"/>
                </a:lnTo>
                <a:lnTo>
                  <a:pt x="2" y="44"/>
                </a:lnTo>
                <a:lnTo>
                  <a:pt x="1" y="50"/>
                </a:lnTo>
                <a:lnTo>
                  <a:pt x="0" y="57"/>
                </a:lnTo>
                <a:lnTo>
                  <a:pt x="0" y="63"/>
                </a:lnTo>
                <a:lnTo>
                  <a:pt x="1" y="70"/>
                </a:lnTo>
                <a:lnTo>
                  <a:pt x="4" y="77"/>
                </a:lnTo>
                <a:lnTo>
                  <a:pt x="8" y="84"/>
                </a:lnTo>
                <a:lnTo>
                  <a:pt x="14" y="91"/>
                </a:lnTo>
                <a:lnTo>
                  <a:pt x="19" y="98"/>
                </a:lnTo>
                <a:lnTo>
                  <a:pt x="26" y="105"/>
                </a:lnTo>
                <a:lnTo>
                  <a:pt x="33" y="110"/>
                </a:lnTo>
                <a:lnTo>
                  <a:pt x="41" y="116"/>
                </a:lnTo>
                <a:lnTo>
                  <a:pt x="50" y="122"/>
                </a:lnTo>
                <a:lnTo>
                  <a:pt x="60" y="126"/>
                </a:lnTo>
                <a:lnTo>
                  <a:pt x="69" y="131"/>
                </a:lnTo>
                <a:lnTo>
                  <a:pt x="79"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85" name="Google Shape;485;p4"/>
          <p:cNvSpPr/>
          <p:nvPr/>
        </p:nvSpPr>
        <p:spPr>
          <a:xfrm>
            <a:off x="5195888" y="4061223"/>
            <a:ext cx="47625" cy="53578"/>
          </a:xfrm>
          <a:custGeom>
            <a:avLst/>
            <a:gdLst/>
            <a:ahLst/>
            <a:cxnLst/>
            <a:rect l="l" t="t" r="r" b="b"/>
            <a:pathLst>
              <a:path w="122" h="135" extrusionOk="0">
                <a:moveTo>
                  <a:pt x="35" y="0"/>
                </a:moveTo>
                <a:lnTo>
                  <a:pt x="29" y="6"/>
                </a:lnTo>
                <a:lnTo>
                  <a:pt x="23" y="11"/>
                </a:lnTo>
                <a:lnTo>
                  <a:pt x="19" y="18"/>
                </a:lnTo>
                <a:lnTo>
                  <a:pt x="13" y="24"/>
                </a:lnTo>
                <a:lnTo>
                  <a:pt x="9" y="31"/>
                </a:lnTo>
                <a:lnTo>
                  <a:pt x="6" y="37"/>
                </a:lnTo>
                <a:lnTo>
                  <a:pt x="4" y="42"/>
                </a:lnTo>
                <a:lnTo>
                  <a:pt x="1" y="47"/>
                </a:lnTo>
                <a:lnTo>
                  <a:pt x="0" y="52"/>
                </a:lnTo>
                <a:lnTo>
                  <a:pt x="0" y="57"/>
                </a:lnTo>
                <a:lnTo>
                  <a:pt x="0" y="63"/>
                </a:lnTo>
                <a:lnTo>
                  <a:pt x="2" y="70"/>
                </a:lnTo>
                <a:lnTo>
                  <a:pt x="5" y="76"/>
                </a:lnTo>
                <a:lnTo>
                  <a:pt x="7" y="83"/>
                </a:lnTo>
                <a:lnTo>
                  <a:pt x="12" y="89"/>
                </a:lnTo>
                <a:lnTo>
                  <a:pt x="17" y="95"/>
                </a:lnTo>
                <a:lnTo>
                  <a:pt x="26" y="102"/>
                </a:lnTo>
                <a:lnTo>
                  <a:pt x="32" y="109"/>
                </a:lnTo>
                <a:lnTo>
                  <a:pt x="42" y="115"/>
                </a:lnTo>
                <a:lnTo>
                  <a:pt x="51" y="121"/>
                </a:lnTo>
                <a:lnTo>
                  <a:pt x="60" y="127"/>
                </a:lnTo>
                <a:lnTo>
                  <a:pt x="69" y="131"/>
                </a:lnTo>
                <a:lnTo>
                  <a:pt x="80" y="135"/>
                </a:lnTo>
                <a:lnTo>
                  <a:pt x="87" y="129"/>
                </a:lnTo>
                <a:lnTo>
                  <a:pt x="92" y="123"/>
                </a:lnTo>
                <a:lnTo>
                  <a:pt x="99" y="117"/>
                </a:lnTo>
                <a:lnTo>
                  <a:pt x="105" y="112"/>
                </a:lnTo>
                <a:lnTo>
                  <a:pt x="110" y="106"/>
                </a:lnTo>
                <a:lnTo>
                  <a:pt x="114" y="99"/>
                </a:lnTo>
                <a:lnTo>
                  <a:pt x="117" y="94"/>
                </a:lnTo>
                <a:lnTo>
                  <a:pt x="119" y="89"/>
                </a:lnTo>
                <a:lnTo>
                  <a:pt x="121" y="84"/>
                </a:lnTo>
                <a:lnTo>
                  <a:pt x="122" y="79"/>
                </a:lnTo>
                <a:lnTo>
                  <a:pt x="122" y="74"/>
                </a:lnTo>
                <a:lnTo>
                  <a:pt x="121" y="68"/>
                </a:lnTo>
                <a:lnTo>
                  <a:pt x="119" y="62"/>
                </a:lnTo>
                <a:lnTo>
                  <a:pt x="117" y="56"/>
                </a:lnTo>
                <a:lnTo>
                  <a:pt x="114" y="52"/>
                </a:lnTo>
                <a:lnTo>
                  <a:pt x="110" y="46"/>
                </a:lnTo>
                <a:lnTo>
                  <a:pt x="105" y="40"/>
                </a:lnTo>
                <a:lnTo>
                  <a:pt x="98" y="33"/>
                </a:lnTo>
                <a:lnTo>
                  <a:pt x="91" y="27"/>
                </a:lnTo>
                <a:lnTo>
                  <a:pt x="84" y="23"/>
                </a:lnTo>
                <a:lnTo>
                  <a:pt x="76" y="17"/>
                </a:lnTo>
                <a:lnTo>
                  <a:pt x="66" y="11"/>
                </a:lnTo>
                <a:lnTo>
                  <a:pt x="55" y="7"/>
                </a:lnTo>
                <a:lnTo>
                  <a:pt x="45" y="2"/>
                </a:lnTo>
                <a:lnTo>
                  <a:pt x="3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86" name="Google Shape;486;p4"/>
          <p:cNvSpPr/>
          <p:nvPr/>
        </p:nvSpPr>
        <p:spPr>
          <a:xfrm>
            <a:off x="5208986" y="4061223"/>
            <a:ext cx="34528" cy="53578"/>
          </a:xfrm>
          <a:custGeom>
            <a:avLst/>
            <a:gdLst/>
            <a:ahLst/>
            <a:cxnLst/>
            <a:rect l="l" t="t" r="r" b="b"/>
            <a:pathLst>
              <a:path w="87" h="135" extrusionOk="0">
                <a:moveTo>
                  <a:pt x="0" y="0"/>
                </a:moveTo>
                <a:lnTo>
                  <a:pt x="10" y="2"/>
                </a:lnTo>
                <a:lnTo>
                  <a:pt x="20" y="7"/>
                </a:lnTo>
                <a:lnTo>
                  <a:pt x="31" y="11"/>
                </a:lnTo>
                <a:lnTo>
                  <a:pt x="41" y="17"/>
                </a:lnTo>
                <a:lnTo>
                  <a:pt x="50" y="23"/>
                </a:lnTo>
                <a:lnTo>
                  <a:pt x="58" y="30"/>
                </a:lnTo>
                <a:lnTo>
                  <a:pt x="67" y="36"/>
                </a:lnTo>
                <a:lnTo>
                  <a:pt x="72" y="42"/>
                </a:lnTo>
                <a:lnTo>
                  <a:pt x="78" y="51"/>
                </a:lnTo>
                <a:lnTo>
                  <a:pt x="83" y="57"/>
                </a:lnTo>
                <a:lnTo>
                  <a:pt x="85" y="66"/>
                </a:lnTo>
                <a:lnTo>
                  <a:pt x="86" y="72"/>
                </a:lnTo>
                <a:lnTo>
                  <a:pt x="87" y="79"/>
                </a:lnTo>
                <a:lnTo>
                  <a:pt x="85" y="85"/>
                </a:lnTo>
                <a:lnTo>
                  <a:pt x="83" y="92"/>
                </a:lnTo>
                <a:lnTo>
                  <a:pt x="79" y="99"/>
                </a:lnTo>
                <a:lnTo>
                  <a:pt x="75" y="105"/>
                </a:lnTo>
                <a:lnTo>
                  <a:pt x="70" y="112"/>
                </a:lnTo>
                <a:lnTo>
                  <a:pt x="64" y="117"/>
                </a:lnTo>
                <a:lnTo>
                  <a:pt x="57" y="123"/>
                </a:lnTo>
                <a:lnTo>
                  <a:pt x="52" y="129"/>
                </a:lnTo>
                <a:lnTo>
                  <a:pt x="45"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87" name="Google Shape;487;p4"/>
          <p:cNvSpPr/>
          <p:nvPr/>
        </p:nvSpPr>
        <p:spPr>
          <a:xfrm>
            <a:off x="5195889" y="4061223"/>
            <a:ext cx="30956" cy="53578"/>
          </a:xfrm>
          <a:custGeom>
            <a:avLst/>
            <a:gdLst/>
            <a:ahLst/>
            <a:cxnLst/>
            <a:rect l="l" t="t" r="r" b="b"/>
            <a:pathLst>
              <a:path w="80" h="135" extrusionOk="0">
                <a:moveTo>
                  <a:pt x="35" y="0"/>
                </a:moveTo>
                <a:lnTo>
                  <a:pt x="29" y="6"/>
                </a:lnTo>
                <a:lnTo>
                  <a:pt x="23" y="11"/>
                </a:lnTo>
                <a:lnTo>
                  <a:pt x="19" y="18"/>
                </a:lnTo>
                <a:lnTo>
                  <a:pt x="13" y="24"/>
                </a:lnTo>
                <a:lnTo>
                  <a:pt x="9" y="31"/>
                </a:lnTo>
                <a:lnTo>
                  <a:pt x="6" y="37"/>
                </a:lnTo>
                <a:lnTo>
                  <a:pt x="2" y="44"/>
                </a:lnTo>
                <a:lnTo>
                  <a:pt x="1" y="51"/>
                </a:lnTo>
                <a:lnTo>
                  <a:pt x="0" y="56"/>
                </a:lnTo>
                <a:lnTo>
                  <a:pt x="0" y="63"/>
                </a:lnTo>
                <a:lnTo>
                  <a:pt x="1" y="70"/>
                </a:lnTo>
                <a:lnTo>
                  <a:pt x="5" y="77"/>
                </a:lnTo>
                <a:lnTo>
                  <a:pt x="8" y="84"/>
                </a:lnTo>
                <a:lnTo>
                  <a:pt x="14" y="91"/>
                </a:lnTo>
                <a:lnTo>
                  <a:pt x="20" y="98"/>
                </a:lnTo>
                <a:lnTo>
                  <a:pt x="27" y="104"/>
                </a:lnTo>
                <a:lnTo>
                  <a:pt x="34" y="110"/>
                </a:lnTo>
                <a:lnTo>
                  <a:pt x="42" y="115"/>
                </a:lnTo>
                <a:lnTo>
                  <a:pt x="51" y="121"/>
                </a:lnTo>
                <a:lnTo>
                  <a:pt x="60" y="127"/>
                </a:lnTo>
                <a:lnTo>
                  <a:pt x="69" y="131"/>
                </a:lnTo>
                <a:lnTo>
                  <a:pt x="80" y="135"/>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88" name="Google Shape;488;p4"/>
          <p:cNvCxnSpPr/>
          <p:nvPr/>
        </p:nvCxnSpPr>
        <p:spPr>
          <a:xfrm>
            <a:off x="5200650" y="4061223"/>
            <a:ext cx="0" cy="53578"/>
          </a:xfrm>
          <a:prstGeom prst="straightConnector1">
            <a:avLst/>
          </a:prstGeom>
          <a:noFill/>
          <a:ln w="15875" cap="flat" cmpd="sng">
            <a:solidFill>
              <a:srgbClr val="000000"/>
            </a:solidFill>
            <a:prstDash val="solid"/>
            <a:round/>
            <a:headEnd type="none" w="med" len="med"/>
            <a:tailEnd type="none" w="med" len="med"/>
          </a:ln>
        </p:spPr>
      </p:cxnSp>
      <p:cxnSp>
        <p:nvCxnSpPr>
          <p:cNvPr id="489" name="Google Shape;489;p4"/>
          <p:cNvCxnSpPr/>
          <p:nvPr/>
        </p:nvCxnSpPr>
        <p:spPr>
          <a:xfrm>
            <a:off x="3927873" y="3829050"/>
            <a:ext cx="807244" cy="0"/>
          </a:xfrm>
          <a:prstGeom prst="straightConnector1">
            <a:avLst/>
          </a:prstGeom>
          <a:noFill/>
          <a:ln w="15875" cap="flat" cmpd="sng">
            <a:solidFill>
              <a:srgbClr val="000000"/>
            </a:solidFill>
            <a:prstDash val="solid"/>
            <a:round/>
            <a:headEnd type="none" w="med" len="med"/>
            <a:tailEnd type="none" w="med" len="med"/>
          </a:ln>
        </p:spPr>
      </p:cxnSp>
      <p:cxnSp>
        <p:nvCxnSpPr>
          <p:cNvPr id="490" name="Google Shape;490;p4"/>
          <p:cNvCxnSpPr/>
          <p:nvPr/>
        </p:nvCxnSpPr>
        <p:spPr>
          <a:xfrm>
            <a:off x="3927873" y="3883819"/>
            <a:ext cx="825103" cy="0"/>
          </a:xfrm>
          <a:prstGeom prst="straightConnector1">
            <a:avLst/>
          </a:prstGeom>
          <a:noFill/>
          <a:ln w="15875" cap="flat" cmpd="sng">
            <a:solidFill>
              <a:srgbClr val="000000"/>
            </a:solidFill>
            <a:prstDash val="solid"/>
            <a:round/>
            <a:headEnd type="none" w="med" len="med"/>
            <a:tailEnd type="none" w="med" len="med"/>
          </a:ln>
        </p:spPr>
      </p:cxnSp>
      <p:sp>
        <p:nvSpPr>
          <p:cNvPr id="491" name="Google Shape;491;p4"/>
          <p:cNvSpPr/>
          <p:nvPr/>
        </p:nvSpPr>
        <p:spPr>
          <a:xfrm>
            <a:off x="4722019" y="3829051"/>
            <a:ext cx="47625" cy="54769"/>
          </a:xfrm>
          <a:custGeom>
            <a:avLst/>
            <a:gdLst/>
            <a:ahLst/>
            <a:cxnLst/>
            <a:rect l="l" t="t" r="r" b="b"/>
            <a:pathLst>
              <a:path w="121" h="136" extrusionOk="0">
                <a:moveTo>
                  <a:pt x="34" y="0"/>
                </a:moveTo>
                <a:lnTo>
                  <a:pt x="28" y="5"/>
                </a:lnTo>
                <a:lnTo>
                  <a:pt x="23" y="12"/>
                </a:lnTo>
                <a:lnTo>
                  <a:pt x="17" y="18"/>
                </a:lnTo>
                <a:lnTo>
                  <a:pt x="12" y="25"/>
                </a:lnTo>
                <a:lnTo>
                  <a:pt x="9" y="31"/>
                </a:lnTo>
                <a:lnTo>
                  <a:pt x="4" y="38"/>
                </a:lnTo>
                <a:lnTo>
                  <a:pt x="3" y="42"/>
                </a:lnTo>
                <a:lnTo>
                  <a:pt x="1" y="48"/>
                </a:lnTo>
                <a:lnTo>
                  <a:pt x="0" y="53"/>
                </a:lnTo>
                <a:lnTo>
                  <a:pt x="0" y="57"/>
                </a:lnTo>
                <a:lnTo>
                  <a:pt x="0" y="64"/>
                </a:lnTo>
                <a:lnTo>
                  <a:pt x="1" y="70"/>
                </a:lnTo>
                <a:lnTo>
                  <a:pt x="3" y="77"/>
                </a:lnTo>
                <a:lnTo>
                  <a:pt x="7" y="83"/>
                </a:lnTo>
                <a:lnTo>
                  <a:pt x="11" y="90"/>
                </a:lnTo>
                <a:lnTo>
                  <a:pt x="17" y="96"/>
                </a:lnTo>
                <a:lnTo>
                  <a:pt x="24" y="103"/>
                </a:lnTo>
                <a:lnTo>
                  <a:pt x="32" y="110"/>
                </a:lnTo>
                <a:lnTo>
                  <a:pt x="41" y="116"/>
                </a:lnTo>
                <a:lnTo>
                  <a:pt x="50" y="122"/>
                </a:lnTo>
                <a:lnTo>
                  <a:pt x="60" y="126"/>
                </a:lnTo>
                <a:lnTo>
                  <a:pt x="69" y="131"/>
                </a:lnTo>
                <a:lnTo>
                  <a:pt x="79" y="136"/>
                </a:lnTo>
                <a:lnTo>
                  <a:pt x="85" y="130"/>
                </a:lnTo>
                <a:lnTo>
                  <a:pt x="92" y="124"/>
                </a:lnTo>
                <a:lnTo>
                  <a:pt x="98" y="118"/>
                </a:lnTo>
                <a:lnTo>
                  <a:pt x="103" y="113"/>
                </a:lnTo>
                <a:lnTo>
                  <a:pt x="109" y="106"/>
                </a:lnTo>
                <a:lnTo>
                  <a:pt x="114" y="100"/>
                </a:lnTo>
                <a:lnTo>
                  <a:pt x="116" y="94"/>
                </a:lnTo>
                <a:lnTo>
                  <a:pt x="118" y="90"/>
                </a:lnTo>
                <a:lnTo>
                  <a:pt x="121" y="85"/>
                </a:lnTo>
                <a:lnTo>
                  <a:pt x="121" y="79"/>
                </a:lnTo>
                <a:lnTo>
                  <a:pt x="121" y="75"/>
                </a:lnTo>
                <a:lnTo>
                  <a:pt x="121" y="69"/>
                </a:lnTo>
                <a:lnTo>
                  <a:pt x="118" y="63"/>
                </a:lnTo>
                <a:lnTo>
                  <a:pt x="116" y="57"/>
                </a:lnTo>
                <a:lnTo>
                  <a:pt x="113" y="52"/>
                </a:lnTo>
                <a:lnTo>
                  <a:pt x="109" y="47"/>
                </a:lnTo>
                <a:lnTo>
                  <a:pt x="103" y="40"/>
                </a:lnTo>
                <a:lnTo>
                  <a:pt x="98" y="34"/>
                </a:lnTo>
                <a:lnTo>
                  <a:pt x="91" y="29"/>
                </a:lnTo>
                <a:lnTo>
                  <a:pt x="84" y="23"/>
                </a:lnTo>
                <a:lnTo>
                  <a:pt x="76" y="18"/>
                </a:lnTo>
                <a:lnTo>
                  <a:pt x="65" y="12"/>
                </a:lnTo>
                <a:lnTo>
                  <a:pt x="55" y="8"/>
                </a:lnTo>
                <a:lnTo>
                  <a:pt x="45" y="3"/>
                </a:lnTo>
                <a:lnTo>
                  <a:pt x="34"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92" name="Google Shape;492;p4"/>
          <p:cNvSpPr/>
          <p:nvPr/>
        </p:nvSpPr>
        <p:spPr>
          <a:xfrm>
            <a:off x="4735117" y="3829051"/>
            <a:ext cx="34528" cy="54769"/>
          </a:xfrm>
          <a:custGeom>
            <a:avLst/>
            <a:gdLst/>
            <a:ahLst/>
            <a:cxnLst/>
            <a:rect l="l" t="t" r="r" b="b"/>
            <a:pathLst>
              <a:path w="87" h="136" extrusionOk="0">
                <a:moveTo>
                  <a:pt x="0" y="0"/>
                </a:moveTo>
                <a:lnTo>
                  <a:pt x="11" y="3"/>
                </a:lnTo>
                <a:lnTo>
                  <a:pt x="21" y="8"/>
                </a:lnTo>
                <a:lnTo>
                  <a:pt x="31" y="12"/>
                </a:lnTo>
                <a:lnTo>
                  <a:pt x="42" y="18"/>
                </a:lnTo>
                <a:lnTo>
                  <a:pt x="51" y="24"/>
                </a:lnTo>
                <a:lnTo>
                  <a:pt x="59" y="30"/>
                </a:lnTo>
                <a:lnTo>
                  <a:pt x="66" y="37"/>
                </a:lnTo>
                <a:lnTo>
                  <a:pt x="73" y="43"/>
                </a:lnTo>
                <a:lnTo>
                  <a:pt x="79" y="50"/>
                </a:lnTo>
                <a:lnTo>
                  <a:pt x="83" y="58"/>
                </a:lnTo>
                <a:lnTo>
                  <a:pt x="85" y="65"/>
                </a:lnTo>
                <a:lnTo>
                  <a:pt x="87" y="72"/>
                </a:lnTo>
                <a:lnTo>
                  <a:pt x="87" y="79"/>
                </a:lnTo>
                <a:lnTo>
                  <a:pt x="85" y="86"/>
                </a:lnTo>
                <a:lnTo>
                  <a:pt x="83" y="93"/>
                </a:lnTo>
                <a:lnTo>
                  <a:pt x="80" y="99"/>
                </a:lnTo>
                <a:lnTo>
                  <a:pt x="75" y="106"/>
                </a:lnTo>
                <a:lnTo>
                  <a:pt x="71" y="113"/>
                </a:lnTo>
                <a:lnTo>
                  <a:pt x="64" y="118"/>
                </a:lnTo>
                <a:lnTo>
                  <a:pt x="58" y="124"/>
                </a:lnTo>
                <a:lnTo>
                  <a:pt x="51" y="130"/>
                </a:lnTo>
                <a:lnTo>
                  <a:pt x="45"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93" name="Google Shape;493;p4"/>
          <p:cNvSpPr/>
          <p:nvPr/>
        </p:nvSpPr>
        <p:spPr>
          <a:xfrm>
            <a:off x="4722020" y="3829051"/>
            <a:ext cx="30956" cy="54769"/>
          </a:xfrm>
          <a:custGeom>
            <a:avLst/>
            <a:gdLst/>
            <a:ahLst/>
            <a:cxnLst/>
            <a:rect l="l" t="t" r="r" b="b"/>
            <a:pathLst>
              <a:path w="79" h="136" extrusionOk="0">
                <a:moveTo>
                  <a:pt x="34" y="0"/>
                </a:moveTo>
                <a:lnTo>
                  <a:pt x="28" y="5"/>
                </a:lnTo>
                <a:lnTo>
                  <a:pt x="23" y="12"/>
                </a:lnTo>
                <a:lnTo>
                  <a:pt x="17" y="18"/>
                </a:lnTo>
                <a:lnTo>
                  <a:pt x="12" y="25"/>
                </a:lnTo>
                <a:lnTo>
                  <a:pt x="9" y="31"/>
                </a:lnTo>
                <a:lnTo>
                  <a:pt x="4" y="38"/>
                </a:lnTo>
                <a:lnTo>
                  <a:pt x="2" y="45"/>
                </a:lnTo>
                <a:lnTo>
                  <a:pt x="0" y="50"/>
                </a:lnTo>
                <a:lnTo>
                  <a:pt x="0" y="57"/>
                </a:lnTo>
                <a:lnTo>
                  <a:pt x="0" y="64"/>
                </a:lnTo>
                <a:lnTo>
                  <a:pt x="1" y="70"/>
                </a:lnTo>
                <a:lnTo>
                  <a:pt x="4" y="78"/>
                </a:lnTo>
                <a:lnTo>
                  <a:pt x="8" y="85"/>
                </a:lnTo>
                <a:lnTo>
                  <a:pt x="12" y="92"/>
                </a:lnTo>
                <a:lnTo>
                  <a:pt x="19" y="99"/>
                </a:lnTo>
                <a:lnTo>
                  <a:pt x="25" y="105"/>
                </a:lnTo>
                <a:lnTo>
                  <a:pt x="33" y="110"/>
                </a:lnTo>
                <a:lnTo>
                  <a:pt x="41" y="116"/>
                </a:lnTo>
                <a:lnTo>
                  <a:pt x="50" y="122"/>
                </a:lnTo>
                <a:lnTo>
                  <a:pt x="60" y="126"/>
                </a:lnTo>
                <a:lnTo>
                  <a:pt x="69" y="131"/>
                </a:lnTo>
                <a:lnTo>
                  <a:pt x="79"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94" name="Google Shape;494;p4"/>
          <p:cNvSpPr/>
          <p:nvPr/>
        </p:nvSpPr>
        <p:spPr>
          <a:xfrm>
            <a:off x="3923110" y="3829051"/>
            <a:ext cx="47625" cy="54769"/>
          </a:xfrm>
          <a:custGeom>
            <a:avLst/>
            <a:gdLst/>
            <a:ahLst/>
            <a:cxnLst/>
            <a:rect l="l" t="t" r="r" b="b"/>
            <a:pathLst>
              <a:path w="122" h="136" extrusionOk="0">
                <a:moveTo>
                  <a:pt x="35" y="0"/>
                </a:moveTo>
                <a:lnTo>
                  <a:pt x="29" y="5"/>
                </a:lnTo>
                <a:lnTo>
                  <a:pt x="23" y="12"/>
                </a:lnTo>
                <a:lnTo>
                  <a:pt x="18" y="18"/>
                </a:lnTo>
                <a:lnTo>
                  <a:pt x="14" y="25"/>
                </a:lnTo>
                <a:lnTo>
                  <a:pt x="9" y="31"/>
                </a:lnTo>
                <a:lnTo>
                  <a:pt x="6" y="38"/>
                </a:lnTo>
                <a:lnTo>
                  <a:pt x="3" y="42"/>
                </a:lnTo>
                <a:lnTo>
                  <a:pt x="2" y="48"/>
                </a:lnTo>
                <a:lnTo>
                  <a:pt x="1" y="53"/>
                </a:lnTo>
                <a:lnTo>
                  <a:pt x="0" y="57"/>
                </a:lnTo>
                <a:lnTo>
                  <a:pt x="0" y="64"/>
                </a:lnTo>
                <a:lnTo>
                  <a:pt x="2" y="70"/>
                </a:lnTo>
                <a:lnTo>
                  <a:pt x="5" y="77"/>
                </a:lnTo>
                <a:lnTo>
                  <a:pt x="8" y="83"/>
                </a:lnTo>
                <a:lnTo>
                  <a:pt x="12" y="90"/>
                </a:lnTo>
                <a:lnTo>
                  <a:pt x="18" y="96"/>
                </a:lnTo>
                <a:lnTo>
                  <a:pt x="25" y="103"/>
                </a:lnTo>
                <a:lnTo>
                  <a:pt x="33" y="110"/>
                </a:lnTo>
                <a:lnTo>
                  <a:pt x="41" y="116"/>
                </a:lnTo>
                <a:lnTo>
                  <a:pt x="51" y="122"/>
                </a:lnTo>
                <a:lnTo>
                  <a:pt x="60" y="126"/>
                </a:lnTo>
                <a:lnTo>
                  <a:pt x="70" y="131"/>
                </a:lnTo>
                <a:lnTo>
                  <a:pt x="79" y="136"/>
                </a:lnTo>
                <a:lnTo>
                  <a:pt x="86" y="130"/>
                </a:lnTo>
                <a:lnTo>
                  <a:pt x="92" y="124"/>
                </a:lnTo>
                <a:lnTo>
                  <a:pt x="99" y="118"/>
                </a:lnTo>
                <a:lnTo>
                  <a:pt x="105" y="113"/>
                </a:lnTo>
                <a:lnTo>
                  <a:pt x="109" y="106"/>
                </a:lnTo>
                <a:lnTo>
                  <a:pt x="114" y="100"/>
                </a:lnTo>
                <a:lnTo>
                  <a:pt x="117" y="94"/>
                </a:lnTo>
                <a:lnTo>
                  <a:pt x="120" y="90"/>
                </a:lnTo>
                <a:lnTo>
                  <a:pt x="121" y="85"/>
                </a:lnTo>
                <a:lnTo>
                  <a:pt x="122" y="79"/>
                </a:lnTo>
                <a:lnTo>
                  <a:pt x="122" y="75"/>
                </a:lnTo>
                <a:lnTo>
                  <a:pt x="121" y="69"/>
                </a:lnTo>
                <a:lnTo>
                  <a:pt x="120" y="63"/>
                </a:lnTo>
                <a:lnTo>
                  <a:pt x="117" y="57"/>
                </a:lnTo>
                <a:lnTo>
                  <a:pt x="114" y="52"/>
                </a:lnTo>
                <a:lnTo>
                  <a:pt x="109" y="47"/>
                </a:lnTo>
                <a:lnTo>
                  <a:pt x="105" y="40"/>
                </a:lnTo>
                <a:lnTo>
                  <a:pt x="98" y="34"/>
                </a:lnTo>
                <a:lnTo>
                  <a:pt x="92" y="29"/>
                </a:lnTo>
                <a:lnTo>
                  <a:pt x="84" y="23"/>
                </a:lnTo>
                <a:lnTo>
                  <a:pt x="76" y="18"/>
                </a:lnTo>
                <a:lnTo>
                  <a:pt x="67" y="12"/>
                </a:lnTo>
                <a:lnTo>
                  <a:pt x="55" y="8"/>
                </a:lnTo>
                <a:lnTo>
                  <a:pt x="45" y="3"/>
                </a:lnTo>
                <a:lnTo>
                  <a:pt x="3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95" name="Google Shape;495;p4"/>
          <p:cNvSpPr/>
          <p:nvPr/>
        </p:nvSpPr>
        <p:spPr>
          <a:xfrm>
            <a:off x="3936206" y="3829051"/>
            <a:ext cx="34529" cy="54769"/>
          </a:xfrm>
          <a:custGeom>
            <a:avLst/>
            <a:gdLst/>
            <a:ahLst/>
            <a:cxnLst/>
            <a:rect l="l" t="t" r="r" b="b"/>
            <a:pathLst>
              <a:path w="87" h="136" extrusionOk="0">
                <a:moveTo>
                  <a:pt x="0" y="0"/>
                </a:moveTo>
                <a:lnTo>
                  <a:pt x="10" y="3"/>
                </a:lnTo>
                <a:lnTo>
                  <a:pt x="20" y="8"/>
                </a:lnTo>
                <a:lnTo>
                  <a:pt x="32" y="12"/>
                </a:lnTo>
                <a:lnTo>
                  <a:pt x="41" y="18"/>
                </a:lnTo>
                <a:lnTo>
                  <a:pt x="50" y="24"/>
                </a:lnTo>
                <a:lnTo>
                  <a:pt x="58" y="30"/>
                </a:lnTo>
                <a:lnTo>
                  <a:pt x="66" y="37"/>
                </a:lnTo>
                <a:lnTo>
                  <a:pt x="72" y="43"/>
                </a:lnTo>
                <a:lnTo>
                  <a:pt x="78" y="50"/>
                </a:lnTo>
                <a:lnTo>
                  <a:pt x="82" y="58"/>
                </a:lnTo>
                <a:lnTo>
                  <a:pt x="86" y="65"/>
                </a:lnTo>
                <a:lnTo>
                  <a:pt x="87" y="72"/>
                </a:lnTo>
                <a:lnTo>
                  <a:pt x="87" y="79"/>
                </a:lnTo>
                <a:lnTo>
                  <a:pt x="86" y="86"/>
                </a:lnTo>
                <a:lnTo>
                  <a:pt x="82" y="93"/>
                </a:lnTo>
                <a:lnTo>
                  <a:pt x="79" y="99"/>
                </a:lnTo>
                <a:lnTo>
                  <a:pt x="74" y="106"/>
                </a:lnTo>
                <a:lnTo>
                  <a:pt x="70" y="113"/>
                </a:lnTo>
                <a:lnTo>
                  <a:pt x="64" y="118"/>
                </a:lnTo>
                <a:lnTo>
                  <a:pt x="57" y="124"/>
                </a:lnTo>
                <a:lnTo>
                  <a:pt x="51" y="130"/>
                </a:lnTo>
                <a:lnTo>
                  <a:pt x="44"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sp>
        <p:nvSpPr>
          <p:cNvPr id="496" name="Google Shape;496;p4"/>
          <p:cNvSpPr/>
          <p:nvPr/>
        </p:nvSpPr>
        <p:spPr>
          <a:xfrm>
            <a:off x="3923111" y="3829051"/>
            <a:ext cx="30956" cy="54769"/>
          </a:xfrm>
          <a:custGeom>
            <a:avLst/>
            <a:gdLst/>
            <a:ahLst/>
            <a:cxnLst/>
            <a:rect l="l" t="t" r="r" b="b"/>
            <a:pathLst>
              <a:path w="79" h="136" extrusionOk="0">
                <a:moveTo>
                  <a:pt x="35" y="0"/>
                </a:moveTo>
                <a:lnTo>
                  <a:pt x="29" y="5"/>
                </a:lnTo>
                <a:lnTo>
                  <a:pt x="23" y="12"/>
                </a:lnTo>
                <a:lnTo>
                  <a:pt x="18" y="18"/>
                </a:lnTo>
                <a:lnTo>
                  <a:pt x="14" y="25"/>
                </a:lnTo>
                <a:lnTo>
                  <a:pt x="9" y="31"/>
                </a:lnTo>
                <a:lnTo>
                  <a:pt x="6" y="38"/>
                </a:lnTo>
                <a:lnTo>
                  <a:pt x="3" y="45"/>
                </a:lnTo>
                <a:lnTo>
                  <a:pt x="1" y="50"/>
                </a:lnTo>
                <a:lnTo>
                  <a:pt x="0" y="57"/>
                </a:lnTo>
                <a:lnTo>
                  <a:pt x="0" y="64"/>
                </a:lnTo>
                <a:lnTo>
                  <a:pt x="2" y="70"/>
                </a:lnTo>
                <a:lnTo>
                  <a:pt x="5" y="78"/>
                </a:lnTo>
                <a:lnTo>
                  <a:pt x="9" y="85"/>
                </a:lnTo>
                <a:lnTo>
                  <a:pt x="14" y="92"/>
                </a:lnTo>
                <a:lnTo>
                  <a:pt x="20" y="99"/>
                </a:lnTo>
                <a:lnTo>
                  <a:pt x="26" y="105"/>
                </a:lnTo>
                <a:lnTo>
                  <a:pt x="33" y="110"/>
                </a:lnTo>
                <a:lnTo>
                  <a:pt x="41" y="116"/>
                </a:lnTo>
                <a:lnTo>
                  <a:pt x="51" y="122"/>
                </a:lnTo>
                <a:lnTo>
                  <a:pt x="60" y="126"/>
                </a:lnTo>
                <a:lnTo>
                  <a:pt x="70" y="131"/>
                </a:lnTo>
                <a:lnTo>
                  <a:pt x="79" y="136"/>
                </a:lnTo>
              </a:path>
            </a:pathLst>
          </a:custGeom>
          <a:noFill/>
          <a:ln w="158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97" name="Google Shape;497;p4"/>
          <p:cNvCxnSpPr/>
          <p:nvPr/>
        </p:nvCxnSpPr>
        <p:spPr>
          <a:xfrm>
            <a:off x="3927872" y="3829051"/>
            <a:ext cx="0" cy="54769"/>
          </a:xfrm>
          <a:prstGeom prst="straightConnector1">
            <a:avLst/>
          </a:prstGeom>
          <a:noFill/>
          <a:ln w="15875" cap="flat" cmpd="sng">
            <a:solidFill>
              <a:srgbClr val="000000"/>
            </a:solidFill>
            <a:prstDash val="solid"/>
            <a:round/>
            <a:headEnd type="none" w="med" len="med"/>
            <a:tailEnd type="none" w="med" len="med"/>
          </a:ln>
        </p:spPr>
      </p:cxnSp>
      <p:sp>
        <p:nvSpPr>
          <p:cNvPr id="498" name="Google Shape;498;p4"/>
          <p:cNvSpPr/>
          <p:nvPr/>
        </p:nvSpPr>
        <p:spPr>
          <a:xfrm>
            <a:off x="6065044" y="3458766"/>
            <a:ext cx="444104" cy="241697"/>
          </a:xfrm>
          <a:custGeom>
            <a:avLst/>
            <a:gdLst/>
            <a:ahLst/>
            <a:cxnLst/>
            <a:rect l="l" t="t" r="r" b="b"/>
            <a:pathLst>
              <a:path w="1119" h="609" extrusionOk="0">
                <a:moveTo>
                  <a:pt x="0" y="609"/>
                </a:moveTo>
                <a:lnTo>
                  <a:pt x="0" y="0"/>
                </a:lnTo>
                <a:lnTo>
                  <a:pt x="1119" y="0"/>
                </a:lnTo>
                <a:lnTo>
                  <a:pt x="1119" y="609"/>
                </a:lnTo>
                <a:lnTo>
                  <a:pt x="1112" y="609"/>
                </a:lnTo>
                <a:lnTo>
                  <a:pt x="0" y="609"/>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499" name="Google Shape;499;p4"/>
          <p:cNvCxnSpPr/>
          <p:nvPr/>
        </p:nvCxnSpPr>
        <p:spPr>
          <a:xfrm rot="10800000">
            <a:off x="6065045" y="3700463"/>
            <a:ext cx="441722" cy="0"/>
          </a:xfrm>
          <a:prstGeom prst="straightConnector1">
            <a:avLst/>
          </a:prstGeom>
          <a:noFill/>
          <a:ln w="15875" cap="flat" cmpd="sng">
            <a:solidFill>
              <a:srgbClr val="000000"/>
            </a:solidFill>
            <a:prstDash val="solid"/>
            <a:round/>
            <a:headEnd type="none" w="med" len="med"/>
            <a:tailEnd type="none" w="med" len="med"/>
          </a:ln>
        </p:spPr>
      </p:cxnSp>
      <p:cxnSp>
        <p:nvCxnSpPr>
          <p:cNvPr id="500" name="Google Shape;500;p4"/>
          <p:cNvCxnSpPr/>
          <p:nvPr/>
        </p:nvCxnSpPr>
        <p:spPr>
          <a:xfrm rot="10800000">
            <a:off x="6065044" y="3458766"/>
            <a:ext cx="0" cy="241697"/>
          </a:xfrm>
          <a:prstGeom prst="straightConnector1">
            <a:avLst/>
          </a:prstGeom>
          <a:noFill/>
          <a:ln w="9525" cap="flat" cmpd="sng">
            <a:solidFill>
              <a:srgbClr val="000000"/>
            </a:solidFill>
            <a:prstDash val="solid"/>
            <a:round/>
            <a:headEnd type="none" w="med" len="med"/>
            <a:tailEnd type="none" w="med" len="med"/>
          </a:ln>
        </p:spPr>
      </p:cxnSp>
      <p:cxnSp>
        <p:nvCxnSpPr>
          <p:cNvPr id="501" name="Google Shape;501;p4"/>
          <p:cNvCxnSpPr/>
          <p:nvPr/>
        </p:nvCxnSpPr>
        <p:spPr>
          <a:xfrm>
            <a:off x="6065044" y="3458766"/>
            <a:ext cx="444104" cy="0"/>
          </a:xfrm>
          <a:prstGeom prst="straightConnector1">
            <a:avLst/>
          </a:prstGeom>
          <a:noFill/>
          <a:ln w="15875" cap="flat" cmpd="sng">
            <a:solidFill>
              <a:srgbClr val="000000"/>
            </a:solidFill>
            <a:prstDash val="solid"/>
            <a:round/>
            <a:headEnd type="none" w="med" len="med"/>
            <a:tailEnd type="none" w="med" len="med"/>
          </a:ln>
        </p:spPr>
      </p:cxnSp>
      <p:sp>
        <p:nvSpPr>
          <p:cNvPr id="502" name="Google Shape;502;p4"/>
          <p:cNvSpPr/>
          <p:nvPr/>
        </p:nvSpPr>
        <p:spPr>
          <a:xfrm>
            <a:off x="6509147" y="3406380"/>
            <a:ext cx="75009" cy="345281"/>
          </a:xfrm>
          <a:custGeom>
            <a:avLst/>
            <a:gdLst/>
            <a:ahLst/>
            <a:cxnLst/>
            <a:rect l="l" t="t" r="r" b="b"/>
            <a:pathLst>
              <a:path w="189" h="869" extrusionOk="0">
                <a:moveTo>
                  <a:pt x="189" y="0"/>
                </a:moveTo>
                <a:lnTo>
                  <a:pt x="189" y="739"/>
                </a:lnTo>
                <a:lnTo>
                  <a:pt x="189" y="869"/>
                </a:lnTo>
                <a:lnTo>
                  <a:pt x="0" y="869"/>
                </a:lnTo>
                <a:lnTo>
                  <a:pt x="0" y="130"/>
                </a:lnTo>
                <a:lnTo>
                  <a:pt x="0" y="0"/>
                </a:lnTo>
                <a:lnTo>
                  <a:pt x="189" y="0"/>
                </a:lnTo>
                <a:close/>
              </a:path>
            </a:pathLst>
          </a:custGeom>
          <a:solidFill>
            <a:srgbClr val="77B8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503" name="Google Shape;503;p4"/>
          <p:cNvCxnSpPr/>
          <p:nvPr/>
        </p:nvCxnSpPr>
        <p:spPr>
          <a:xfrm>
            <a:off x="6509147" y="3458767"/>
            <a:ext cx="0" cy="292894"/>
          </a:xfrm>
          <a:prstGeom prst="straightConnector1">
            <a:avLst/>
          </a:prstGeom>
          <a:noFill/>
          <a:ln w="15875" cap="flat" cmpd="sng">
            <a:solidFill>
              <a:srgbClr val="000000"/>
            </a:solidFill>
            <a:prstDash val="solid"/>
            <a:round/>
            <a:headEnd type="none" w="med" len="med"/>
            <a:tailEnd type="none" w="med" len="med"/>
          </a:ln>
        </p:spPr>
      </p:cxnSp>
      <p:cxnSp>
        <p:nvCxnSpPr>
          <p:cNvPr id="504" name="Google Shape;504;p4"/>
          <p:cNvCxnSpPr/>
          <p:nvPr/>
        </p:nvCxnSpPr>
        <p:spPr>
          <a:xfrm>
            <a:off x="6506767" y="3700463"/>
            <a:ext cx="2381" cy="0"/>
          </a:xfrm>
          <a:prstGeom prst="straightConnector1">
            <a:avLst/>
          </a:prstGeom>
          <a:noFill/>
          <a:ln w="15875" cap="flat" cmpd="sng">
            <a:solidFill>
              <a:srgbClr val="000000"/>
            </a:solidFill>
            <a:prstDash val="solid"/>
            <a:round/>
            <a:headEnd type="none" w="med" len="med"/>
            <a:tailEnd type="none" w="med" len="med"/>
          </a:ln>
        </p:spPr>
      </p:cxnSp>
      <p:cxnSp>
        <p:nvCxnSpPr>
          <p:cNvPr id="505" name="Google Shape;505;p4"/>
          <p:cNvCxnSpPr/>
          <p:nvPr/>
        </p:nvCxnSpPr>
        <p:spPr>
          <a:xfrm rot="10800000">
            <a:off x="6509147" y="3406378"/>
            <a:ext cx="0" cy="52388"/>
          </a:xfrm>
          <a:prstGeom prst="straightConnector1">
            <a:avLst/>
          </a:prstGeom>
          <a:noFill/>
          <a:ln w="15875" cap="flat" cmpd="sng">
            <a:solidFill>
              <a:srgbClr val="000000"/>
            </a:solidFill>
            <a:prstDash val="solid"/>
            <a:round/>
            <a:headEnd type="none" w="med" len="med"/>
            <a:tailEnd type="none" w="med" len="med"/>
          </a:ln>
        </p:spPr>
      </p:cxnSp>
      <p:cxnSp>
        <p:nvCxnSpPr>
          <p:cNvPr id="506" name="Google Shape;506;p4"/>
          <p:cNvCxnSpPr/>
          <p:nvPr/>
        </p:nvCxnSpPr>
        <p:spPr>
          <a:xfrm>
            <a:off x="6509147" y="3406379"/>
            <a:ext cx="75009" cy="0"/>
          </a:xfrm>
          <a:prstGeom prst="straightConnector1">
            <a:avLst/>
          </a:prstGeom>
          <a:noFill/>
          <a:ln w="15875" cap="flat" cmpd="sng">
            <a:solidFill>
              <a:srgbClr val="000000"/>
            </a:solidFill>
            <a:prstDash val="solid"/>
            <a:round/>
            <a:headEnd type="none" w="med" len="med"/>
            <a:tailEnd type="none" w="med" len="med"/>
          </a:ln>
        </p:spPr>
      </p:cxnSp>
      <p:cxnSp>
        <p:nvCxnSpPr>
          <p:cNvPr id="507" name="Google Shape;507;p4"/>
          <p:cNvCxnSpPr/>
          <p:nvPr/>
        </p:nvCxnSpPr>
        <p:spPr>
          <a:xfrm>
            <a:off x="6584156" y="3406379"/>
            <a:ext cx="0" cy="294084"/>
          </a:xfrm>
          <a:prstGeom prst="straightConnector1">
            <a:avLst/>
          </a:prstGeom>
          <a:noFill/>
          <a:ln w="15875" cap="flat" cmpd="sng">
            <a:solidFill>
              <a:srgbClr val="000000"/>
            </a:solidFill>
            <a:prstDash val="solid"/>
            <a:round/>
            <a:headEnd type="none" w="med" len="med"/>
            <a:tailEnd type="none" w="med" len="med"/>
          </a:ln>
        </p:spPr>
      </p:cxnSp>
      <p:cxnSp>
        <p:nvCxnSpPr>
          <p:cNvPr id="508" name="Google Shape;508;p4"/>
          <p:cNvCxnSpPr/>
          <p:nvPr/>
        </p:nvCxnSpPr>
        <p:spPr>
          <a:xfrm>
            <a:off x="6584156" y="3700464"/>
            <a:ext cx="0" cy="51197"/>
          </a:xfrm>
          <a:prstGeom prst="straightConnector1">
            <a:avLst/>
          </a:prstGeom>
          <a:noFill/>
          <a:ln w="15875" cap="flat" cmpd="sng">
            <a:solidFill>
              <a:srgbClr val="000000"/>
            </a:solidFill>
            <a:prstDash val="solid"/>
            <a:round/>
            <a:headEnd type="none" w="med" len="med"/>
            <a:tailEnd type="none" w="med" len="med"/>
          </a:ln>
        </p:spPr>
      </p:cxnSp>
      <p:cxnSp>
        <p:nvCxnSpPr>
          <p:cNvPr id="509" name="Google Shape;509;p4"/>
          <p:cNvCxnSpPr/>
          <p:nvPr/>
        </p:nvCxnSpPr>
        <p:spPr>
          <a:xfrm rot="10800000">
            <a:off x="6509147" y="3751660"/>
            <a:ext cx="75009" cy="0"/>
          </a:xfrm>
          <a:prstGeom prst="straightConnector1">
            <a:avLst/>
          </a:prstGeom>
          <a:noFill/>
          <a:ln w="15875" cap="flat" cmpd="sng">
            <a:solidFill>
              <a:srgbClr val="000000"/>
            </a:solidFill>
            <a:prstDash val="solid"/>
            <a:round/>
            <a:headEnd type="none" w="med" len="med"/>
            <a:tailEnd type="none" w="med" len="med"/>
          </a:ln>
        </p:spPr>
      </p:cxnSp>
      <p:cxnSp>
        <p:nvCxnSpPr>
          <p:cNvPr id="510" name="Google Shape;510;p4"/>
          <p:cNvCxnSpPr/>
          <p:nvPr/>
        </p:nvCxnSpPr>
        <p:spPr>
          <a:xfrm>
            <a:off x="6225779"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1" name="Google Shape;511;p4"/>
          <p:cNvCxnSpPr/>
          <p:nvPr/>
        </p:nvCxnSpPr>
        <p:spPr>
          <a:xfrm>
            <a:off x="6225779"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2" name="Google Shape;512;p4"/>
          <p:cNvCxnSpPr/>
          <p:nvPr/>
        </p:nvCxnSpPr>
        <p:spPr>
          <a:xfrm>
            <a:off x="6225779"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3" name="Google Shape;513;p4"/>
          <p:cNvCxnSpPr/>
          <p:nvPr/>
        </p:nvCxnSpPr>
        <p:spPr>
          <a:xfrm>
            <a:off x="6225779"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4" name="Google Shape;514;p4"/>
          <p:cNvCxnSpPr/>
          <p:nvPr/>
        </p:nvCxnSpPr>
        <p:spPr>
          <a:xfrm>
            <a:off x="6209110"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5" name="Google Shape;515;p4"/>
          <p:cNvCxnSpPr/>
          <p:nvPr/>
        </p:nvCxnSpPr>
        <p:spPr>
          <a:xfrm>
            <a:off x="6209110"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6" name="Google Shape;516;p4"/>
          <p:cNvCxnSpPr/>
          <p:nvPr/>
        </p:nvCxnSpPr>
        <p:spPr>
          <a:xfrm>
            <a:off x="6209110"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7" name="Google Shape;517;p4"/>
          <p:cNvCxnSpPr/>
          <p:nvPr/>
        </p:nvCxnSpPr>
        <p:spPr>
          <a:xfrm>
            <a:off x="6209110"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8" name="Google Shape;518;p4"/>
          <p:cNvCxnSpPr/>
          <p:nvPr/>
        </p:nvCxnSpPr>
        <p:spPr>
          <a:xfrm>
            <a:off x="6191250"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19" name="Google Shape;519;p4"/>
          <p:cNvCxnSpPr/>
          <p:nvPr/>
        </p:nvCxnSpPr>
        <p:spPr>
          <a:xfrm>
            <a:off x="6191250"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0" name="Google Shape;520;p4"/>
          <p:cNvCxnSpPr/>
          <p:nvPr/>
        </p:nvCxnSpPr>
        <p:spPr>
          <a:xfrm>
            <a:off x="6191250"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1" name="Google Shape;521;p4"/>
          <p:cNvCxnSpPr/>
          <p:nvPr/>
        </p:nvCxnSpPr>
        <p:spPr>
          <a:xfrm>
            <a:off x="6191250"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2" name="Google Shape;522;p4"/>
          <p:cNvCxnSpPr/>
          <p:nvPr/>
        </p:nvCxnSpPr>
        <p:spPr>
          <a:xfrm>
            <a:off x="6174581"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3" name="Google Shape;523;p4"/>
          <p:cNvCxnSpPr/>
          <p:nvPr/>
        </p:nvCxnSpPr>
        <p:spPr>
          <a:xfrm>
            <a:off x="6174581"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4" name="Google Shape;524;p4"/>
          <p:cNvCxnSpPr/>
          <p:nvPr/>
        </p:nvCxnSpPr>
        <p:spPr>
          <a:xfrm>
            <a:off x="6174581"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5" name="Google Shape;525;p4"/>
          <p:cNvCxnSpPr/>
          <p:nvPr/>
        </p:nvCxnSpPr>
        <p:spPr>
          <a:xfrm>
            <a:off x="6174581"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6" name="Google Shape;526;p4"/>
          <p:cNvCxnSpPr/>
          <p:nvPr/>
        </p:nvCxnSpPr>
        <p:spPr>
          <a:xfrm>
            <a:off x="6156722"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7" name="Google Shape;527;p4"/>
          <p:cNvCxnSpPr/>
          <p:nvPr/>
        </p:nvCxnSpPr>
        <p:spPr>
          <a:xfrm>
            <a:off x="6156722"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8" name="Google Shape;528;p4"/>
          <p:cNvCxnSpPr/>
          <p:nvPr/>
        </p:nvCxnSpPr>
        <p:spPr>
          <a:xfrm>
            <a:off x="6156722"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29" name="Google Shape;529;p4"/>
          <p:cNvCxnSpPr/>
          <p:nvPr/>
        </p:nvCxnSpPr>
        <p:spPr>
          <a:xfrm>
            <a:off x="6156722"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0" name="Google Shape;530;p4"/>
          <p:cNvCxnSpPr/>
          <p:nvPr/>
        </p:nvCxnSpPr>
        <p:spPr>
          <a:xfrm>
            <a:off x="6140054"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1" name="Google Shape;531;p4"/>
          <p:cNvCxnSpPr/>
          <p:nvPr/>
        </p:nvCxnSpPr>
        <p:spPr>
          <a:xfrm>
            <a:off x="6140054"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2" name="Google Shape;532;p4"/>
          <p:cNvCxnSpPr/>
          <p:nvPr/>
        </p:nvCxnSpPr>
        <p:spPr>
          <a:xfrm>
            <a:off x="6140054"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3" name="Google Shape;533;p4"/>
          <p:cNvCxnSpPr/>
          <p:nvPr/>
        </p:nvCxnSpPr>
        <p:spPr>
          <a:xfrm>
            <a:off x="6140054"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4" name="Google Shape;534;p4"/>
          <p:cNvCxnSpPr/>
          <p:nvPr/>
        </p:nvCxnSpPr>
        <p:spPr>
          <a:xfrm>
            <a:off x="6122194"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5" name="Google Shape;535;p4"/>
          <p:cNvCxnSpPr/>
          <p:nvPr/>
        </p:nvCxnSpPr>
        <p:spPr>
          <a:xfrm>
            <a:off x="6122194"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6" name="Google Shape;536;p4"/>
          <p:cNvCxnSpPr/>
          <p:nvPr/>
        </p:nvCxnSpPr>
        <p:spPr>
          <a:xfrm>
            <a:off x="6122194"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7" name="Google Shape;537;p4"/>
          <p:cNvCxnSpPr/>
          <p:nvPr/>
        </p:nvCxnSpPr>
        <p:spPr>
          <a:xfrm>
            <a:off x="6122194"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8" name="Google Shape;538;p4"/>
          <p:cNvCxnSpPr/>
          <p:nvPr/>
        </p:nvCxnSpPr>
        <p:spPr>
          <a:xfrm>
            <a:off x="6105525"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39" name="Google Shape;539;p4"/>
          <p:cNvCxnSpPr/>
          <p:nvPr/>
        </p:nvCxnSpPr>
        <p:spPr>
          <a:xfrm>
            <a:off x="6105525"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0" name="Google Shape;540;p4"/>
          <p:cNvCxnSpPr/>
          <p:nvPr/>
        </p:nvCxnSpPr>
        <p:spPr>
          <a:xfrm>
            <a:off x="6105525"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1" name="Google Shape;541;p4"/>
          <p:cNvCxnSpPr/>
          <p:nvPr/>
        </p:nvCxnSpPr>
        <p:spPr>
          <a:xfrm>
            <a:off x="6105525"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2" name="Google Shape;542;p4"/>
          <p:cNvCxnSpPr/>
          <p:nvPr/>
        </p:nvCxnSpPr>
        <p:spPr>
          <a:xfrm>
            <a:off x="6087666"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3" name="Google Shape;543;p4"/>
          <p:cNvCxnSpPr/>
          <p:nvPr/>
        </p:nvCxnSpPr>
        <p:spPr>
          <a:xfrm>
            <a:off x="6087666"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4" name="Google Shape;544;p4"/>
          <p:cNvCxnSpPr/>
          <p:nvPr/>
        </p:nvCxnSpPr>
        <p:spPr>
          <a:xfrm>
            <a:off x="6087666"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5" name="Google Shape;545;p4"/>
          <p:cNvCxnSpPr/>
          <p:nvPr/>
        </p:nvCxnSpPr>
        <p:spPr>
          <a:xfrm>
            <a:off x="6087666"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6" name="Google Shape;546;p4"/>
          <p:cNvCxnSpPr/>
          <p:nvPr/>
        </p:nvCxnSpPr>
        <p:spPr>
          <a:xfrm>
            <a:off x="6070997" y="3448051"/>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7" name="Google Shape;547;p4"/>
          <p:cNvCxnSpPr/>
          <p:nvPr/>
        </p:nvCxnSpPr>
        <p:spPr>
          <a:xfrm>
            <a:off x="6070997" y="3520680"/>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8" name="Google Shape;548;p4"/>
          <p:cNvCxnSpPr/>
          <p:nvPr/>
        </p:nvCxnSpPr>
        <p:spPr>
          <a:xfrm>
            <a:off x="6070997" y="3593308"/>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49" name="Google Shape;549;p4"/>
          <p:cNvCxnSpPr/>
          <p:nvPr/>
        </p:nvCxnSpPr>
        <p:spPr>
          <a:xfrm>
            <a:off x="6070997" y="3665936"/>
            <a:ext cx="0" cy="11906"/>
          </a:xfrm>
          <a:prstGeom prst="straightConnector1">
            <a:avLst/>
          </a:prstGeom>
          <a:noFill/>
          <a:ln w="9525" cap="flat" cmpd="sng">
            <a:solidFill>
              <a:srgbClr val="000000"/>
            </a:solidFill>
            <a:prstDash val="solid"/>
            <a:round/>
            <a:headEnd type="none" w="med" len="med"/>
            <a:tailEnd type="none" w="med" len="med"/>
          </a:ln>
        </p:spPr>
      </p:cxnSp>
      <p:cxnSp>
        <p:nvCxnSpPr>
          <p:cNvPr id="550" name="Google Shape;550;p4"/>
          <p:cNvCxnSpPr/>
          <p:nvPr/>
        </p:nvCxnSpPr>
        <p:spPr>
          <a:xfrm rot="10800000">
            <a:off x="5704285" y="3579019"/>
            <a:ext cx="366713" cy="0"/>
          </a:xfrm>
          <a:prstGeom prst="straightConnector1">
            <a:avLst/>
          </a:prstGeom>
          <a:noFill/>
          <a:ln w="15875" cap="flat" cmpd="sng">
            <a:solidFill>
              <a:srgbClr val="000000"/>
            </a:solidFill>
            <a:prstDash val="solid"/>
            <a:round/>
            <a:headEnd type="none" w="med" len="med"/>
            <a:tailEnd type="none" w="med" len="med"/>
          </a:ln>
        </p:spPr>
      </p:cxnSp>
      <p:cxnSp>
        <p:nvCxnSpPr>
          <p:cNvPr id="551" name="Google Shape;551;p4"/>
          <p:cNvCxnSpPr/>
          <p:nvPr/>
        </p:nvCxnSpPr>
        <p:spPr>
          <a:xfrm>
            <a:off x="5704285" y="3579019"/>
            <a:ext cx="0" cy="482204"/>
          </a:xfrm>
          <a:prstGeom prst="straightConnector1">
            <a:avLst/>
          </a:prstGeom>
          <a:noFill/>
          <a:ln w="15875" cap="flat" cmpd="sng">
            <a:solidFill>
              <a:srgbClr val="000000"/>
            </a:solidFill>
            <a:prstDash val="solid"/>
            <a:round/>
            <a:headEnd type="none" w="med" len="med"/>
            <a:tailEnd type="none" w="med" len="med"/>
          </a:ln>
        </p:spPr>
      </p:cxnSp>
      <p:sp>
        <p:nvSpPr>
          <p:cNvPr id="552" name="Google Shape;552;p4"/>
          <p:cNvSpPr/>
          <p:nvPr/>
        </p:nvSpPr>
        <p:spPr>
          <a:xfrm>
            <a:off x="5881688" y="3565923"/>
            <a:ext cx="153591" cy="26194"/>
          </a:xfrm>
          <a:custGeom>
            <a:avLst/>
            <a:gdLst/>
            <a:ahLst/>
            <a:cxnLst/>
            <a:rect l="l" t="t" r="r" b="b"/>
            <a:pathLst>
              <a:path w="387" h="67" extrusionOk="0">
                <a:moveTo>
                  <a:pt x="387" y="34"/>
                </a:moveTo>
                <a:lnTo>
                  <a:pt x="0" y="67"/>
                </a:lnTo>
                <a:lnTo>
                  <a:pt x="0" y="0"/>
                </a:lnTo>
                <a:lnTo>
                  <a:pt x="387" y="34"/>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553" name="Google Shape;553;p4"/>
          <p:cNvCxnSpPr/>
          <p:nvPr/>
        </p:nvCxnSpPr>
        <p:spPr>
          <a:xfrm flipH="1">
            <a:off x="5881688" y="3579020"/>
            <a:ext cx="153591" cy="13097"/>
          </a:xfrm>
          <a:prstGeom prst="straightConnector1">
            <a:avLst/>
          </a:prstGeom>
          <a:noFill/>
          <a:ln w="9525" cap="flat" cmpd="sng">
            <a:solidFill>
              <a:srgbClr val="000000"/>
            </a:solidFill>
            <a:prstDash val="solid"/>
            <a:round/>
            <a:headEnd type="none" w="med" len="med"/>
            <a:tailEnd type="none" w="med" len="med"/>
          </a:ln>
        </p:spPr>
      </p:cxnSp>
      <p:cxnSp>
        <p:nvCxnSpPr>
          <p:cNvPr id="554" name="Google Shape;554;p4"/>
          <p:cNvCxnSpPr/>
          <p:nvPr/>
        </p:nvCxnSpPr>
        <p:spPr>
          <a:xfrm rot="10800000">
            <a:off x="5881688" y="3565922"/>
            <a:ext cx="153591" cy="13097"/>
          </a:xfrm>
          <a:prstGeom prst="straightConnector1">
            <a:avLst/>
          </a:prstGeom>
          <a:noFill/>
          <a:ln w="9525" cap="flat" cmpd="sng">
            <a:solidFill>
              <a:srgbClr val="000000"/>
            </a:solidFill>
            <a:prstDash val="solid"/>
            <a:round/>
            <a:headEnd type="none" w="med" len="med"/>
            <a:tailEnd type="none" w="med" len="med"/>
          </a:ln>
        </p:spPr>
      </p:cxnSp>
      <p:cxnSp>
        <p:nvCxnSpPr>
          <p:cNvPr id="555" name="Google Shape;555;p4"/>
          <p:cNvCxnSpPr/>
          <p:nvPr/>
        </p:nvCxnSpPr>
        <p:spPr>
          <a:xfrm rot="10800000">
            <a:off x="5881688" y="3565923"/>
            <a:ext cx="0" cy="26194"/>
          </a:xfrm>
          <a:prstGeom prst="straightConnector1">
            <a:avLst/>
          </a:prstGeom>
          <a:noFill/>
          <a:ln w="9525" cap="flat" cmpd="sng">
            <a:solidFill>
              <a:srgbClr val="000000"/>
            </a:solidFill>
            <a:prstDash val="solid"/>
            <a:round/>
            <a:headEnd type="none" w="med" len="med"/>
            <a:tailEnd type="none" w="med" len="med"/>
          </a:ln>
        </p:spPr>
      </p:cxnSp>
      <p:sp>
        <p:nvSpPr>
          <p:cNvPr id="556" name="Google Shape;556;p4"/>
          <p:cNvSpPr/>
          <p:nvPr/>
        </p:nvSpPr>
        <p:spPr>
          <a:xfrm>
            <a:off x="5451872" y="3534966"/>
            <a:ext cx="103584" cy="252413"/>
          </a:xfrm>
          <a:prstGeom prst="rect">
            <a:avLst/>
          </a:prstGeom>
          <a:solidFill>
            <a:srgbClr val="C0C0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cxnSp>
        <p:nvCxnSpPr>
          <p:cNvPr id="557" name="Google Shape;557;p4"/>
          <p:cNvCxnSpPr/>
          <p:nvPr/>
        </p:nvCxnSpPr>
        <p:spPr>
          <a:xfrm>
            <a:off x="5451872" y="3787379"/>
            <a:ext cx="103584" cy="0"/>
          </a:xfrm>
          <a:prstGeom prst="straightConnector1">
            <a:avLst/>
          </a:prstGeom>
          <a:noFill/>
          <a:ln w="15875" cap="flat" cmpd="sng">
            <a:solidFill>
              <a:srgbClr val="000000"/>
            </a:solidFill>
            <a:prstDash val="solid"/>
            <a:round/>
            <a:headEnd type="none" w="med" len="med"/>
            <a:tailEnd type="none" w="med" len="med"/>
          </a:ln>
        </p:spPr>
      </p:cxnSp>
      <p:cxnSp>
        <p:nvCxnSpPr>
          <p:cNvPr id="558" name="Google Shape;558;p4"/>
          <p:cNvCxnSpPr/>
          <p:nvPr/>
        </p:nvCxnSpPr>
        <p:spPr>
          <a:xfrm rot="10800000">
            <a:off x="5555456" y="3534966"/>
            <a:ext cx="0" cy="252413"/>
          </a:xfrm>
          <a:prstGeom prst="straightConnector1">
            <a:avLst/>
          </a:prstGeom>
          <a:noFill/>
          <a:ln w="15875" cap="flat" cmpd="sng">
            <a:solidFill>
              <a:srgbClr val="000000"/>
            </a:solidFill>
            <a:prstDash val="solid"/>
            <a:round/>
            <a:headEnd type="none" w="med" len="med"/>
            <a:tailEnd type="none" w="med" len="med"/>
          </a:ln>
        </p:spPr>
      </p:cxnSp>
      <p:cxnSp>
        <p:nvCxnSpPr>
          <p:cNvPr id="559" name="Google Shape;559;p4"/>
          <p:cNvCxnSpPr/>
          <p:nvPr/>
        </p:nvCxnSpPr>
        <p:spPr>
          <a:xfrm rot="10800000">
            <a:off x="5451872" y="3534966"/>
            <a:ext cx="103584" cy="0"/>
          </a:xfrm>
          <a:prstGeom prst="straightConnector1">
            <a:avLst/>
          </a:prstGeom>
          <a:noFill/>
          <a:ln w="15875" cap="flat" cmpd="sng">
            <a:solidFill>
              <a:srgbClr val="000000"/>
            </a:solidFill>
            <a:prstDash val="solid"/>
            <a:round/>
            <a:headEnd type="none" w="med" len="med"/>
            <a:tailEnd type="none" w="med" len="med"/>
          </a:ln>
        </p:spPr>
      </p:cxnSp>
      <p:cxnSp>
        <p:nvCxnSpPr>
          <p:cNvPr id="560" name="Google Shape;560;p4"/>
          <p:cNvCxnSpPr/>
          <p:nvPr/>
        </p:nvCxnSpPr>
        <p:spPr>
          <a:xfrm>
            <a:off x="5451872" y="3534966"/>
            <a:ext cx="0" cy="252413"/>
          </a:xfrm>
          <a:prstGeom prst="straightConnector1">
            <a:avLst/>
          </a:prstGeom>
          <a:noFill/>
          <a:ln w="15875" cap="flat" cmpd="sng">
            <a:solidFill>
              <a:srgbClr val="000000"/>
            </a:solidFill>
            <a:prstDash val="solid"/>
            <a:round/>
            <a:headEnd type="none" w="med" len="med"/>
            <a:tailEnd type="none" w="med" len="med"/>
          </a:ln>
        </p:spPr>
      </p:cxnSp>
      <p:sp>
        <p:nvSpPr>
          <p:cNvPr id="561" name="Google Shape;561;p4"/>
          <p:cNvSpPr/>
          <p:nvPr/>
        </p:nvSpPr>
        <p:spPr>
          <a:xfrm>
            <a:off x="5489973" y="3902869"/>
            <a:ext cx="26194" cy="153591"/>
          </a:xfrm>
          <a:custGeom>
            <a:avLst/>
            <a:gdLst/>
            <a:ahLst/>
            <a:cxnLst/>
            <a:rect l="l" t="t" r="r" b="b"/>
            <a:pathLst>
              <a:path w="67" h="386" extrusionOk="0">
                <a:moveTo>
                  <a:pt x="33" y="386"/>
                </a:moveTo>
                <a:lnTo>
                  <a:pt x="0" y="0"/>
                </a:lnTo>
                <a:lnTo>
                  <a:pt x="67" y="0"/>
                </a:lnTo>
                <a:lnTo>
                  <a:pt x="33"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cxnSp>
        <p:nvCxnSpPr>
          <p:cNvPr id="562" name="Google Shape;562;p4"/>
          <p:cNvCxnSpPr/>
          <p:nvPr/>
        </p:nvCxnSpPr>
        <p:spPr>
          <a:xfrm rot="10800000">
            <a:off x="5489972" y="3902869"/>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563" name="Google Shape;563;p4"/>
          <p:cNvCxnSpPr/>
          <p:nvPr/>
        </p:nvCxnSpPr>
        <p:spPr>
          <a:xfrm rot="10800000" flipH="1">
            <a:off x="5503070" y="3902869"/>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564" name="Google Shape;564;p4"/>
          <p:cNvCxnSpPr/>
          <p:nvPr/>
        </p:nvCxnSpPr>
        <p:spPr>
          <a:xfrm>
            <a:off x="5489973" y="3902869"/>
            <a:ext cx="26194" cy="0"/>
          </a:xfrm>
          <a:prstGeom prst="straightConnector1">
            <a:avLst/>
          </a:prstGeom>
          <a:noFill/>
          <a:ln w="9525" cap="flat" cmpd="sng">
            <a:solidFill>
              <a:srgbClr val="000000"/>
            </a:solidFill>
            <a:prstDash val="solid"/>
            <a:round/>
            <a:headEnd type="none" w="med" len="med"/>
            <a:tailEnd type="none" w="med" len="med"/>
          </a:ln>
        </p:spPr>
      </p:cxnSp>
      <p:cxnSp>
        <p:nvCxnSpPr>
          <p:cNvPr id="565" name="Google Shape;565;p4"/>
          <p:cNvCxnSpPr/>
          <p:nvPr/>
        </p:nvCxnSpPr>
        <p:spPr>
          <a:xfrm rot="10800000">
            <a:off x="5503069" y="3787380"/>
            <a:ext cx="0" cy="115490"/>
          </a:xfrm>
          <a:prstGeom prst="straightConnector1">
            <a:avLst/>
          </a:prstGeom>
          <a:noFill/>
          <a:ln w="15875" cap="flat" cmpd="sng">
            <a:solidFill>
              <a:srgbClr val="000000"/>
            </a:solidFill>
            <a:prstDash val="solid"/>
            <a:round/>
            <a:headEnd type="none" w="med" len="med"/>
            <a:tailEnd type="none" w="med" len="med"/>
          </a:ln>
        </p:spPr>
      </p:cxnSp>
      <p:sp>
        <p:nvSpPr>
          <p:cNvPr id="566" name="Google Shape;566;p4"/>
          <p:cNvSpPr/>
          <p:nvPr/>
        </p:nvSpPr>
        <p:spPr>
          <a:xfrm>
            <a:off x="6663930" y="3800475"/>
            <a:ext cx="97631" cy="519113"/>
          </a:xfrm>
          <a:prstGeom prst="rect">
            <a:avLst/>
          </a:prstGeom>
          <a:solidFill>
            <a:srgbClr val="FF7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567" name="Google Shape;567;p4"/>
          <p:cNvSpPr/>
          <p:nvPr/>
        </p:nvSpPr>
        <p:spPr>
          <a:xfrm>
            <a:off x="6663930" y="3800475"/>
            <a:ext cx="97631" cy="519113"/>
          </a:xfrm>
          <a:prstGeom prst="rect">
            <a:avLst/>
          </a:prstGeom>
          <a:noFill/>
          <a:ln w="1587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568" name="Google Shape;568;p4"/>
          <p:cNvSpPr/>
          <p:nvPr/>
        </p:nvSpPr>
        <p:spPr>
          <a:xfrm>
            <a:off x="6761561" y="3800475"/>
            <a:ext cx="97631" cy="519113"/>
          </a:xfrm>
          <a:prstGeom prst="rect">
            <a:avLst/>
          </a:prstGeom>
          <a:solidFill>
            <a:srgbClr val="FF7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569" name="Google Shape;569;p4"/>
          <p:cNvSpPr/>
          <p:nvPr/>
        </p:nvSpPr>
        <p:spPr>
          <a:xfrm>
            <a:off x="6761561" y="3800475"/>
            <a:ext cx="97631" cy="519113"/>
          </a:xfrm>
          <a:prstGeom prst="rect">
            <a:avLst/>
          </a:prstGeom>
          <a:noFill/>
          <a:ln w="1587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570" name="Google Shape;570;p4"/>
          <p:cNvSpPr/>
          <p:nvPr/>
        </p:nvSpPr>
        <p:spPr>
          <a:xfrm>
            <a:off x="6859192" y="3800475"/>
            <a:ext cx="97631" cy="519113"/>
          </a:xfrm>
          <a:prstGeom prst="rect">
            <a:avLst/>
          </a:prstGeom>
          <a:solidFill>
            <a:srgbClr val="FF7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571" name="Google Shape;571;p4"/>
          <p:cNvSpPr/>
          <p:nvPr/>
        </p:nvSpPr>
        <p:spPr>
          <a:xfrm>
            <a:off x="6859192" y="3800475"/>
            <a:ext cx="97631" cy="519113"/>
          </a:xfrm>
          <a:prstGeom prst="rect">
            <a:avLst/>
          </a:prstGeom>
          <a:noFill/>
          <a:ln w="1587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572" name="Google Shape;572;p4"/>
          <p:cNvCxnSpPr/>
          <p:nvPr/>
        </p:nvCxnSpPr>
        <p:spPr>
          <a:xfrm>
            <a:off x="6584157" y="3552825"/>
            <a:ext cx="227410" cy="0"/>
          </a:xfrm>
          <a:prstGeom prst="straightConnector1">
            <a:avLst/>
          </a:prstGeom>
          <a:noFill/>
          <a:ln w="15875" cap="flat" cmpd="sng">
            <a:solidFill>
              <a:srgbClr val="000000"/>
            </a:solidFill>
            <a:prstDash val="solid"/>
            <a:round/>
            <a:headEnd type="none" w="med" len="med"/>
            <a:tailEnd type="none" w="med" len="med"/>
          </a:ln>
        </p:spPr>
      </p:cxnSp>
      <p:sp>
        <p:nvSpPr>
          <p:cNvPr id="573" name="Google Shape;573;p4"/>
          <p:cNvSpPr/>
          <p:nvPr/>
        </p:nvSpPr>
        <p:spPr>
          <a:xfrm>
            <a:off x="6798470" y="3638550"/>
            <a:ext cx="26194" cy="153591"/>
          </a:xfrm>
          <a:custGeom>
            <a:avLst/>
            <a:gdLst/>
            <a:ahLst/>
            <a:cxnLst/>
            <a:rect l="l" t="t" r="r" b="b"/>
            <a:pathLst>
              <a:path w="67" h="386" extrusionOk="0">
                <a:moveTo>
                  <a:pt x="33" y="386"/>
                </a:moveTo>
                <a:lnTo>
                  <a:pt x="0" y="0"/>
                </a:lnTo>
                <a:lnTo>
                  <a:pt x="67" y="0"/>
                </a:lnTo>
                <a:lnTo>
                  <a:pt x="33" y="386"/>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cxnSp>
        <p:nvCxnSpPr>
          <p:cNvPr id="574" name="Google Shape;574;p4"/>
          <p:cNvCxnSpPr/>
          <p:nvPr/>
        </p:nvCxnSpPr>
        <p:spPr>
          <a:xfrm rot="10800000">
            <a:off x="6798470" y="3638550"/>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575" name="Google Shape;575;p4"/>
          <p:cNvCxnSpPr/>
          <p:nvPr/>
        </p:nvCxnSpPr>
        <p:spPr>
          <a:xfrm rot="10800000" flipH="1">
            <a:off x="6811566" y="3638550"/>
            <a:ext cx="13097" cy="153591"/>
          </a:xfrm>
          <a:prstGeom prst="straightConnector1">
            <a:avLst/>
          </a:prstGeom>
          <a:noFill/>
          <a:ln w="9525" cap="flat" cmpd="sng">
            <a:solidFill>
              <a:srgbClr val="000000"/>
            </a:solidFill>
            <a:prstDash val="solid"/>
            <a:round/>
            <a:headEnd type="none" w="med" len="med"/>
            <a:tailEnd type="none" w="med" len="med"/>
          </a:ln>
        </p:spPr>
      </p:cxnSp>
      <p:cxnSp>
        <p:nvCxnSpPr>
          <p:cNvPr id="576" name="Google Shape;576;p4"/>
          <p:cNvCxnSpPr/>
          <p:nvPr/>
        </p:nvCxnSpPr>
        <p:spPr>
          <a:xfrm>
            <a:off x="6798470" y="3638550"/>
            <a:ext cx="26194" cy="0"/>
          </a:xfrm>
          <a:prstGeom prst="straightConnector1">
            <a:avLst/>
          </a:prstGeom>
          <a:noFill/>
          <a:ln w="9525" cap="flat" cmpd="sng">
            <a:solidFill>
              <a:srgbClr val="000000"/>
            </a:solidFill>
            <a:prstDash val="solid"/>
            <a:round/>
            <a:headEnd type="none" w="med" len="med"/>
            <a:tailEnd type="none" w="med" len="med"/>
          </a:ln>
        </p:spPr>
      </p:cxnSp>
      <p:cxnSp>
        <p:nvCxnSpPr>
          <p:cNvPr id="577" name="Google Shape;577;p4"/>
          <p:cNvCxnSpPr/>
          <p:nvPr/>
        </p:nvCxnSpPr>
        <p:spPr>
          <a:xfrm rot="10800000">
            <a:off x="6811566" y="3552825"/>
            <a:ext cx="0" cy="85725"/>
          </a:xfrm>
          <a:prstGeom prst="straightConnector1">
            <a:avLst/>
          </a:prstGeom>
          <a:noFill/>
          <a:ln w="15875" cap="flat" cmpd="sng">
            <a:solidFill>
              <a:srgbClr val="000000"/>
            </a:solidFill>
            <a:prstDash val="solid"/>
            <a:round/>
            <a:headEnd type="none" w="med" len="med"/>
            <a:tailEnd type="none" w="med" len="med"/>
          </a:ln>
        </p:spPr>
      </p:cxnSp>
      <p:sp>
        <p:nvSpPr>
          <p:cNvPr id="578" name="Google Shape;578;p4"/>
          <p:cNvSpPr/>
          <p:nvPr/>
        </p:nvSpPr>
        <p:spPr>
          <a:xfrm>
            <a:off x="6930629" y="3901679"/>
            <a:ext cx="915635"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u="none">
                <a:solidFill>
                  <a:schemeClr val="dk1"/>
                </a:solidFill>
                <a:latin typeface="Arial"/>
                <a:ea typeface="Arial"/>
                <a:cs typeface="Arial"/>
                <a:sym typeface="Arial"/>
              </a:rPr>
              <a:t>Cement Silos</a:t>
            </a:r>
            <a:endParaRPr sz="900" b="1" u="none">
              <a:solidFill>
                <a:schemeClr val="dk1"/>
              </a:solidFill>
              <a:latin typeface="Arial"/>
              <a:ea typeface="Arial"/>
              <a:cs typeface="Arial"/>
              <a:sym typeface="Arial"/>
            </a:endParaRPr>
          </a:p>
        </p:txBody>
      </p:sp>
      <p:sp>
        <p:nvSpPr>
          <p:cNvPr id="579" name="Google Shape;579;p4"/>
          <p:cNvSpPr txBox="1"/>
          <p:nvPr/>
        </p:nvSpPr>
        <p:spPr>
          <a:xfrm>
            <a:off x="4286250" y="4629150"/>
            <a:ext cx="914400" cy="2476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50">
                <a:solidFill>
                  <a:schemeClr val="dk1"/>
                </a:solidFill>
                <a:latin typeface="Times New Roman"/>
                <a:ea typeface="Times New Roman"/>
                <a:cs typeface="Times New Roman"/>
                <a:sym typeface="Times New Roman"/>
              </a:rPr>
              <a:t>4</a:t>
            </a:fld>
            <a:endParaRPr sz="1050">
              <a:solidFill>
                <a:schemeClr val="dk1"/>
              </a:solidFill>
              <a:latin typeface="Times New Roman"/>
              <a:ea typeface="Times New Roman"/>
              <a:cs typeface="Times New Roman"/>
              <a:sym typeface="Times New Roman"/>
            </a:endParaRPr>
          </a:p>
        </p:txBody>
      </p:sp>
      <p:sp>
        <p:nvSpPr>
          <p:cNvPr id="580" name="Google Shape;580;p4"/>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2" name="Google Shape;1502;p38"/>
          <p:cNvSpPr txBox="1">
            <a:spLocks noGrp="1"/>
          </p:cNvSpPr>
          <p:nvPr>
            <p:ph type="body" idx="1"/>
          </p:nvPr>
        </p:nvSpPr>
        <p:spPr>
          <a:xfrm>
            <a:off x="539553" y="1356960"/>
            <a:ext cx="8090098"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dirty="0"/>
              <a:t>Iron ore, coke and limestone are major raw materials.</a:t>
            </a:r>
            <a:endParaRPr dirty="0"/>
          </a:p>
          <a:p>
            <a:pPr marL="342900" lvl="0" indent="-342900" algn="l" rtl="0">
              <a:spcBef>
                <a:spcPts val="360"/>
              </a:spcBef>
              <a:spcAft>
                <a:spcPts val="0"/>
              </a:spcAft>
              <a:buClr>
                <a:schemeClr val="dk1"/>
              </a:buClr>
              <a:buSzPts val="1800"/>
              <a:buFont typeface="Arial"/>
              <a:buChar char="•"/>
            </a:pPr>
            <a:r>
              <a:rPr lang="en-US" dirty="0"/>
              <a:t>Raw material is charged into Blast furnace which has a temperature of 1600°C.</a:t>
            </a:r>
            <a:endParaRPr dirty="0"/>
          </a:p>
          <a:p>
            <a:pPr marL="342900" lvl="0" indent="-342900" algn="l" rtl="0">
              <a:spcBef>
                <a:spcPts val="360"/>
              </a:spcBef>
              <a:spcAft>
                <a:spcPts val="0"/>
              </a:spcAft>
              <a:buClr>
                <a:schemeClr val="dk1"/>
              </a:buClr>
              <a:buSzPts val="1800"/>
              <a:buFont typeface="Arial"/>
              <a:buChar char="•"/>
            </a:pPr>
            <a:r>
              <a:rPr lang="en-US" dirty="0"/>
              <a:t>Iron melts and settles at the bottom.</a:t>
            </a:r>
            <a:endParaRPr dirty="0"/>
          </a:p>
          <a:p>
            <a:pPr marL="342900" lvl="0" indent="-342900" algn="l" rtl="0">
              <a:spcBef>
                <a:spcPts val="360"/>
              </a:spcBef>
              <a:spcAft>
                <a:spcPts val="0"/>
              </a:spcAft>
              <a:buClr>
                <a:schemeClr val="dk1"/>
              </a:buClr>
              <a:buSzPts val="1800"/>
              <a:buFont typeface="Arial"/>
              <a:buChar char="•"/>
            </a:pPr>
            <a:r>
              <a:rPr lang="en-US" dirty="0"/>
              <a:t>Solidified iron is called “Pig Iron” </a:t>
            </a:r>
            <a:endParaRPr dirty="0"/>
          </a:p>
          <a:p>
            <a:pPr marL="342900" lvl="0" indent="-342900" algn="l" rtl="0">
              <a:spcBef>
                <a:spcPts val="360"/>
              </a:spcBef>
              <a:spcAft>
                <a:spcPts val="0"/>
              </a:spcAft>
              <a:buClr>
                <a:schemeClr val="dk1"/>
              </a:buClr>
              <a:buSzPts val="1800"/>
              <a:buFont typeface="Arial"/>
              <a:buChar char="•"/>
            </a:pPr>
            <a:r>
              <a:rPr lang="en-US" dirty="0"/>
              <a:t>Molten metal from blast furnace and silicon is taken into Basic Oxygen furnace (and potential recycled steel)</a:t>
            </a:r>
            <a:endParaRPr dirty="0"/>
          </a:p>
          <a:p>
            <a:pPr marL="342900" lvl="0" indent="-342900" algn="l" rtl="0">
              <a:spcBef>
                <a:spcPts val="360"/>
              </a:spcBef>
              <a:spcAft>
                <a:spcPts val="0"/>
              </a:spcAft>
              <a:buClr>
                <a:schemeClr val="dk1"/>
              </a:buClr>
              <a:buSzPts val="1800"/>
              <a:buFont typeface="Arial"/>
              <a:buChar char="•"/>
            </a:pPr>
            <a:r>
              <a:rPr lang="en-US" dirty="0"/>
              <a:t>Chemical analysis of the molten material is done</a:t>
            </a:r>
            <a:endParaRPr dirty="0"/>
          </a:p>
          <a:p>
            <a:pPr marL="342900" lvl="0" indent="-342900" algn="l" rtl="0">
              <a:spcBef>
                <a:spcPts val="360"/>
              </a:spcBef>
              <a:spcAft>
                <a:spcPts val="0"/>
              </a:spcAft>
              <a:buClr>
                <a:schemeClr val="dk1"/>
              </a:buClr>
              <a:buSzPts val="1800"/>
              <a:buFont typeface="Arial"/>
              <a:buChar char="•"/>
            </a:pPr>
            <a:r>
              <a:rPr lang="en-US" dirty="0"/>
              <a:t>Steel billets are heated to 1200°C for rolling and finished products.</a:t>
            </a:r>
            <a:endParaRPr dirty="0"/>
          </a:p>
          <a:p>
            <a:pPr marL="342900" lvl="0" indent="-228600" algn="l" rtl="0">
              <a:spcBef>
                <a:spcPts val="360"/>
              </a:spcBef>
              <a:spcAft>
                <a:spcPts val="0"/>
              </a:spcAft>
              <a:buClr>
                <a:schemeClr val="dk1"/>
              </a:buClr>
              <a:buSzPts val="1800"/>
              <a:buFont typeface="Arial"/>
              <a:buNone/>
            </a:pPr>
            <a:endParaRPr dirty="0"/>
          </a:p>
          <a:p>
            <a:pPr marL="257175" lvl="0" indent="-142875" algn="l" rtl="0">
              <a:spcBef>
                <a:spcPts val="360"/>
              </a:spcBef>
              <a:spcAft>
                <a:spcPts val="0"/>
              </a:spcAft>
              <a:buClr>
                <a:schemeClr val="dk1"/>
              </a:buClr>
              <a:buSzPts val="1800"/>
              <a:buNone/>
            </a:pPr>
            <a:endParaRPr dirty="0"/>
          </a:p>
          <a:p>
            <a:pPr marL="257175" lvl="0" indent="-142875" algn="l" rtl="0">
              <a:spcBef>
                <a:spcPts val="360"/>
              </a:spcBef>
              <a:spcAft>
                <a:spcPts val="0"/>
              </a:spcAft>
              <a:buClr>
                <a:schemeClr val="dk1"/>
              </a:buClr>
              <a:buSzPts val="1800"/>
              <a:buNone/>
            </a:pPr>
            <a:endParaRPr dirty="0"/>
          </a:p>
          <a:p>
            <a:pPr marL="257175" lvl="0" indent="-142875" algn="l" rtl="0">
              <a:spcBef>
                <a:spcPts val="360"/>
              </a:spcBef>
              <a:spcAft>
                <a:spcPts val="0"/>
              </a:spcAft>
              <a:buClr>
                <a:schemeClr val="dk1"/>
              </a:buClr>
              <a:buSzPts val="1800"/>
              <a:buNone/>
            </a:pPr>
            <a:endParaRPr dirty="0"/>
          </a:p>
        </p:txBody>
      </p:sp>
      <p:sp>
        <p:nvSpPr>
          <p:cNvPr id="1503" name="Google Shape;1503;p3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Steel Making Process</a:t>
            </a:r>
            <a:endParaRPr/>
          </a:p>
        </p:txBody>
      </p:sp>
      <p:sp>
        <p:nvSpPr>
          <p:cNvPr id="1504" name="Google Shape;1504;p38"/>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08"/>
        <p:cNvGrpSpPr/>
        <p:nvPr/>
      </p:nvGrpSpPr>
      <p:grpSpPr>
        <a:xfrm>
          <a:off x="0" y="0"/>
          <a:ext cx="0" cy="0"/>
          <a:chOff x="0" y="0"/>
          <a:chExt cx="0" cy="0"/>
        </a:xfrm>
      </p:grpSpPr>
      <p:sp>
        <p:nvSpPr>
          <p:cNvPr id="1512" name="Google Shape;1512;p3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dirty="0"/>
              <a:t>Steel Making Process</a:t>
            </a:r>
            <a:endParaRPr dirty="0"/>
          </a:p>
        </p:txBody>
      </p:sp>
      <p:sp>
        <p:nvSpPr>
          <p:cNvPr id="1513" name="Google Shape;1513;p39"/>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41</a:t>
            </a:fld>
            <a:endParaRPr/>
          </a:p>
        </p:txBody>
      </p:sp>
      <p:pic>
        <p:nvPicPr>
          <p:cNvPr id="1026" name="Picture 2" descr="Modeling, Simulation and Visualization Capability for Steel Manufacturing |  2018-10-11 | FORGE">
            <a:extLst>
              <a:ext uri="{FF2B5EF4-FFF2-40B4-BE49-F238E27FC236}">
                <a16:creationId xmlns:a16="http://schemas.microsoft.com/office/drawing/2014/main" id="{36C4864D-3204-838D-1042-7DDE66548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2797" y="996664"/>
            <a:ext cx="6219328" cy="38005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29" name="Google Shape;1529;p41"/>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dirty="0"/>
              <a:t>Effects of Carbon in steel:</a:t>
            </a:r>
            <a:endParaRPr dirty="0"/>
          </a:p>
          <a:p>
            <a:pPr marL="257175" lvl="0" indent="-257175" algn="l" rtl="0">
              <a:spcBef>
                <a:spcPts val="360"/>
              </a:spcBef>
              <a:spcAft>
                <a:spcPts val="0"/>
              </a:spcAft>
              <a:buClr>
                <a:schemeClr val="dk1"/>
              </a:buClr>
              <a:buSzPts val="1800"/>
              <a:buChar char="•"/>
            </a:pPr>
            <a:r>
              <a:rPr lang="en-US" dirty="0"/>
              <a:t>Increases strength, hardness, </a:t>
            </a:r>
            <a:r>
              <a:rPr lang="en-CA" sz="1800" b="0" i="0" u="none" strike="noStrike" dirty="0">
                <a:solidFill>
                  <a:srgbClr val="36424A"/>
                </a:solidFill>
                <a:effectLst/>
                <a:latin typeface="Arial" panose="020B0604020202020204" pitchFamily="34" charset="0"/>
              </a:rPr>
              <a:t>and improves hardenability</a:t>
            </a:r>
            <a:r>
              <a:rPr lang="en-US" dirty="0"/>
              <a:t> </a:t>
            </a:r>
            <a:endParaRPr dirty="0"/>
          </a:p>
          <a:p>
            <a:pPr marL="257175" indent="-257175"/>
            <a:r>
              <a:rPr lang="en-US" dirty="0"/>
              <a:t>Reduces ductility </a:t>
            </a:r>
            <a:r>
              <a:rPr lang="en-CA" sz="1800" b="0" i="0" u="none" strike="noStrike" dirty="0">
                <a:solidFill>
                  <a:srgbClr val="36424A"/>
                </a:solidFill>
                <a:effectLst/>
                <a:latin typeface="Arial" panose="020B0604020202020204" pitchFamily="34" charset="0"/>
              </a:rPr>
              <a:t>(brittleness increases),</a:t>
            </a:r>
            <a:r>
              <a:rPr lang="en-US" dirty="0"/>
              <a:t> </a:t>
            </a:r>
            <a:r>
              <a:rPr kumimoji="0" lang="en-US" sz="1800" b="0" i="0" u="none" strike="noStrike" kern="0" cap="none" spc="0" normalizeH="0" baseline="0" noProof="0" dirty="0">
                <a:ln>
                  <a:noFill/>
                </a:ln>
                <a:solidFill>
                  <a:srgbClr val="36424A"/>
                </a:solidFill>
                <a:effectLst/>
                <a:uLnTx/>
                <a:uFillTx/>
                <a:latin typeface="Arial"/>
                <a:cs typeface="Arial"/>
                <a:sym typeface="Arial"/>
              </a:rPr>
              <a:t>toughness, </a:t>
            </a:r>
            <a:r>
              <a:rPr lang="en-US" dirty="0"/>
              <a:t>machinability and weldability</a:t>
            </a:r>
            <a:r>
              <a:rPr lang="en-CA" sz="1800" b="0" i="0" u="none" strike="noStrike" dirty="0">
                <a:solidFill>
                  <a:srgbClr val="36424A"/>
                </a:solidFill>
                <a:effectLst/>
                <a:latin typeface="Arial" panose="020B0604020202020204" pitchFamily="34" charset="0"/>
              </a:rPr>
              <a:t> once heat treated</a:t>
            </a:r>
          </a:p>
          <a:p>
            <a:pPr marL="0" lvl="0" indent="0" algn="l" rtl="0">
              <a:spcBef>
                <a:spcPts val="360"/>
              </a:spcBef>
              <a:spcAft>
                <a:spcPts val="0"/>
              </a:spcAft>
              <a:buClr>
                <a:schemeClr val="dk1"/>
              </a:buClr>
              <a:buSzPts val="1800"/>
              <a:buNone/>
            </a:pPr>
            <a:endParaRPr dirty="0"/>
          </a:p>
          <a:p>
            <a:pPr marL="557213" lvl="1" indent="-119062" algn="l" rtl="0">
              <a:spcBef>
                <a:spcPts val="300"/>
              </a:spcBef>
              <a:spcAft>
                <a:spcPts val="0"/>
              </a:spcAft>
              <a:buClr>
                <a:schemeClr val="dk1"/>
              </a:buClr>
              <a:buSzPts val="1500"/>
              <a:buNone/>
            </a:pPr>
            <a:endParaRPr dirty="0"/>
          </a:p>
          <a:p>
            <a:pPr marL="0" lvl="0" indent="0" algn="l" rtl="0">
              <a:spcBef>
                <a:spcPts val="360"/>
              </a:spcBef>
              <a:spcAft>
                <a:spcPts val="0"/>
              </a:spcAft>
              <a:buClr>
                <a:schemeClr val="dk1"/>
              </a:buClr>
              <a:buSzPts val="1800"/>
              <a:buNone/>
            </a:pPr>
            <a:r>
              <a:rPr lang="en-US" dirty="0"/>
              <a:t>Effects of Phosphorus in steel:</a:t>
            </a:r>
            <a:endParaRPr dirty="0"/>
          </a:p>
          <a:p>
            <a:pPr marL="257175" lvl="0" indent="-257175" algn="l" rtl="0">
              <a:spcBef>
                <a:spcPts val="360"/>
              </a:spcBef>
              <a:spcAft>
                <a:spcPts val="0"/>
              </a:spcAft>
              <a:buClr>
                <a:schemeClr val="dk1"/>
              </a:buClr>
              <a:buSzPts val="1800"/>
              <a:buChar char="•"/>
            </a:pPr>
            <a:r>
              <a:rPr lang="en-US" dirty="0"/>
              <a:t>Increases strength and hardenability </a:t>
            </a:r>
            <a:endParaRPr dirty="0"/>
          </a:p>
          <a:p>
            <a:pPr marL="257175" lvl="0" indent="-257175" algn="l" rtl="0">
              <a:spcBef>
                <a:spcPts val="360"/>
              </a:spcBef>
              <a:spcAft>
                <a:spcPts val="0"/>
              </a:spcAft>
              <a:buClr>
                <a:schemeClr val="dk1"/>
              </a:buClr>
              <a:buSzPts val="1800"/>
              <a:buChar char="•"/>
            </a:pPr>
            <a:r>
              <a:rPr lang="en-US" dirty="0"/>
              <a:t>Reduces ductility and weldability</a:t>
            </a:r>
            <a:endParaRPr dirty="0"/>
          </a:p>
          <a:p>
            <a:pPr marL="257175" lvl="0" indent="-142875" algn="l" rtl="0">
              <a:spcBef>
                <a:spcPts val="360"/>
              </a:spcBef>
              <a:spcAft>
                <a:spcPts val="0"/>
              </a:spcAft>
              <a:buClr>
                <a:schemeClr val="dk1"/>
              </a:buClr>
              <a:buSzPts val="1800"/>
              <a:buNone/>
            </a:pPr>
            <a:endParaRPr dirty="0"/>
          </a:p>
        </p:txBody>
      </p:sp>
      <p:sp>
        <p:nvSpPr>
          <p:cNvPr id="1530" name="Google Shape;1530;p41"/>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Effects of Various Elements</a:t>
            </a:r>
            <a:endParaRPr/>
          </a:p>
        </p:txBody>
      </p:sp>
      <p:sp>
        <p:nvSpPr>
          <p:cNvPr id="1531" name="Google Shape;1531;p41"/>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35"/>
        <p:cNvGrpSpPr/>
        <p:nvPr/>
      </p:nvGrpSpPr>
      <p:grpSpPr>
        <a:xfrm>
          <a:off x="0" y="0"/>
          <a:ext cx="0" cy="0"/>
          <a:chOff x="0" y="0"/>
          <a:chExt cx="0" cy="0"/>
        </a:xfrm>
      </p:grpSpPr>
      <p:sp>
        <p:nvSpPr>
          <p:cNvPr id="1536" name="Google Shape;1536;p42"/>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dirty="0"/>
              <a:t>Effects of Manganese in steel:</a:t>
            </a:r>
            <a:endParaRPr dirty="0"/>
          </a:p>
          <a:p>
            <a:pPr marL="257175" indent="-257175"/>
            <a:r>
              <a:rPr lang="en-US" dirty="0"/>
              <a:t>Helps remove oxygen and sulfur during casting and as an alloy decreases brittleness and imparts strength</a:t>
            </a:r>
            <a:endParaRPr dirty="0"/>
          </a:p>
          <a:p>
            <a:pPr marL="257175" lvl="0" indent="-257175" algn="l" rtl="0">
              <a:spcBef>
                <a:spcPts val="360"/>
              </a:spcBef>
              <a:spcAft>
                <a:spcPts val="0"/>
              </a:spcAft>
              <a:buClr>
                <a:schemeClr val="dk1"/>
              </a:buClr>
              <a:buSzPts val="1800"/>
              <a:buChar char="•"/>
            </a:pPr>
            <a:r>
              <a:rPr lang="en-US" dirty="0"/>
              <a:t>Reduces weldability </a:t>
            </a:r>
            <a:endParaRPr dirty="0"/>
          </a:p>
          <a:p>
            <a:pPr marL="557213" lvl="1" indent="-119062" algn="l" rtl="0">
              <a:spcBef>
                <a:spcPts val="300"/>
              </a:spcBef>
              <a:spcAft>
                <a:spcPts val="0"/>
              </a:spcAft>
              <a:buClr>
                <a:schemeClr val="dk1"/>
              </a:buClr>
              <a:buSzPts val="1500"/>
              <a:buNone/>
            </a:pPr>
            <a:endParaRPr dirty="0"/>
          </a:p>
          <a:p>
            <a:pPr marL="0" lvl="0" indent="0" algn="l" rtl="0">
              <a:spcBef>
                <a:spcPts val="360"/>
              </a:spcBef>
              <a:spcAft>
                <a:spcPts val="0"/>
              </a:spcAft>
              <a:buClr>
                <a:schemeClr val="dk1"/>
              </a:buClr>
              <a:buSzPts val="1800"/>
              <a:buNone/>
            </a:pPr>
            <a:r>
              <a:rPr lang="en-US" dirty="0"/>
              <a:t>Effects of Sulfur in steel:</a:t>
            </a:r>
            <a:endParaRPr dirty="0"/>
          </a:p>
          <a:p>
            <a:pPr marL="257175" lvl="0" indent="-257175" algn="l" rtl="0">
              <a:spcBef>
                <a:spcPts val="360"/>
              </a:spcBef>
              <a:spcAft>
                <a:spcPts val="0"/>
              </a:spcAft>
              <a:buClr>
                <a:schemeClr val="dk1"/>
              </a:buClr>
              <a:buSzPts val="1800"/>
              <a:buChar char="•"/>
            </a:pPr>
            <a:r>
              <a:rPr lang="en-US" dirty="0"/>
              <a:t>May cause porosity and hot cracking in welding  </a:t>
            </a:r>
            <a:endParaRPr dirty="0"/>
          </a:p>
          <a:p>
            <a:pPr marL="257175" lvl="0" indent="-257175" algn="l" rtl="0">
              <a:spcBef>
                <a:spcPts val="360"/>
              </a:spcBef>
              <a:spcAft>
                <a:spcPts val="0"/>
              </a:spcAft>
              <a:buClr>
                <a:schemeClr val="dk1"/>
              </a:buClr>
              <a:buSzPts val="1800"/>
              <a:buChar char="•"/>
            </a:pPr>
            <a:r>
              <a:rPr lang="en-US" dirty="0"/>
              <a:t>Can cause brittleness</a:t>
            </a:r>
            <a:endParaRPr dirty="0"/>
          </a:p>
        </p:txBody>
      </p:sp>
      <p:sp>
        <p:nvSpPr>
          <p:cNvPr id="1537" name="Google Shape;1537;p42"/>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Effects of Various Elements</a:t>
            </a:r>
            <a:endParaRPr/>
          </a:p>
        </p:txBody>
      </p:sp>
      <p:sp>
        <p:nvSpPr>
          <p:cNvPr id="1538" name="Google Shape;1538;p42"/>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42"/>
        <p:cNvGrpSpPr/>
        <p:nvPr/>
      </p:nvGrpSpPr>
      <p:grpSpPr>
        <a:xfrm>
          <a:off x="0" y="0"/>
          <a:ext cx="0" cy="0"/>
          <a:chOff x="0" y="0"/>
          <a:chExt cx="0" cy="0"/>
        </a:xfrm>
      </p:grpSpPr>
      <p:sp>
        <p:nvSpPr>
          <p:cNvPr id="1543" name="Google Shape;1543;p43"/>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dirty="0"/>
              <a:t>Silicon in steel:</a:t>
            </a:r>
            <a:endParaRPr dirty="0"/>
          </a:p>
          <a:p>
            <a:pPr marL="257175" indent="-257175"/>
            <a:r>
              <a:rPr lang="en-US" dirty="0"/>
              <a:t>Used as a primary deoxidizer and can slightly increase strength and hardness (less so than manganese)</a:t>
            </a:r>
            <a:endParaRPr dirty="0"/>
          </a:p>
          <a:p>
            <a:pPr marL="257175" lvl="0" indent="-257175" algn="l" rtl="0">
              <a:spcBef>
                <a:spcPts val="360"/>
              </a:spcBef>
              <a:spcAft>
                <a:spcPts val="0"/>
              </a:spcAft>
              <a:buClr>
                <a:schemeClr val="dk1"/>
              </a:buClr>
              <a:buSzPts val="1800"/>
              <a:buChar char="•"/>
            </a:pPr>
            <a:r>
              <a:rPr lang="en-US" dirty="0"/>
              <a:t>Can be detrimental to surface quality of welds</a:t>
            </a:r>
            <a:endParaRPr dirty="0"/>
          </a:p>
          <a:p>
            <a:pPr marL="257175" indent="-257175"/>
            <a:r>
              <a:rPr lang="en-US" sz="1800" b="0" i="0" u="none" strike="noStrike" dirty="0">
                <a:solidFill>
                  <a:srgbClr val="36424A"/>
                </a:solidFill>
                <a:effectLst/>
                <a:latin typeface="Arial" panose="020B0604020202020204" pitchFamily="34" charset="0"/>
              </a:rPr>
              <a:t>Certain amounts of silicon can adversely affect hot-dip galvanizing</a:t>
            </a:r>
          </a:p>
          <a:p>
            <a:pPr marL="0" lvl="0" indent="0" algn="l" rtl="0">
              <a:spcBef>
                <a:spcPts val="360"/>
              </a:spcBef>
              <a:spcAft>
                <a:spcPts val="0"/>
              </a:spcAft>
              <a:buClr>
                <a:schemeClr val="dk1"/>
              </a:buClr>
              <a:buSzPts val="1800"/>
              <a:buNone/>
            </a:pPr>
            <a:endParaRPr dirty="0"/>
          </a:p>
          <a:p>
            <a:pPr marL="0" lvl="0" indent="0" algn="l" rtl="0">
              <a:spcBef>
                <a:spcPts val="360"/>
              </a:spcBef>
              <a:spcAft>
                <a:spcPts val="0"/>
              </a:spcAft>
              <a:buClr>
                <a:schemeClr val="dk1"/>
              </a:buClr>
              <a:buSzPts val="1800"/>
              <a:buNone/>
            </a:pPr>
            <a:r>
              <a:rPr lang="en-US" dirty="0"/>
              <a:t>Copper, Chrome, Nickel:</a:t>
            </a:r>
            <a:endParaRPr dirty="0"/>
          </a:p>
          <a:p>
            <a:pPr marL="257175" lvl="0" indent="-257175" algn="l" rtl="0">
              <a:spcBef>
                <a:spcPts val="360"/>
              </a:spcBef>
              <a:spcAft>
                <a:spcPts val="0"/>
              </a:spcAft>
              <a:buClr>
                <a:schemeClr val="dk1"/>
              </a:buClr>
              <a:buSzPts val="1800"/>
              <a:buChar char="•"/>
            </a:pPr>
            <a:r>
              <a:rPr lang="en-US" dirty="0"/>
              <a:t>Weathering steel </a:t>
            </a:r>
            <a:endParaRPr dirty="0"/>
          </a:p>
        </p:txBody>
      </p:sp>
      <p:sp>
        <p:nvSpPr>
          <p:cNvPr id="1544" name="Google Shape;1544;p4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Effects of Various Elements</a:t>
            </a:r>
            <a:endParaRPr/>
          </a:p>
        </p:txBody>
      </p:sp>
      <p:sp>
        <p:nvSpPr>
          <p:cNvPr id="1545" name="Google Shape;1545;p4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sp>
        <p:nvSpPr>
          <p:cNvPr id="1550" name="Google Shape;1550;p44"/>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Clr>
                <a:schemeClr val="dk1"/>
              </a:buClr>
              <a:buSzPts val="1800"/>
              <a:buChar char="•"/>
            </a:pPr>
            <a:r>
              <a:rPr lang="en-US" dirty="0"/>
              <a:t>Wires</a:t>
            </a:r>
            <a:endParaRPr dirty="0"/>
          </a:p>
          <a:p>
            <a:pPr marL="257175" lvl="0" indent="-257175" algn="l" rtl="0">
              <a:spcBef>
                <a:spcPts val="360"/>
              </a:spcBef>
              <a:spcAft>
                <a:spcPts val="0"/>
              </a:spcAft>
              <a:buClr>
                <a:schemeClr val="dk1"/>
              </a:buClr>
              <a:buSzPts val="1800"/>
              <a:buChar char="•"/>
            </a:pPr>
            <a:r>
              <a:rPr lang="en-US" dirty="0"/>
              <a:t>Cables</a:t>
            </a:r>
            <a:endParaRPr dirty="0"/>
          </a:p>
          <a:p>
            <a:pPr marL="257175" lvl="0" indent="-257175" algn="l" rtl="0">
              <a:spcBef>
                <a:spcPts val="360"/>
              </a:spcBef>
              <a:spcAft>
                <a:spcPts val="0"/>
              </a:spcAft>
              <a:buClr>
                <a:schemeClr val="dk1"/>
              </a:buClr>
              <a:buSzPts val="1800"/>
              <a:buChar char="•"/>
            </a:pPr>
            <a:r>
              <a:rPr lang="en-US" dirty="0"/>
              <a:t>Steel Plates</a:t>
            </a:r>
            <a:endParaRPr dirty="0"/>
          </a:p>
          <a:p>
            <a:pPr marL="257175" lvl="0" indent="-257175" algn="l" rtl="0">
              <a:spcBef>
                <a:spcPts val="360"/>
              </a:spcBef>
              <a:spcAft>
                <a:spcPts val="0"/>
              </a:spcAft>
              <a:buClr>
                <a:schemeClr val="dk1"/>
              </a:buClr>
              <a:buSzPts val="1800"/>
              <a:buChar char="•"/>
            </a:pPr>
            <a:r>
              <a:rPr lang="en-US" dirty="0"/>
              <a:t>Steel Bars</a:t>
            </a:r>
            <a:endParaRPr dirty="0"/>
          </a:p>
          <a:p>
            <a:pPr marL="257175" lvl="0" indent="-257175" algn="l" rtl="0">
              <a:spcBef>
                <a:spcPts val="360"/>
              </a:spcBef>
              <a:spcAft>
                <a:spcPts val="0"/>
              </a:spcAft>
              <a:buClr>
                <a:schemeClr val="dk1"/>
              </a:buClr>
              <a:buSzPts val="1800"/>
              <a:buChar char="•"/>
            </a:pPr>
            <a:r>
              <a:rPr lang="en-US" dirty="0"/>
              <a:t>Rolled Beams</a:t>
            </a:r>
            <a:endParaRPr dirty="0"/>
          </a:p>
          <a:p>
            <a:pPr marL="257175" lvl="0" indent="-257175" algn="l" rtl="0">
              <a:spcBef>
                <a:spcPts val="360"/>
              </a:spcBef>
              <a:spcAft>
                <a:spcPts val="0"/>
              </a:spcAft>
              <a:buClr>
                <a:schemeClr val="dk1"/>
              </a:buClr>
              <a:buSzPts val="1800"/>
              <a:buChar char="•"/>
            </a:pPr>
            <a:r>
              <a:rPr lang="en-US" dirty="0"/>
              <a:t>Built-up Shapes</a:t>
            </a:r>
            <a:endParaRPr dirty="0"/>
          </a:p>
          <a:p>
            <a:pPr marL="557213" lvl="1" indent="-119062" algn="l" rtl="0">
              <a:spcBef>
                <a:spcPts val="300"/>
              </a:spcBef>
              <a:spcAft>
                <a:spcPts val="0"/>
              </a:spcAft>
              <a:buClr>
                <a:schemeClr val="dk1"/>
              </a:buClr>
              <a:buSzPts val="1500"/>
              <a:buNone/>
            </a:pPr>
            <a:endParaRPr dirty="0"/>
          </a:p>
          <a:p>
            <a:pPr marL="257175" lvl="0" indent="-142875" algn="l" rtl="0">
              <a:spcBef>
                <a:spcPts val="360"/>
              </a:spcBef>
              <a:spcAft>
                <a:spcPts val="0"/>
              </a:spcAft>
              <a:buClr>
                <a:schemeClr val="dk1"/>
              </a:buClr>
              <a:buSzPts val="1800"/>
              <a:buNone/>
            </a:pPr>
            <a:endParaRPr dirty="0"/>
          </a:p>
        </p:txBody>
      </p:sp>
      <p:sp>
        <p:nvSpPr>
          <p:cNvPr id="1551" name="Google Shape;1551;p44"/>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Common Steel Shapes</a:t>
            </a:r>
            <a:endParaRPr/>
          </a:p>
        </p:txBody>
      </p:sp>
      <p:pic>
        <p:nvPicPr>
          <p:cNvPr id="1552" name="Google Shape;1552;p44"/>
          <p:cNvPicPr preferRelativeResize="0"/>
          <p:nvPr/>
        </p:nvPicPr>
        <p:blipFill>
          <a:blip r:embed="rId3"/>
          <a:srcRect/>
          <a:stretch/>
        </p:blipFill>
        <p:spPr>
          <a:xfrm>
            <a:off x="5143338" y="1057523"/>
            <a:ext cx="2545573" cy="3592851"/>
          </a:xfrm>
          <a:prstGeom prst="rect">
            <a:avLst/>
          </a:prstGeom>
          <a:noFill/>
          <a:ln>
            <a:noFill/>
          </a:ln>
        </p:spPr>
      </p:pic>
      <p:sp>
        <p:nvSpPr>
          <p:cNvPr id="1553" name="Google Shape;1553;p44"/>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57"/>
        <p:cNvGrpSpPr/>
        <p:nvPr/>
      </p:nvGrpSpPr>
      <p:grpSpPr>
        <a:xfrm>
          <a:off x="0" y="0"/>
          <a:ext cx="0" cy="0"/>
          <a:chOff x="0" y="0"/>
          <a:chExt cx="0" cy="0"/>
        </a:xfrm>
      </p:grpSpPr>
      <p:sp>
        <p:nvSpPr>
          <p:cNvPr id="1558" name="Google Shape;1558;p45"/>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Rolled Sections</a:t>
            </a:r>
            <a:endParaRPr/>
          </a:p>
        </p:txBody>
      </p:sp>
      <p:sp>
        <p:nvSpPr>
          <p:cNvPr id="1559" name="Google Shape;1559;p45"/>
          <p:cNvSpPr/>
          <p:nvPr/>
        </p:nvSpPr>
        <p:spPr>
          <a:xfrm>
            <a:off x="2505075" y="2122841"/>
            <a:ext cx="1200150" cy="9120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1560" name="Google Shape;1560;p45"/>
          <p:cNvSpPr/>
          <p:nvPr/>
        </p:nvSpPr>
        <p:spPr>
          <a:xfrm>
            <a:off x="4125516" y="1910909"/>
            <a:ext cx="714375" cy="11144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561" name="Google Shape;1561;p45"/>
          <p:cNvCxnSpPr/>
          <p:nvPr/>
        </p:nvCxnSpPr>
        <p:spPr>
          <a:xfrm flipH="1">
            <a:off x="4343400" y="1928767"/>
            <a:ext cx="76200" cy="44054"/>
          </a:xfrm>
          <a:prstGeom prst="straightConnector1">
            <a:avLst/>
          </a:prstGeom>
          <a:noFill/>
          <a:ln w="12700" cap="flat" cmpd="sng">
            <a:solidFill>
              <a:srgbClr val="000000"/>
            </a:solidFill>
            <a:prstDash val="solid"/>
            <a:round/>
            <a:headEnd type="none" w="med" len="med"/>
            <a:tailEnd type="none" w="med" len="med"/>
          </a:ln>
        </p:spPr>
      </p:cxnSp>
      <p:cxnSp>
        <p:nvCxnSpPr>
          <p:cNvPr id="1562" name="Google Shape;1562;p45"/>
          <p:cNvCxnSpPr/>
          <p:nvPr/>
        </p:nvCxnSpPr>
        <p:spPr>
          <a:xfrm flipH="1">
            <a:off x="4492228" y="1947819"/>
            <a:ext cx="79772" cy="46435"/>
          </a:xfrm>
          <a:prstGeom prst="straightConnector1">
            <a:avLst/>
          </a:prstGeom>
          <a:noFill/>
          <a:ln w="12700" cap="flat" cmpd="sng">
            <a:solidFill>
              <a:srgbClr val="000000"/>
            </a:solidFill>
            <a:prstDash val="solid"/>
            <a:round/>
            <a:headEnd type="none" w="med" len="med"/>
            <a:tailEnd type="none" w="med" len="med"/>
          </a:ln>
        </p:spPr>
      </p:cxnSp>
      <p:cxnSp>
        <p:nvCxnSpPr>
          <p:cNvPr id="1563" name="Google Shape;1563;p45"/>
          <p:cNvCxnSpPr/>
          <p:nvPr/>
        </p:nvCxnSpPr>
        <p:spPr>
          <a:xfrm flipH="1">
            <a:off x="4542236" y="2054975"/>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64" name="Google Shape;1564;p45"/>
          <p:cNvCxnSpPr/>
          <p:nvPr/>
        </p:nvCxnSpPr>
        <p:spPr>
          <a:xfrm flipH="1">
            <a:off x="4542236" y="2162131"/>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65" name="Google Shape;1565;p45"/>
          <p:cNvCxnSpPr/>
          <p:nvPr/>
        </p:nvCxnSpPr>
        <p:spPr>
          <a:xfrm flipH="1">
            <a:off x="4542236" y="2269287"/>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66" name="Google Shape;1566;p45"/>
          <p:cNvCxnSpPr/>
          <p:nvPr/>
        </p:nvCxnSpPr>
        <p:spPr>
          <a:xfrm flipH="1">
            <a:off x="4542236" y="2376444"/>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67" name="Google Shape;1567;p45"/>
          <p:cNvCxnSpPr/>
          <p:nvPr/>
        </p:nvCxnSpPr>
        <p:spPr>
          <a:xfrm flipH="1">
            <a:off x="4542236" y="2483600"/>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68" name="Google Shape;1568;p45"/>
          <p:cNvCxnSpPr/>
          <p:nvPr/>
        </p:nvCxnSpPr>
        <p:spPr>
          <a:xfrm flipH="1">
            <a:off x="4542236" y="2590756"/>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69" name="Google Shape;1569;p45"/>
          <p:cNvCxnSpPr/>
          <p:nvPr/>
        </p:nvCxnSpPr>
        <p:spPr>
          <a:xfrm flipH="1">
            <a:off x="4542236" y="2697912"/>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70" name="Google Shape;1570;p45"/>
          <p:cNvCxnSpPr/>
          <p:nvPr/>
        </p:nvCxnSpPr>
        <p:spPr>
          <a:xfrm flipH="1">
            <a:off x="4542236" y="2805069"/>
            <a:ext cx="29765" cy="17860"/>
          </a:xfrm>
          <a:prstGeom prst="straightConnector1">
            <a:avLst/>
          </a:prstGeom>
          <a:noFill/>
          <a:ln w="12700" cap="flat" cmpd="sng">
            <a:solidFill>
              <a:srgbClr val="000000"/>
            </a:solidFill>
            <a:prstDash val="solid"/>
            <a:round/>
            <a:headEnd type="none" w="med" len="med"/>
            <a:tailEnd type="none" w="med" len="med"/>
          </a:ln>
        </p:spPr>
      </p:cxnSp>
      <p:cxnSp>
        <p:nvCxnSpPr>
          <p:cNvPr id="1571" name="Google Shape;1571;p45"/>
          <p:cNvCxnSpPr/>
          <p:nvPr/>
        </p:nvCxnSpPr>
        <p:spPr>
          <a:xfrm flipH="1">
            <a:off x="4395789" y="2838406"/>
            <a:ext cx="117872" cy="69056"/>
          </a:xfrm>
          <a:prstGeom prst="straightConnector1">
            <a:avLst/>
          </a:prstGeom>
          <a:noFill/>
          <a:ln w="12700" cap="flat" cmpd="sng">
            <a:solidFill>
              <a:srgbClr val="000000"/>
            </a:solidFill>
            <a:prstDash val="solid"/>
            <a:round/>
            <a:headEnd type="none" w="med" len="med"/>
            <a:tailEnd type="none" w="med" len="med"/>
          </a:ln>
        </p:spPr>
      </p:cxnSp>
      <p:cxnSp>
        <p:nvCxnSpPr>
          <p:cNvPr id="1572" name="Google Shape;1572;p45"/>
          <p:cNvCxnSpPr/>
          <p:nvPr/>
        </p:nvCxnSpPr>
        <p:spPr>
          <a:xfrm flipH="1">
            <a:off x="4293395" y="1928768"/>
            <a:ext cx="278606" cy="1191"/>
          </a:xfrm>
          <a:prstGeom prst="straightConnector1">
            <a:avLst/>
          </a:prstGeom>
          <a:noFill/>
          <a:ln w="12700" cap="flat" cmpd="sng">
            <a:solidFill>
              <a:srgbClr val="000000"/>
            </a:solidFill>
            <a:prstDash val="solid"/>
            <a:round/>
            <a:headEnd type="none" w="med" len="med"/>
            <a:tailEnd type="none" w="med" len="med"/>
          </a:ln>
        </p:spPr>
      </p:cxnSp>
      <p:cxnSp>
        <p:nvCxnSpPr>
          <p:cNvPr id="1573" name="Google Shape;1573;p45"/>
          <p:cNvCxnSpPr/>
          <p:nvPr/>
        </p:nvCxnSpPr>
        <p:spPr>
          <a:xfrm>
            <a:off x="4293394" y="1928768"/>
            <a:ext cx="1191" cy="20241"/>
          </a:xfrm>
          <a:prstGeom prst="straightConnector1">
            <a:avLst/>
          </a:prstGeom>
          <a:noFill/>
          <a:ln w="12700" cap="flat" cmpd="sng">
            <a:solidFill>
              <a:srgbClr val="000000"/>
            </a:solidFill>
            <a:prstDash val="solid"/>
            <a:round/>
            <a:headEnd type="none" w="med" len="med"/>
            <a:tailEnd type="none" w="med" len="med"/>
          </a:ln>
        </p:spPr>
      </p:cxnSp>
      <p:sp>
        <p:nvSpPr>
          <p:cNvPr id="1574" name="Google Shape;1574;p45"/>
          <p:cNvSpPr/>
          <p:nvPr/>
        </p:nvSpPr>
        <p:spPr>
          <a:xfrm>
            <a:off x="4293395" y="1949009"/>
            <a:ext cx="16669" cy="19050"/>
          </a:xfrm>
          <a:custGeom>
            <a:avLst/>
            <a:gdLst/>
            <a:ahLst/>
            <a:cxnLst/>
            <a:rect l="l" t="t" r="r" b="b"/>
            <a:pathLst>
              <a:path w="56" h="65" extrusionOk="0">
                <a:moveTo>
                  <a:pt x="56" y="65"/>
                </a:moveTo>
                <a:lnTo>
                  <a:pt x="43" y="62"/>
                </a:lnTo>
                <a:lnTo>
                  <a:pt x="31" y="56"/>
                </a:lnTo>
                <a:lnTo>
                  <a:pt x="22" y="47"/>
                </a:lnTo>
                <a:lnTo>
                  <a:pt x="12" y="38"/>
                </a:lnTo>
                <a:lnTo>
                  <a:pt x="6" y="26"/>
                </a:lnTo>
                <a:lnTo>
                  <a:pt x="1" y="14"/>
                </a:lnTo>
                <a:lnTo>
                  <a:pt x="0"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575" name="Google Shape;1575;p45"/>
          <p:cNvCxnSpPr/>
          <p:nvPr/>
        </p:nvCxnSpPr>
        <p:spPr>
          <a:xfrm rot="10800000">
            <a:off x="4310064" y="1968058"/>
            <a:ext cx="232172" cy="33338"/>
          </a:xfrm>
          <a:prstGeom prst="straightConnector1">
            <a:avLst/>
          </a:prstGeom>
          <a:noFill/>
          <a:ln w="12700" cap="flat" cmpd="sng">
            <a:solidFill>
              <a:srgbClr val="000000"/>
            </a:solidFill>
            <a:prstDash val="solid"/>
            <a:round/>
            <a:headEnd type="none" w="med" len="med"/>
            <a:tailEnd type="none" w="med" len="med"/>
          </a:ln>
        </p:spPr>
      </p:cxnSp>
      <p:cxnSp>
        <p:nvCxnSpPr>
          <p:cNvPr id="1576" name="Google Shape;1576;p45"/>
          <p:cNvCxnSpPr/>
          <p:nvPr/>
        </p:nvCxnSpPr>
        <p:spPr>
          <a:xfrm>
            <a:off x="4542236" y="2001396"/>
            <a:ext cx="1190" cy="833438"/>
          </a:xfrm>
          <a:prstGeom prst="straightConnector1">
            <a:avLst/>
          </a:prstGeom>
          <a:noFill/>
          <a:ln w="12700" cap="flat" cmpd="sng">
            <a:solidFill>
              <a:srgbClr val="000000"/>
            </a:solidFill>
            <a:prstDash val="solid"/>
            <a:round/>
            <a:headEnd type="none" w="med" len="med"/>
            <a:tailEnd type="none" w="med" len="med"/>
          </a:ln>
        </p:spPr>
      </p:cxnSp>
      <p:cxnSp>
        <p:nvCxnSpPr>
          <p:cNvPr id="1577" name="Google Shape;1577;p45"/>
          <p:cNvCxnSpPr/>
          <p:nvPr/>
        </p:nvCxnSpPr>
        <p:spPr>
          <a:xfrm flipH="1">
            <a:off x="4314826" y="2834833"/>
            <a:ext cx="227410" cy="32147"/>
          </a:xfrm>
          <a:prstGeom prst="straightConnector1">
            <a:avLst/>
          </a:prstGeom>
          <a:noFill/>
          <a:ln w="12700" cap="flat" cmpd="sng">
            <a:solidFill>
              <a:srgbClr val="000000"/>
            </a:solidFill>
            <a:prstDash val="solid"/>
            <a:round/>
            <a:headEnd type="none" w="med" len="med"/>
            <a:tailEnd type="none" w="med" len="med"/>
          </a:ln>
        </p:spPr>
      </p:cxnSp>
      <p:sp>
        <p:nvSpPr>
          <p:cNvPr id="1578" name="Google Shape;1578;p45"/>
          <p:cNvSpPr/>
          <p:nvPr/>
        </p:nvSpPr>
        <p:spPr>
          <a:xfrm>
            <a:off x="4293395" y="2866980"/>
            <a:ext cx="21431" cy="25004"/>
          </a:xfrm>
          <a:custGeom>
            <a:avLst/>
            <a:gdLst/>
            <a:ahLst/>
            <a:cxnLst/>
            <a:rect l="l" t="t" r="r" b="b"/>
            <a:pathLst>
              <a:path w="73" h="86" extrusionOk="0">
                <a:moveTo>
                  <a:pt x="73" y="0"/>
                </a:moveTo>
                <a:lnTo>
                  <a:pt x="60" y="4"/>
                </a:lnTo>
                <a:lnTo>
                  <a:pt x="48" y="9"/>
                </a:lnTo>
                <a:lnTo>
                  <a:pt x="36" y="16"/>
                </a:lnTo>
                <a:lnTo>
                  <a:pt x="25" y="24"/>
                </a:lnTo>
                <a:lnTo>
                  <a:pt x="17" y="34"/>
                </a:lnTo>
                <a:lnTo>
                  <a:pt x="10" y="46"/>
                </a:lnTo>
                <a:lnTo>
                  <a:pt x="5" y="58"/>
                </a:lnTo>
                <a:lnTo>
                  <a:pt x="1" y="71"/>
                </a:lnTo>
                <a:lnTo>
                  <a:pt x="0" y="86"/>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579" name="Google Shape;1579;p45"/>
          <p:cNvCxnSpPr/>
          <p:nvPr/>
        </p:nvCxnSpPr>
        <p:spPr>
          <a:xfrm rot="10800000" flipH="1">
            <a:off x="4293394" y="2891985"/>
            <a:ext cx="1191" cy="15478"/>
          </a:xfrm>
          <a:prstGeom prst="straightConnector1">
            <a:avLst/>
          </a:prstGeom>
          <a:noFill/>
          <a:ln w="12700" cap="flat" cmpd="sng">
            <a:solidFill>
              <a:srgbClr val="000000"/>
            </a:solidFill>
            <a:prstDash val="solid"/>
            <a:round/>
            <a:headEnd type="none" w="med" len="med"/>
            <a:tailEnd type="none" w="med" len="med"/>
          </a:ln>
        </p:spPr>
      </p:cxnSp>
      <p:cxnSp>
        <p:nvCxnSpPr>
          <p:cNvPr id="1580" name="Google Shape;1580;p45"/>
          <p:cNvCxnSpPr/>
          <p:nvPr/>
        </p:nvCxnSpPr>
        <p:spPr>
          <a:xfrm flipH="1">
            <a:off x="4293395" y="2907461"/>
            <a:ext cx="278606" cy="1191"/>
          </a:xfrm>
          <a:prstGeom prst="straightConnector1">
            <a:avLst/>
          </a:prstGeom>
          <a:noFill/>
          <a:ln w="12700" cap="flat" cmpd="sng">
            <a:solidFill>
              <a:srgbClr val="000000"/>
            </a:solidFill>
            <a:prstDash val="solid"/>
            <a:round/>
            <a:headEnd type="none" w="med" len="med"/>
            <a:tailEnd type="none" w="med" len="med"/>
          </a:ln>
        </p:spPr>
      </p:cxnSp>
      <p:cxnSp>
        <p:nvCxnSpPr>
          <p:cNvPr id="1581" name="Google Shape;1581;p45"/>
          <p:cNvCxnSpPr/>
          <p:nvPr/>
        </p:nvCxnSpPr>
        <p:spPr>
          <a:xfrm rot="10800000" flipH="1">
            <a:off x="4572000" y="2530035"/>
            <a:ext cx="1191" cy="377428"/>
          </a:xfrm>
          <a:prstGeom prst="straightConnector1">
            <a:avLst/>
          </a:prstGeom>
          <a:noFill/>
          <a:ln w="12700" cap="flat" cmpd="sng">
            <a:solidFill>
              <a:srgbClr val="000000"/>
            </a:solidFill>
            <a:prstDash val="solid"/>
            <a:round/>
            <a:headEnd type="none" w="med" len="med"/>
            <a:tailEnd type="none" w="med" len="med"/>
          </a:ln>
        </p:spPr>
      </p:cxnSp>
      <p:cxnSp>
        <p:nvCxnSpPr>
          <p:cNvPr id="1582" name="Google Shape;1582;p45"/>
          <p:cNvCxnSpPr/>
          <p:nvPr/>
        </p:nvCxnSpPr>
        <p:spPr>
          <a:xfrm rot="10800000" flipH="1">
            <a:off x="4572000" y="1928768"/>
            <a:ext cx="1191" cy="601266"/>
          </a:xfrm>
          <a:prstGeom prst="straightConnector1">
            <a:avLst/>
          </a:prstGeom>
          <a:noFill/>
          <a:ln w="12700" cap="flat" cmpd="sng">
            <a:solidFill>
              <a:srgbClr val="000000"/>
            </a:solidFill>
            <a:prstDash val="solid"/>
            <a:round/>
            <a:headEnd type="none" w="med" len="med"/>
            <a:tailEnd type="none" w="med" len="med"/>
          </a:ln>
        </p:spPr>
      </p:cxnSp>
      <p:sp>
        <p:nvSpPr>
          <p:cNvPr id="1583" name="Google Shape;1583;p45"/>
          <p:cNvSpPr/>
          <p:nvPr/>
        </p:nvSpPr>
        <p:spPr>
          <a:xfrm>
            <a:off x="5332810" y="1721599"/>
            <a:ext cx="714375" cy="1314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584" name="Google Shape;1584;p45"/>
          <p:cNvCxnSpPr/>
          <p:nvPr/>
        </p:nvCxnSpPr>
        <p:spPr>
          <a:xfrm flipH="1">
            <a:off x="5369720" y="2915797"/>
            <a:ext cx="270272" cy="1190"/>
          </a:xfrm>
          <a:prstGeom prst="straightConnector1">
            <a:avLst/>
          </a:prstGeom>
          <a:noFill/>
          <a:ln w="12700" cap="flat" cmpd="sng">
            <a:solidFill>
              <a:srgbClr val="000000"/>
            </a:solidFill>
            <a:prstDash val="solid"/>
            <a:round/>
            <a:headEnd type="none" w="med" len="med"/>
            <a:tailEnd type="none" w="med" len="med"/>
          </a:ln>
        </p:spPr>
      </p:cxnSp>
      <p:cxnSp>
        <p:nvCxnSpPr>
          <p:cNvPr id="1585" name="Google Shape;1585;p45"/>
          <p:cNvCxnSpPr/>
          <p:nvPr/>
        </p:nvCxnSpPr>
        <p:spPr>
          <a:xfrm flipH="1">
            <a:off x="5372101" y="1741840"/>
            <a:ext cx="55960" cy="32147"/>
          </a:xfrm>
          <a:prstGeom prst="straightConnector1">
            <a:avLst/>
          </a:prstGeom>
          <a:noFill/>
          <a:ln w="12700" cap="flat" cmpd="sng">
            <a:solidFill>
              <a:srgbClr val="000000"/>
            </a:solidFill>
            <a:prstDash val="solid"/>
            <a:round/>
            <a:headEnd type="none" w="med" len="med"/>
            <a:tailEnd type="none" w="med" len="med"/>
          </a:ln>
        </p:spPr>
      </p:cxnSp>
      <p:cxnSp>
        <p:nvCxnSpPr>
          <p:cNvPr id="1586" name="Google Shape;1586;p45"/>
          <p:cNvCxnSpPr/>
          <p:nvPr/>
        </p:nvCxnSpPr>
        <p:spPr>
          <a:xfrm flipH="1">
            <a:off x="5511405" y="1741840"/>
            <a:ext cx="97631" cy="57150"/>
          </a:xfrm>
          <a:prstGeom prst="straightConnector1">
            <a:avLst/>
          </a:prstGeom>
          <a:noFill/>
          <a:ln w="12700" cap="flat" cmpd="sng">
            <a:solidFill>
              <a:srgbClr val="000000"/>
            </a:solidFill>
            <a:prstDash val="solid"/>
            <a:round/>
            <a:headEnd type="none" w="med" len="med"/>
            <a:tailEnd type="none" w="med" len="med"/>
          </a:ln>
        </p:spPr>
      </p:cxnSp>
      <p:cxnSp>
        <p:nvCxnSpPr>
          <p:cNvPr id="1587" name="Google Shape;1587;p45"/>
          <p:cNvCxnSpPr/>
          <p:nvPr/>
        </p:nvCxnSpPr>
        <p:spPr>
          <a:xfrm flipH="1">
            <a:off x="5666185" y="1741840"/>
            <a:ext cx="122634" cy="71438"/>
          </a:xfrm>
          <a:prstGeom prst="straightConnector1">
            <a:avLst/>
          </a:prstGeom>
          <a:noFill/>
          <a:ln w="12700" cap="flat" cmpd="sng">
            <a:solidFill>
              <a:srgbClr val="000000"/>
            </a:solidFill>
            <a:prstDash val="solid"/>
            <a:round/>
            <a:headEnd type="none" w="med" len="med"/>
            <a:tailEnd type="none" w="med" len="med"/>
          </a:ln>
        </p:spPr>
      </p:cxnSp>
      <p:cxnSp>
        <p:nvCxnSpPr>
          <p:cNvPr id="1588" name="Google Shape;1588;p45"/>
          <p:cNvCxnSpPr/>
          <p:nvPr/>
        </p:nvCxnSpPr>
        <p:spPr>
          <a:xfrm flipH="1">
            <a:off x="5622132" y="1818041"/>
            <a:ext cx="35719" cy="20240"/>
          </a:xfrm>
          <a:prstGeom prst="straightConnector1">
            <a:avLst/>
          </a:prstGeom>
          <a:noFill/>
          <a:ln w="12700" cap="flat" cmpd="sng">
            <a:solidFill>
              <a:srgbClr val="000000"/>
            </a:solidFill>
            <a:prstDash val="solid"/>
            <a:round/>
            <a:headEnd type="none" w="med" len="med"/>
            <a:tailEnd type="none" w="med" len="med"/>
          </a:ln>
        </p:spPr>
      </p:cxnSp>
      <p:cxnSp>
        <p:nvCxnSpPr>
          <p:cNvPr id="1589" name="Google Shape;1589;p45"/>
          <p:cNvCxnSpPr/>
          <p:nvPr/>
        </p:nvCxnSpPr>
        <p:spPr>
          <a:xfrm flipH="1">
            <a:off x="5622132" y="1921625"/>
            <a:ext cx="35719" cy="21431"/>
          </a:xfrm>
          <a:prstGeom prst="straightConnector1">
            <a:avLst/>
          </a:prstGeom>
          <a:noFill/>
          <a:ln w="12700" cap="flat" cmpd="sng">
            <a:solidFill>
              <a:srgbClr val="000000"/>
            </a:solidFill>
            <a:prstDash val="solid"/>
            <a:round/>
            <a:headEnd type="none" w="med" len="med"/>
            <a:tailEnd type="none" w="med" len="med"/>
          </a:ln>
        </p:spPr>
      </p:cxnSp>
      <p:cxnSp>
        <p:nvCxnSpPr>
          <p:cNvPr id="1590" name="Google Shape;1590;p45"/>
          <p:cNvCxnSpPr/>
          <p:nvPr/>
        </p:nvCxnSpPr>
        <p:spPr>
          <a:xfrm flipH="1">
            <a:off x="5622132" y="2026399"/>
            <a:ext cx="35719" cy="20241"/>
          </a:xfrm>
          <a:prstGeom prst="straightConnector1">
            <a:avLst/>
          </a:prstGeom>
          <a:noFill/>
          <a:ln w="12700" cap="flat" cmpd="sng">
            <a:solidFill>
              <a:srgbClr val="000000"/>
            </a:solidFill>
            <a:prstDash val="solid"/>
            <a:round/>
            <a:headEnd type="none" w="med" len="med"/>
            <a:tailEnd type="none" w="med" len="med"/>
          </a:ln>
        </p:spPr>
      </p:cxnSp>
      <p:cxnSp>
        <p:nvCxnSpPr>
          <p:cNvPr id="1591" name="Google Shape;1591;p45"/>
          <p:cNvCxnSpPr/>
          <p:nvPr/>
        </p:nvCxnSpPr>
        <p:spPr>
          <a:xfrm flipH="1">
            <a:off x="5622132" y="2129985"/>
            <a:ext cx="35719" cy="21431"/>
          </a:xfrm>
          <a:prstGeom prst="straightConnector1">
            <a:avLst/>
          </a:prstGeom>
          <a:noFill/>
          <a:ln w="12700" cap="flat" cmpd="sng">
            <a:solidFill>
              <a:srgbClr val="000000"/>
            </a:solidFill>
            <a:prstDash val="solid"/>
            <a:round/>
            <a:headEnd type="none" w="med" len="med"/>
            <a:tailEnd type="none" w="med" len="med"/>
          </a:ln>
        </p:spPr>
      </p:cxnSp>
      <p:cxnSp>
        <p:nvCxnSpPr>
          <p:cNvPr id="1592" name="Google Shape;1592;p45"/>
          <p:cNvCxnSpPr/>
          <p:nvPr/>
        </p:nvCxnSpPr>
        <p:spPr>
          <a:xfrm flipH="1">
            <a:off x="5622132" y="2234760"/>
            <a:ext cx="35719" cy="20240"/>
          </a:xfrm>
          <a:prstGeom prst="straightConnector1">
            <a:avLst/>
          </a:prstGeom>
          <a:noFill/>
          <a:ln w="12700" cap="flat" cmpd="sng">
            <a:solidFill>
              <a:srgbClr val="000000"/>
            </a:solidFill>
            <a:prstDash val="solid"/>
            <a:round/>
            <a:headEnd type="none" w="med" len="med"/>
            <a:tailEnd type="none" w="med" len="med"/>
          </a:ln>
        </p:spPr>
      </p:cxnSp>
      <p:cxnSp>
        <p:nvCxnSpPr>
          <p:cNvPr id="1593" name="Google Shape;1593;p45"/>
          <p:cNvCxnSpPr/>
          <p:nvPr/>
        </p:nvCxnSpPr>
        <p:spPr>
          <a:xfrm flipH="1">
            <a:off x="5622132" y="2338344"/>
            <a:ext cx="35719" cy="21431"/>
          </a:xfrm>
          <a:prstGeom prst="straightConnector1">
            <a:avLst/>
          </a:prstGeom>
          <a:noFill/>
          <a:ln w="12700" cap="flat" cmpd="sng">
            <a:solidFill>
              <a:srgbClr val="000000"/>
            </a:solidFill>
            <a:prstDash val="solid"/>
            <a:round/>
            <a:headEnd type="none" w="med" len="med"/>
            <a:tailEnd type="none" w="med" len="med"/>
          </a:ln>
        </p:spPr>
      </p:cxnSp>
      <p:cxnSp>
        <p:nvCxnSpPr>
          <p:cNvPr id="1594" name="Google Shape;1594;p45"/>
          <p:cNvCxnSpPr/>
          <p:nvPr/>
        </p:nvCxnSpPr>
        <p:spPr>
          <a:xfrm flipH="1">
            <a:off x="5622132" y="2443118"/>
            <a:ext cx="35719" cy="20241"/>
          </a:xfrm>
          <a:prstGeom prst="straightConnector1">
            <a:avLst/>
          </a:prstGeom>
          <a:noFill/>
          <a:ln w="12700" cap="flat" cmpd="sng">
            <a:solidFill>
              <a:srgbClr val="000000"/>
            </a:solidFill>
            <a:prstDash val="solid"/>
            <a:round/>
            <a:headEnd type="none" w="med" len="med"/>
            <a:tailEnd type="none" w="med" len="med"/>
          </a:ln>
        </p:spPr>
      </p:cxnSp>
      <p:cxnSp>
        <p:nvCxnSpPr>
          <p:cNvPr id="1595" name="Google Shape;1595;p45"/>
          <p:cNvCxnSpPr/>
          <p:nvPr/>
        </p:nvCxnSpPr>
        <p:spPr>
          <a:xfrm flipH="1">
            <a:off x="5622132" y="2546704"/>
            <a:ext cx="35719" cy="21431"/>
          </a:xfrm>
          <a:prstGeom prst="straightConnector1">
            <a:avLst/>
          </a:prstGeom>
          <a:noFill/>
          <a:ln w="12700" cap="flat" cmpd="sng">
            <a:solidFill>
              <a:srgbClr val="000000"/>
            </a:solidFill>
            <a:prstDash val="solid"/>
            <a:round/>
            <a:headEnd type="none" w="med" len="med"/>
            <a:tailEnd type="none" w="med" len="med"/>
          </a:ln>
        </p:spPr>
      </p:cxnSp>
      <p:cxnSp>
        <p:nvCxnSpPr>
          <p:cNvPr id="1596" name="Google Shape;1596;p45"/>
          <p:cNvCxnSpPr/>
          <p:nvPr/>
        </p:nvCxnSpPr>
        <p:spPr>
          <a:xfrm flipH="1">
            <a:off x="5622132" y="2651479"/>
            <a:ext cx="35719" cy="21431"/>
          </a:xfrm>
          <a:prstGeom prst="straightConnector1">
            <a:avLst/>
          </a:prstGeom>
          <a:noFill/>
          <a:ln w="12700" cap="flat" cmpd="sng">
            <a:solidFill>
              <a:srgbClr val="000000"/>
            </a:solidFill>
            <a:prstDash val="solid"/>
            <a:round/>
            <a:headEnd type="none" w="med" len="med"/>
            <a:tailEnd type="none" w="med" len="med"/>
          </a:ln>
        </p:spPr>
      </p:cxnSp>
      <p:cxnSp>
        <p:nvCxnSpPr>
          <p:cNvPr id="1597" name="Google Shape;1597;p45"/>
          <p:cNvCxnSpPr/>
          <p:nvPr/>
        </p:nvCxnSpPr>
        <p:spPr>
          <a:xfrm flipH="1">
            <a:off x="5622132" y="2756254"/>
            <a:ext cx="35719" cy="20240"/>
          </a:xfrm>
          <a:prstGeom prst="straightConnector1">
            <a:avLst/>
          </a:prstGeom>
          <a:noFill/>
          <a:ln w="12700" cap="flat" cmpd="sng">
            <a:solidFill>
              <a:srgbClr val="000000"/>
            </a:solidFill>
            <a:prstDash val="solid"/>
            <a:round/>
            <a:headEnd type="none" w="med" len="med"/>
            <a:tailEnd type="none" w="med" len="med"/>
          </a:ln>
        </p:spPr>
      </p:cxnSp>
      <p:cxnSp>
        <p:nvCxnSpPr>
          <p:cNvPr id="1598" name="Google Shape;1598;p45"/>
          <p:cNvCxnSpPr/>
          <p:nvPr/>
        </p:nvCxnSpPr>
        <p:spPr>
          <a:xfrm flipH="1">
            <a:off x="5380436" y="2865791"/>
            <a:ext cx="86915" cy="50006"/>
          </a:xfrm>
          <a:prstGeom prst="straightConnector1">
            <a:avLst/>
          </a:prstGeom>
          <a:noFill/>
          <a:ln w="12700" cap="flat" cmpd="sng">
            <a:solidFill>
              <a:srgbClr val="000000"/>
            </a:solidFill>
            <a:prstDash val="solid"/>
            <a:round/>
            <a:headEnd type="none" w="med" len="med"/>
            <a:tailEnd type="none" w="med" len="med"/>
          </a:ln>
        </p:spPr>
      </p:cxnSp>
      <p:cxnSp>
        <p:nvCxnSpPr>
          <p:cNvPr id="1599" name="Google Shape;1599;p45"/>
          <p:cNvCxnSpPr/>
          <p:nvPr/>
        </p:nvCxnSpPr>
        <p:spPr>
          <a:xfrm flipH="1">
            <a:off x="5561410" y="2846741"/>
            <a:ext cx="119063" cy="69056"/>
          </a:xfrm>
          <a:prstGeom prst="straightConnector1">
            <a:avLst/>
          </a:prstGeom>
          <a:noFill/>
          <a:ln w="12700" cap="flat" cmpd="sng">
            <a:solidFill>
              <a:srgbClr val="000000"/>
            </a:solidFill>
            <a:prstDash val="solid"/>
            <a:round/>
            <a:headEnd type="none" w="med" len="med"/>
            <a:tailEnd type="none" w="med" len="med"/>
          </a:ln>
        </p:spPr>
      </p:cxnSp>
      <p:cxnSp>
        <p:nvCxnSpPr>
          <p:cNvPr id="1600" name="Google Shape;1600;p45"/>
          <p:cNvCxnSpPr/>
          <p:nvPr/>
        </p:nvCxnSpPr>
        <p:spPr>
          <a:xfrm flipH="1">
            <a:off x="5742386" y="2866980"/>
            <a:ext cx="83344" cy="48816"/>
          </a:xfrm>
          <a:prstGeom prst="straightConnector1">
            <a:avLst/>
          </a:prstGeom>
          <a:noFill/>
          <a:ln w="12700" cap="flat" cmpd="sng">
            <a:solidFill>
              <a:srgbClr val="000000"/>
            </a:solidFill>
            <a:prstDash val="solid"/>
            <a:round/>
            <a:headEnd type="none" w="med" len="med"/>
            <a:tailEnd type="none" w="med" len="med"/>
          </a:ln>
        </p:spPr>
      </p:cxnSp>
      <p:cxnSp>
        <p:nvCxnSpPr>
          <p:cNvPr id="1601" name="Google Shape;1601;p45"/>
          <p:cNvCxnSpPr/>
          <p:nvPr/>
        </p:nvCxnSpPr>
        <p:spPr>
          <a:xfrm>
            <a:off x="5622131" y="1814468"/>
            <a:ext cx="1191" cy="1028700"/>
          </a:xfrm>
          <a:prstGeom prst="straightConnector1">
            <a:avLst/>
          </a:prstGeom>
          <a:noFill/>
          <a:ln w="12700" cap="flat" cmpd="sng">
            <a:solidFill>
              <a:srgbClr val="000000"/>
            </a:solidFill>
            <a:prstDash val="solid"/>
            <a:round/>
            <a:headEnd type="none" w="med" len="med"/>
            <a:tailEnd type="none" w="med" len="med"/>
          </a:ln>
        </p:spPr>
      </p:cxnSp>
      <p:cxnSp>
        <p:nvCxnSpPr>
          <p:cNvPr id="1602" name="Google Shape;1602;p45"/>
          <p:cNvCxnSpPr/>
          <p:nvPr/>
        </p:nvCxnSpPr>
        <p:spPr>
          <a:xfrm flipH="1">
            <a:off x="5393531" y="2843167"/>
            <a:ext cx="228600" cy="33338"/>
          </a:xfrm>
          <a:prstGeom prst="straightConnector1">
            <a:avLst/>
          </a:prstGeom>
          <a:noFill/>
          <a:ln w="12700" cap="flat" cmpd="sng">
            <a:solidFill>
              <a:srgbClr val="000000"/>
            </a:solidFill>
            <a:prstDash val="solid"/>
            <a:round/>
            <a:headEnd type="none" w="med" len="med"/>
            <a:tailEnd type="none" w="med" len="med"/>
          </a:ln>
        </p:spPr>
      </p:cxnSp>
      <p:sp>
        <p:nvSpPr>
          <p:cNvPr id="1603" name="Google Shape;1603;p45"/>
          <p:cNvSpPr/>
          <p:nvPr/>
        </p:nvSpPr>
        <p:spPr>
          <a:xfrm>
            <a:off x="5369719" y="2876505"/>
            <a:ext cx="23813" cy="28575"/>
          </a:xfrm>
          <a:custGeom>
            <a:avLst/>
            <a:gdLst/>
            <a:ahLst/>
            <a:cxnLst/>
            <a:rect l="l" t="t" r="r" b="b"/>
            <a:pathLst>
              <a:path w="83" h="96" extrusionOk="0">
                <a:moveTo>
                  <a:pt x="0" y="96"/>
                </a:moveTo>
                <a:lnTo>
                  <a:pt x="2" y="81"/>
                </a:lnTo>
                <a:lnTo>
                  <a:pt x="5" y="66"/>
                </a:lnTo>
                <a:lnTo>
                  <a:pt x="11" y="52"/>
                </a:lnTo>
                <a:lnTo>
                  <a:pt x="20" y="39"/>
                </a:lnTo>
                <a:lnTo>
                  <a:pt x="29" y="28"/>
                </a:lnTo>
                <a:lnTo>
                  <a:pt x="41" y="17"/>
                </a:lnTo>
                <a:lnTo>
                  <a:pt x="54" y="10"/>
                </a:lnTo>
                <a:lnTo>
                  <a:pt x="69" y="4"/>
                </a:lnTo>
                <a:lnTo>
                  <a:pt x="83"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04" name="Google Shape;1604;p45"/>
          <p:cNvCxnSpPr/>
          <p:nvPr/>
        </p:nvCxnSpPr>
        <p:spPr>
          <a:xfrm rot="10800000" flipH="1">
            <a:off x="5369719" y="2905080"/>
            <a:ext cx="1191" cy="10716"/>
          </a:xfrm>
          <a:prstGeom prst="straightConnector1">
            <a:avLst/>
          </a:prstGeom>
          <a:noFill/>
          <a:ln w="12700" cap="flat" cmpd="sng">
            <a:solidFill>
              <a:srgbClr val="000000"/>
            </a:solidFill>
            <a:prstDash val="solid"/>
            <a:round/>
            <a:headEnd type="none" w="med" len="med"/>
            <a:tailEnd type="none" w="med" len="med"/>
          </a:ln>
        </p:spPr>
      </p:cxnSp>
      <p:cxnSp>
        <p:nvCxnSpPr>
          <p:cNvPr id="1605" name="Google Shape;1605;p45"/>
          <p:cNvCxnSpPr/>
          <p:nvPr/>
        </p:nvCxnSpPr>
        <p:spPr>
          <a:xfrm>
            <a:off x="5369720" y="2915797"/>
            <a:ext cx="540544" cy="1190"/>
          </a:xfrm>
          <a:prstGeom prst="straightConnector1">
            <a:avLst/>
          </a:prstGeom>
          <a:noFill/>
          <a:ln w="12700" cap="flat" cmpd="sng">
            <a:solidFill>
              <a:srgbClr val="000000"/>
            </a:solidFill>
            <a:prstDash val="solid"/>
            <a:round/>
            <a:headEnd type="none" w="med" len="med"/>
            <a:tailEnd type="none" w="med" len="med"/>
          </a:ln>
        </p:spPr>
      </p:cxnSp>
      <p:cxnSp>
        <p:nvCxnSpPr>
          <p:cNvPr id="1606" name="Google Shape;1606;p45"/>
          <p:cNvCxnSpPr/>
          <p:nvPr/>
        </p:nvCxnSpPr>
        <p:spPr>
          <a:xfrm rot="10800000" flipH="1">
            <a:off x="5910263" y="2900317"/>
            <a:ext cx="1191" cy="15479"/>
          </a:xfrm>
          <a:prstGeom prst="straightConnector1">
            <a:avLst/>
          </a:prstGeom>
          <a:noFill/>
          <a:ln w="12700" cap="flat" cmpd="sng">
            <a:solidFill>
              <a:srgbClr val="000000"/>
            </a:solidFill>
            <a:prstDash val="solid"/>
            <a:round/>
            <a:headEnd type="none" w="med" len="med"/>
            <a:tailEnd type="none" w="med" len="med"/>
          </a:ln>
        </p:spPr>
      </p:cxnSp>
      <p:sp>
        <p:nvSpPr>
          <p:cNvPr id="1607" name="Google Shape;1607;p45"/>
          <p:cNvSpPr/>
          <p:nvPr/>
        </p:nvSpPr>
        <p:spPr>
          <a:xfrm>
            <a:off x="5890024" y="2876505"/>
            <a:ext cx="20240" cy="23813"/>
          </a:xfrm>
          <a:custGeom>
            <a:avLst/>
            <a:gdLst/>
            <a:ahLst/>
            <a:cxnLst/>
            <a:rect l="l" t="t" r="r" b="b"/>
            <a:pathLst>
              <a:path w="69" h="79" extrusionOk="0">
                <a:moveTo>
                  <a:pt x="0" y="0"/>
                </a:moveTo>
                <a:lnTo>
                  <a:pt x="15" y="3"/>
                </a:lnTo>
                <a:lnTo>
                  <a:pt x="28" y="8"/>
                </a:lnTo>
                <a:lnTo>
                  <a:pt x="39" y="17"/>
                </a:lnTo>
                <a:lnTo>
                  <a:pt x="49" y="26"/>
                </a:lnTo>
                <a:lnTo>
                  <a:pt x="58" y="38"/>
                </a:lnTo>
                <a:lnTo>
                  <a:pt x="64" y="51"/>
                </a:lnTo>
                <a:lnTo>
                  <a:pt x="67" y="65"/>
                </a:lnTo>
                <a:lnTo>
                  <a:pt x="69" y="79"/>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08" name="Google Shape;1608;p45"/>
          <p:cNvCxnSpPr/>
          <p:nvPr/>
        </p:nvCxnSpPr>
        <p:spPr>
          <a:xfrm>
            <a:off x="5657851" y="2843167"/>
            <a:ext cx="232172" cy="33338"/>
          </a:xfrm>
          <a:prstGeom prst="straightConnector1">
            <a:avLst/>
          </a:prstGeom>
          <a:noFill/>
          <a:ln w="12700" cap="flat" cmpd="sng">
            <a:solidFill>
              <a:srgbClr val="000000"/>
            </a:solidFill>
            <a:prstDash val="solid"/>
            <a:round/>
            <a:headEnd type="none" w="med" len="med"/>
            <a:tailEnd type="none" w="med" len="med"/>
          </a:ln>
        </p:spPr>
      </p:cxnSp>
      <p:cxnSp>
        <p:nvCxnSpPr>
          <p:cNvPr id="1609" name="Google Shape;1609;p45"/>
          <p:cNvCxnSpPr/>
          <p:nvPr/>
        </p:nvCxnSpPr>
        <p:spPr>
          <a:xfrm>
            <a:off x="5657850" y="1814468"/>
            <a:ext cx="1191" cy="1028700"/>
          </a:xfrm>
          <a:prstGeom prst="straightConnector1">
            <a:avLst/>
          </a:prstGeom>
          <a:noFill/>
          <a:ln w="12700" cap="flat" cmpd="sng">
            <a:solidFill>
              <a:srgbClr val="000000"/>
            </a:solidFill>
            <a:prstDash val="solid"/>
            <a:round/>
            <a:headEnd type="none" w="med" len="med"/>
            <a:tailEnd type="none" w="med" len="med"/>
          </a:ln>
        </p:spPr>
      </p:cxnSp>
      <p:cxnSp>
        <p:nvCxnSpPr>
          <p:cNvPr id="1610" name="Google Shape;1610;p45"/>
          <p:cNvCxnSpPr/>
          <p:nvPr/>
        </p:nvCxnSpPr>
        <p:spPr>
          <a:xfrm rot="10800000" flipH="1">
            <a:off x="5657851" y="1781130"/>
            <a:ext cx="235744" cy="33338"/>
          </a:xfrm>
          <a:prstGeom prst="straightConnector1">
            <a:avLst/>
          </a:prstGeom>
          <a:noFill/>
          <a:ln w="12700" cap="flat" cmpd="sng">
            <a:solidFill>
              <a:srgbClr val="000000"/>
            </a:solidFill>
            <a:prstDash val="solid"/>
            <a:round/>
            <a:headEnd type="none" w="med" len="med"/>
            <a:tailEnd type="none" w="med" len="med"/>
          </a:ln>
        </p:spPr>
      </p:cxnSp>
      <p:sp>
        <p:nvSpPr>
          <p:cNvPr id="1611" name="Google Shape;1611;p45"/>
          <p:cNvSpPr/>
          <p:nvPr/>
        </p:nvSpPr>
        <p:spPr>
          <a:xfrm>
            <a:off x="5893595" y="1759700"/>
            <a:ext cx="16669" cy="21431"/>
          </a:xfrm>
          <a:custGeom>
            <a:avLst/>
            <a:gdLst/>
            <a:ahLst/>
            <a:cxnLst/>
            <a:rect l="l" t="t" r="r" b="b"/>
            <a:pathLst>
              <a:path w="59" h="68" extrusionOk="0">
                <a:moveTo>
                  <a:pt x="0" y="68"/>
                </a:moveTo>
                <a:lnTo>
                  <a:pt x="12" y="66"/>
                </a:lnTo>
                <a:lnTo>
                  <a:pt x="23" y="61"/>
                </a:lnTo>
                <a:lnTo>
                  <a:pt x="33" y="54"/>
                </a:lnTo>
                <a:lnTo>
                  <a:pt x="42" y="45"/>
                </a:lnTo>
                <a:lnTo>
                  <a:pt x="49" y="36"/>
                </a:lnTo>
                <a:lnTo>
                  <a:pt x="55" y="24"/>
                </a:lnTo>
                <a:lnTo>
                  <a:pt x="57" y="12"/>
                </a:lnTo>
                <a:lnTo>
                  <a:pt x="59"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12" name="Google Shape;1612;p45"/>
          <p:cNvCxnSpPr/>
          <p:nvPr/>
        </p:nvCxnSpPr>
        <p:spPr>
          <a:xfrm>
            <a:off x="5910263" y="1741840"/>
            <a:ext cx="1191" cy="17859"/>
          </a:xfrm>
          <a:prstGeom prst="straightConnector1">
            <a:avLst/>
          </a:prstGeom>
          <a:noFill/>
          <a:ln w="12700" cap="flat" cmpd="sng">
            <a:solidFill>
              <a:srgbClr val="000000"/>
            </a:solidFill>
            <a:prstDash val="solid"/>
            <a:round/>
            <a:headEnd type="none" w="med" len="med"/>
            <a:tailEnd type="none" w="med" len="med"/>
          </a:ln>
        </p:spPr>
      </p:cxnSp>
      <p:cxnSp>
        <p:nvCxnSpPr>
          <p:cNvPr id="1613" name="Google Shape;1613;p45"/>
          <p:cNvCxnSpPr/>
          <p:nvPr/>
        </p:nvCxnSpPr>
        <p:spPr>
          <a:xfrm>
            <a:off x="5639991" y="1741841"/>
            <a:ext cx="270272" cy="1190"/>
          </a:xfrm>
          <a:prstGeom prst="straightConnector1">
            <a:avLst/>
          </a:prstGeom>
          <a:noFill/>
          <a:ln w="12700" cap="flat" cmpd="sng">
            <a:solidFill>
              <a:srgbClr val="000000"/>
            </a:solidFill>
            <a:prstDash val="solid"/>
            <a:round/>
            <a:headEnd type="none" w="med" len="med"/>
            <a:tailEnd type="none" w="med" len="med"/>
          </a:ln>
        </p:spPr>
      </p:cxnSp>
      <p:cxnSp>
        <p:nvCxnSpPr>
          <p:cNvPr id="1614" name="Google Shape;1614;p45"/>
          <p:cNvCxnSpPr/>
          <p:nvPr/>
        </p:nvCxnSpPr>
        <p:spPr>
          <a:xfrm flipH="1">
            <a:off x="5369720" y="1741841"/>
            <a:ext cx="540544" cy="1190"/>
          </a:xfrm>
          <a:prstGeom prst="straightConnector1">
            <a:avLst/>
          </a:prstGeom>
          <a:noFill/>
          <a:ln w="12700" cap="flat" cmpd="sng">
            <a:solidFill>
              <a:srgbClr val="000000"/>
            </a:solidFill>
            <a:prstDash val="solid"/>
            <a:round/>
            <a:headEnd type="none" w="med" len="med"/>
            <a:tailEnd type="none" w="med" len="med"/>
          </a:ln>
        </p:spPr>
      </p:cxnSp>
      <p:cxnSp>
        <p:nvCxnSpPr>
          <p:cNvPr id="1615" name="Google Shape;1615;p45"/>
          <p:cNvCxnSpPr/>
          <p:nvPr/>
        </p:nvCxnSpPr>
        <p:spPr>
          <a:xfrm>
            <a:off x="5369719" y="1741840"/>
            <a:ext cx="1191" cy="23813"/>
          </a:xfrm>
          <a:prstGeom prst="straightConnector1">
            <a:avLst/>
          </a:prstGeom>
          <a:noFill/>
          <a:ln w="12700" cap="flat" cmpd="sng">
            <a:solidFill>
              <a:srgbClr val="000000"/>
            </a:solidFill>
            <a:prstDash val="solid"/>
            <a:round/>
            <a:headEnd type="none" w="med" len="med"/>
            <a:tailEnd type="none" w="med" len="med"/>
          </a:ln>
        </p:spPr>
      </p:cxnSp>
      <p:sp>
        <p:nvSpPr>
          <p:cNvPr id="1616" name="Google Shape;1616;p45"/>
          <p:cNvSpPr/>
          <p:nvPr/>
        </p:nvSpPr>
        <p:spPr>
          <a:xfrm>
            <a:off x="5369720" y="1765652"/>
            <a:ext cx="11906" cy="14288"/>
          </a:xfrm>
          <a:custGeom>
            <a:avLst/>
            <a:gdLst/>
            <a:ahLst/>
            <a:cxnLst/>
            <a:rect l="l" t="t" r="r" b="b"/>
            <a:pathLst>
              <a:path w="40" h="47" extrusionOk="0">
                <a:moveTo>
                  <a:pt x="40" y="47"/>
                </a:moveTo>
                <a:lnTo>
                  <a:pt x="29" y="43"/>
                </a:lnTo>
                <a:lnTo>
                  <a:pt x="20" y="38"/>
                </a:lnTo>
                <a:lnTo>
                  <a:pt x="11" y="31"/>
                </a:lnTo>
                <a:lnTo>
                  <a:pt x="5" y="21"/>
                </a:lnTo>
                <a:lnTo>
                  <a:pt x="2" y="11"/>
                </a:lnTo>
                <a:lnTo>
                  <a:pt x="0"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17" name="Google Shape;1617;p45"/>
          <p:cNvCxnSpPr/>
          <p:nvPr/>
        </p:nvCxnSpPr>
        <p:spPr>
          <a:xfrm rot="10800000">
            <a:off x="5381626" y="1779941"/>
            <a:ext cx="240506" cy="34528"/>
          </a:xfrm>
          <a:prstGeom prst="straightConnector1">
            <a:avLst/>
          </a:prstGeom>
          <a:noFill/>
          <a:ln w="12700" cap="flat" cmpd="sng">
            <a:solidFill>
              <a:srgbClr val="000000"/>
            </a:solidFill>
            <a:prstDash val="solid"/>
            <a:round/>
            <a:headEnd type="none" w="med" len="med"/>
            <a:tailEnd type="none" w="med" len="med"/>
          </a:ln>
        </p:spPr>
      </p:cxnSp>
      <p:sp>
        <p:nvSpPr>
          <p:cNvPr id="1618" name="Google Shape;1618;p45"/>
          <p:cNvSpPr/>
          <p:nvPr/>
        </p:nvSpPr>
        <p:spPr>
          <a:xfrm>
            <a:off x="2836069" y="2194277"/>
            <a:ext cx="714375" cy="7143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19" name="Google Shape;1619;p45"/>
          <p:cNvCxnSpPr/>
          <p:nvPr/>
        </p:nvCxnSpPr>
        <p:spPr>
          <a:xfrm flipH="1">
            <a:off x="2849167" y="2243092"/>
            <a:ext cx="59531" cy="33338"/>
          </a:xfrm>
          <a:prstGeom prst="straightConnector1">
            <a:avLst/>
          </a:prstGeom>
          <a:noFill/>
          <a:ln w="14275" cap="flat" cmpd="sng">
            <a:solidFill>
              <a:srgbClr val="000000"/>
            </a:solidFill>
            <a:prstDash val="solid"/>
            <a:round/>
            <a:headEnd type="none" w="med" len="med"/>
            <a:tailEnd type="none" w="med" len="med"/>
          </a:ln>
        </p:spPr>
      </p:cxnSp>
      <p:cxnSp>
        <p:nvCxnSpPr>
          <p:cNvPr id="1620" name="Google Shape;1620;p45"/>
          <p:cNvCxnSpPr/>
          <p:nvPr/>
        </p:nvCxnSpPr>
        <p:spPr>
          <a:xfrm flipH="1">
            <a:off x="2849167" y="2355011"/>
            <a:ext cx="59531" cy="34529"/>
          </a:xfrm>
          <a:prstGeom prst="straightConnector1">
            <a:avLst/>
          </a:prstGeom>
          <a:noFill/>
          <a:ln w="14275" cap="flat" cmpd="sng">
            <a:solidFill>
              <a:srgbClr val="000000"/>
            </a:solidFill>
            <a:prstDash val="solid"/>
            <a:round/>
            <a:headEnd type="none" w="med" len="med"/>
            <a:tailEnd type="none" w="med" len="med"/>
          </a:ln>
        </p:spPr>
      </p:cxnSp>
      <p:cxnSp>
        <p:nvCxnSpPr>
          <p:cNvPr id="1621" name="Google Shape;1621;p45"/>
          <p:cNvCxnSpPr/>
          <p:nvPr/>
        </p:nvCxnSpPr>
        <p:spPr>
          <a:xfrm flipH="1">
            <a:off x="2849167" y="2468122"/>
            <a:ext cx="59531" cy="34528"/>
          </a:xfrm>
          <a:prstGeom prst="straightConnector1">
            <a:avLst/>
          </a:prstGeom>
          <a:noFill/>
          <a:ln w="14275" cap="flat" cmpd="sng">
            <a:solidFill>
              <a:srgbClr val="000000"/>
            </a:solidFill>
            <a:prstDash val="solid"/>
            <a:round/>
            <a:headEnd type="none" w="med" len="med"/>
            <a:tailEnd type="none" w="med" len="med"/>
          </a:ln>
        </p:spPr>
      </p:cxnSp>
      <p:cxnSp>
        <p:nvCxnSpPr>
          <p:cNvPr id="1622" name="Google Shape;1622;p45"/>
          <p:cNvCxnSpPr/>
          <p:nvPr/>
        </p:nvCxnSpPr>
        <p:spPr>
          <a:xfrm flipH="1">
            <a:off x="2849167" y="2582421"/>
            <a:ext cx="59531" cy="33338"/>
          </a:xfrm>
          <a:prstGeom prst="straightConnector1">
            <a:avLst/>
          </a:prstGeom>
          <a:noFill/>
          <a:ln w="14275" cap="flat" cmpd="sng">
            <a:solidFill>
              <a:srgbClr val="000000"/>
            </a:solidFill>
            <a:prstDash val="solid"/>
            <a:round/>
            <a:headEnd type="none" w="med" len="med"/>
            <a:tailEnd type="none" w="med" len="med"/>
          </a:ln>
        </p:spPr>
      </p:cxnSp>
      <p:cxnSp>
        <p:nvCxnSpPr>
          <p:cNvPr id="1623" name="Google Shape;1623;p45"/>
          <p:cNvCxnSpPr/>
          <p:nvPr/>
        </p:nvCxnSpPr>
        <p:spPr>
          <a:xfrm flipH="1">
            <a:off x="2849166" y="2691959"/>
            <a:ext cx="65484" cy="36909"/>
          </a:xfrm>
          <a:prstGeom prst="straightConnector1">
            <a:avLst/>
          </a:prstGeom>
          <a:noFill/>
          <a:ln w="14275" cap="flat" cmpd="sng">
            <a:solidFill>
              <a:srgbClr val="000000"/>
            </a:solidFill>
            <a:prstDash val="solid"/>
            <a:round/>
            <a:headEnd type="none" w="med" len="med"/>
            <a:tailEnd type="none" w="med" len="med"/>
          </a:ln>
        </p:spPr>
      </p:cxnSp>
      <p:cxnSp>
        <p:nvCxnSpPr>
          <p:cNvPr id="1624" name="Google Shape;1624;p45"/>
          <p:cNvCxnSpPr/>
          <p:nvPr/>
        </p:nvCxnSpPr>
        <p:spPr>
          <a:xfrm flipH="1">
            <a:off x="2930130" y="2737204"/>
            <a:ext cx="102394" cy="58340"/>
          </a:xfrm>
          <a:prstGeom prst="straightConnector1">
            <a:avLst/>
          </a:prstGeom>
          <a:noFill/>
          <a:ln w="14275" cap="flat" cmpd="sng">
            <a:solidFill>
              <a:srgbClr val="000000"/>
            </a:solidFill>
            <a:prstDash val="solid"/>
            <a:round/>
            <a:headEnd type="none" w="med" len="med"/>
            <a:tailEnd type="none" w="med" len="med"/>
          </a:ln>
        </p:spPr>
      </p:cxnSp>
      <p:cxnSp>
        <p:nvCxnSpPr>
          <p:cNvPr id="1625" name="Google Shape;1625;p45"/>
          <p:cNvCxnSpPr/>
          <p:nvPr/>
        </p:nvCxnSpPr>
        <p:spPr>
          <a:xfrm flipH="1">
            <a:off x="3126581" y="2737204"/>
            <a:ext cx="101204" cy="58340"/>
          </a:xfrm>
          <a:prstGeom prst="straightConnector1">
            <a:avLst/>
          </a:prstGeom>
          <a:noFill/>
          <a:ln w="14275" cap="flat" cmpd="sng">
            <a:solidFill>
              <a:srgbClr val="000000"/>
            </a:solidFill>
            <a:prstDash val="solid"/>
            <a:round/>
            <a:headEnd type="none" w="med" len="med"/>
            <a:tailEnd type="none" w="med" len="med"/>
          </a:ln>
        </p:spPr>
      </p:cxnSp>
      <p:cxnSp>
        <p:nvCxnSpPr>
          <p:cNvPr id="1626" name="Google Shape;1626;p45"/>
          <p:cNvCxnSpPr/>
          <p:nvPr/>
        </p:nvCxnSpPr>
        <p:spPr>
          <a:xfrm flipH="1">
            <a:off x="3323036" y="2741966"/>
            <a:ext cx="92869" cy="53578"/>
          </a:xfrm>
          <a:prstGeom prst="straightConnector1">
            <a:avLst/>
          </a:prstGeom>
          <a:noFill/>
          <a:ln w="14275" cap="flat" cmpd="sng">
            <a:solidFill>
              <a:srgbClr val="000000"/>
            </a:solidFill>
            <a:prstDash val="solid"/>
            <a:round/>
            <a:headEnd type="none" w="med" len="med"/>
            <a:tailEnd type="none" w="med" len="med"/>
          </a:ln>
        </p:spPr>
      </p:cxnSp>
      <p:cxnSp>
        <p:nvCxnSpPr>
          <p:cNvPr id="1627" name="Google Shape;1627;p45"/>
          <p:cNvCxnSpPr/>
          <p:nvPr/>
        </p:nvCxnSpPr>
        <p:spPr>
          <a:xfrm>
            <a:off x="2849167" y="2207375"/>
            <a:ext cx="1190" cy="588169"/>
          </a:xfrm>
          <a:prstGeom prst="straightConnector1">
            <a:avLst/>
          </a:prstGeom>
          <a:noFill/>
          <a:ln w="14275" cap="flat" cmpd="sng">
            <a:solidFill>
              <a:srgbClr val="000000"/>
            </a:solidFill>
            <a:prstDash val="solid"/>
            <a:round/>
            <a:headEnd type="none" w="med" len="med"/>
            <a:tailEnd type="none" w="med" len="med"/>
          </a:ln>
        </p:spPr>
      </p:cxnSp>
      <p:cxnSp>
        <p:nvCxnSpPr>
          <p:cNvPr id="1628" name="Google Shape;1628;p45"/>
          <p:cNvCxnSpPr/>
          <p:nvPr/>
        </p:nvCxnSpPr>
        <p:spPr>
          <a:xfrm>
            <a:off x="2849167" y="2795543"/>
            <a:ext cx="588169" cy="1191"/>
          </a:xfrm>
          <a:prstGeom prst="straightConnector1">
            <a:avLst/>
          </a:prstGeom>
          <a:noFill/>
          <a:ln w="14275" cap="flat" cmpd="sng">
            <a:solidFill>
              <a:srgbClr val="000000"/>
            </a:solidFill>
            <a:prstDash val="solid"/>
            <a:round/>
            <a:headEnd type="none" w="med" len="med"/>
            <a:tailEnd type="none" w="med" len="med"/>
          </a:ln>
        </p:spPr>
      </p:cxnSp>
      <p:cxnSp>
        <p:nvCxnSpPr>
          <p:cNvPr id="1629" name="Google Shape;1629;p45"/>
          <p:cNvCxnSpPr/>
          <p:nvPr/>
        </p:nvCxnSpPr>
        <p:spPr>
          <a:xfrm rot="10800000" flipH="1">
            <a:off x="3437336" y="2776493"/>
            <a:ext cx="1190" cy="19050"/>
          </a:xfrm>
          <a:prstGeom prst="straightConnector1">
            <a:avLst/>
          </a:prstGeom>
          <a:noFill/>
          <a:ln w="14275" cap="flat" cmpd="sng">
            <a:solidFill>
              <a:srgbClr val="000000"/>
            </a:solidFill>
            <a:prstDash val="solid"/>
            <a:round/>
            <a:headEnd type="none" w="med" len="med"/>
            <a:tailEnd type="none" w="med" len="med"/>
          </a:ln>
        </p:spPr>
      </p:cxnSp>
      <p:sp>
        <p:nvSpPr>
          <p:cNvPr id="1630" name="Google Shape;1630;p45"/>
          <p:cNvSpPr/>
          <p:nvPr/>
        </p:nvSpPr>
        <p:spPr>
          <a:xfrm>
            <a:off x="3398044" y="2737204"/>
            <a:ext cx="39291" cy="39290"/>
          </a:xfrm>
          <a:custGeom>
            <a:avLst/>
            <a:gdLst/>
            <a:ahLst/>
            <a:cxnLst/>
            <a:rect l="l" t="t" r="r" b="b"/>
            <a:pathLst>
              <a:path w="134" h="133" extrusionOk="0">
                <a:moveTo>
                  <a:pt x="0" y="0"/>
                </a:moveTo>
                <a:lnTo>
                  <a:pt x="18" y="1"/>
                </a:lnTo>
                <a:lnTo>
                  <a:pt x="35" y="3"/>
                </a:lnTo>
                <a:lnTo>
                  <a:pt x="52" y="9"/>
                </a:lnTo>
                <a:lnTo>
                  <a:pt x="68" y="18"/>
                </a:lnTo>
                <a:lnTo>
                  <a:pt x="82" y="27"/>
                </a:lnTo>
                <a:lnTo>
                  <a:pt x="95" y="38"/>
                </a:lnTo>
                <a:lnTo>
                  <a:pt x="106" y="51"/>
                </a:lnTo>
                <a:lnTo>
                  <a:pt x="116" y="66"/>
                </a:lnTo>
                <a:lnTo>
                  <a:pt x="124" y="81"/>
                </a:lnTo>
                <a:lnTo>
                  <a:pt x="130" y="98"/>
                </a:lnTo>
                <a:lnTo>
                  <a:pt x="132" y="115"/>
                </a:lnTo>
                <a:lnTo>
                  <a:pt x="134" y="133"/>
                </a:lnTo>
              </a:path>
            </a:pathLst>
          </a:custGeom>
          <a:noFill/>
          <a:ln w="142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31" name="Google Shape;1631;p45"/>
          <p:cNvCxnSpPr/>
          <p:nvPr/>
        </p:nvCxnSpPr>
        <p:spPr>
          <a:xfrm flipH="1">
            <a:off x="2983706" y="2737204"/>
            <a:ext cx="414338" cy="1190"/>
          </a:xfrm>
          <a:prstGeom prst="straightConnector1">
            <a:avLst/>
          </a:prstGeom>
          <a:noFill/>
          <a:ln w="14275" cap="flat" cmpd="sng">
            <a:solidFill>
              <a:srgbClr val="000000"/>
            </a:solidFill>
            <a:prstDash val="solid"/>
            <a:round/>
            <a:headEnd type="none" w="med" len="med"/>
            <a:tailEnd type="none" w="med" len="med"/>
          </a:ln>
        </p:spPr>
      </p:cxnSp>
      <p:sp>
        <p:nvSpPr>
          <p:cNvPr id="1632" name="Google Shape;1632;p45"/>
          <p:cNvSpPr/>
          <p:nvPr/>
        </p:nvSpPr>
        <p:spPr>
          <a:xfrm>
            <a:off x="2908697" y="2661002"/>
            <a:ext cx="75009" cy="76200"/>
          </a:xfrm>
          <a:custGeom>
            <a:avLst/>
            <a:gdLst/>
            <a:ahLst/>
            <a:cxnLst/>
            <a:rect l="l" t="t" r="r" b="b"/>
            <a:pathLst>
              <a:path w="253" h="253" extrusionOk="0">
                <a:moveTo>
                  <a:pt x="253" y="253"/>
                </a:moveTo>
                <a:lnTo>
                  <a:pt x="228" y="252"/>
                </a:lnTo>
                <a:lnTo>
                  <a:pt x="204" y="248"/>
                </a:lnTo>
                <a:lnTo>
                  <a:pt x="180" y="242"/>
                </a:lnTo>
                <a:lnTo>
                  <a:pt x="156" y="234"/>
                </a:lnTo>
                <a:lnTo>
                  <a:pt x="133" y="223"/>
                </a:lnTo>
                <a:lnTo>
                  <a:pt x="112" y="210"/>
                </a:lnTo>
                <a:lnTo>
                  <a:pt x="92" y="195"/>
                </a:lnTo>
                <a:lnTo>
                  <a:pt x="74" y="178"/>
                </a:lnTo>
                <a:lnTo>
                  <a:pt x="57" y="160"/>
                </a:lnTo>
                <a:lnTo>
                  <a:pt x="42" y="140"/>
                </a:lnTo>
                <a:lnTo>
                  <a:pt x="30" y="118"/>
                </a:lnTo>
                <a:lnTo>
                  <a:pt x="19" y="96"/>
                </a:lnTo>
                <a:lnTo>
                  <a:pt x="10" y="73"/>
                </a:lnTo>
                <a:lnTo>
                  <a:pt x="4" y="49"/>
                </a:lnTo>
                <a:lnTo>
                  <a:pt x="1" y="24"/>
                </a:lnTo>
                <a:lnTo>
                  <a:pt x="0" y="0"/>
                </a:lnTo>
              </a:path>
            </a:pathLst>
          </a:custGeom>
          <a:noFill/>
          <a:ln w="142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33" name="Google Shape;1633;p45"/>
          <p:cNvCxnSpPr/>
          <p:nvPr/>
        </p:nvCxnSpPr>
        <p:spPr>
          <a:xfrm rot="10800000" flipH="1">
            <a:off x="2908699" y="2247856"/>
            <a:ext cx="1190" cy="413147"/>
          </a:xfrm>
          <a:prstGeom prst="straightConnector1">
            <a:avLst/>
          </a:prstGeom>
          <a:noFill/>
          <a:ln w="14275" cap="flat" cmpd="sng">
            <a:solidFill>
              <a:srgbClr val="000000"/>
            </a:solidFill>
            <a:prstDash val="solid"/>
            <a:round/>
            <a:headEnd type="none" w="med" len="med"/>
            <a:tailEnd type="none" w="med" len="med"/>
          </a:ln>
        </p:spPr>
      </p:cxnSp>
      <p:sp>
        <p:nvSpPr>
          <p:cNvPr id="1634" name="Google Shape;1634;p45"/>
          <p:cNvSpPr/>
          <p:nvPr/>
        </p:nvSpPr>
        <p:spPr>
          <a:xfrm>
            <a:off x="2868217" y="2207375"/>
            <a:ext cx="40481" cy="40481"/>
          </a:xfrm>
          <a:custGeom>
            <a:avLst/>
            <a:gdLst/>
            <a:ahLst/>
            <a:cxnLst/>
            <a:rect l="l" t="t" r="r" b="b"/>
            <a:pathLst>
              <a:path w="137" h="137" extrusionOk="0">
                <a:moveTo>
                  <a:pt x="137" y="137"/>
                </a:moveTo>
                <a:lnTo>
                  <a:pt x="135" y="119"/>
                </a:lnTo>
                <a:lnTo>
                  <a:pt x="132" y="101"/>
                </a:lnTo>
                <a:lnTo>
                  <a:pt x="126" y="84"/>
                </a:lnTo>
                <a:lnTo>
                  <a:pt x="119" y="69"/>
                </a:lnTo>
                <a:lnTo>
                  <a:pt x="108" y="53"/>
                </a:lnTo>
                <a:lnTo>
                  <a:pt x="96" y="40"/>
                </a:lnTo>
                <a:lnTo>
                  <a:pt x="83" y="28"/>
                </a:lnTo>
                <a:lnTo>
                  <a:pt x="68" y="18"/>
                </a:lnTo>
                <a:lnTo>
                  <a:pt x="51" y="10"/>
                </a:lnTo>
                <a:lnTo>
                  <a:pt x="35" y="5"/>
                </a:lnTo>
                <a:lnTo>
                  <a:pt x="18" y="2"/>
                </a:lnTo>
                <a:lnTo>
                  <a:pt x="0" y="0"/>
                </a:lnTo>
              </a:path>
            </a:pathLst>
          </a:custGeom>
          <a:noFill/>
          <a:ln w="1427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35" name="Google Shape;1635;p45"/>
          <p:cNvCxnSpPr/>
          <p:nvPr/>
        </p:nvCxnSpPr>
        <p:spPr>
          <a:xfrm flipH="1">
            <a:off x="2849166" y="2207374"/>
            <a:ext cx="19050" cy="1191"/>
          </a:xfrm>
          <a:prstGeom prst="straightConnector1">
            <a:avLst/>
          </a:prstGeom>
          <a:noFill/>
          <a:ln w="14275" cap="flat" cmpd="sng">
            <a:solidFill>
              <a:srgbClr val="000000"/>
            </a:solidFill>
            <a:prstDash val="solid"/>
            <a:round/>
            <a:headEnd type="none" w="med" len="med"/>
            <a:tailEnd type="none" w="med" len="med"/>
          </a:ln>
        </p:spPr>
      </p:cxnSp>
      <p:sp>
        <p:nvSpPr>
          <p:cNvPr id="1636" name="Google Shape;1636;p45"/>
          <p:cNvSpPr txBox="1"/>
          <p:nvPr/>
        </p:nvSpPr>
        <p:spPr>
          <a:xfrm>
            <a:off x="2743200" y="3186068"/>
            <a:ext cx="807244"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Angle</a:t>
            </a:r>
            <a:endParaRPr sz="1500">
              <a:solidFill>
                <a:schemeClr val="dk1"/>
              </a:solidFill>
              <a:latin typeface="Arial"/>
              <a:ea typeface="Arial"/>
              <a:cs typeface="Arial"/>
              <a:sym typeface="Arial"/>
            </a:endParaRPr>
          </a:p>
        </p:txBody>
      </p:sp>
      <p:sp>
        <p:nvSpPr>
          <p:cNvPr id="1637" name="Google Shape;1637;p45"/>
          <p:cNvSpPr txBox="1"/>
          <p:nvPr/>
        </p:nvSpPr>
        <p:spPr>
          <a:xfrm>
            <a:off x="4114800" y="3186068"/>
            <a:ext cx="1085850"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Channel</a:t>
            </a:r>
            <a:endParaRPr sz="1500">
              <a:solidFill>
                <a:schemeClr val="dk1"/>
              </a:solidFill>
              <a:latin typeface="Arial"/>
              <a:ea typeface="Arial"/>
              <a:cs typeface="Arial"/>
              <a:sym typeface="Arial"/>
            </a:endParaRPr>
          </a:p>
        </p:txBody>
      </p:sp>
      <p:sp>
        <p:nvSpPr>
          <p:cNvPr id="1638" name="Google Shape;1638;p45"/>
          <p:cNvSpPr txBox="1"/>
          <p:nvPr/>
        </p:nvSpPr>
        <p:spPr>
          <a:xfrm>
            <a:off x="5257800" y="3186068"/>
            <a:ext cx="1485900"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Rolled I Beam</a:t>
            </a:r>
            <a:endParaRPr sz="1500">
              <a:solidFill>
                <a:schemeClr val="dk1"/>
              </a:solidFill>
              <a:latin typeface="Arial"/>
              <a:ea typeface="Arial"/>
              <a:cs typeface="Arial"/>
              <a:sym typeface="Arial"/>
            </a:endParaRPr>
          </a:p>
        </p:txBody>
      </p:sp>
      <p:sp>
        <p:nvSpPr>
          <p:cNvPr id="1639" name="Google Shape;1639;p45"/>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1644" name="Google Shape;1644;p46"/>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Built-up Sections</a:t>
            </a:r>
            <a:endParaRPr/>
          </a:p>
        </p:txBody>
      </p:sp>
      <p:grpSp>
        <p:nvGrpSpPr>
          <p:cNvPr id="1645" name="Google Shape;1645;p46"/>
          <p:cNvGrpSpPr/>
          <p:nvPr/>
        </p:nvGrpSpPr>
        <p:grpSpPr>
          <a:xfrm>
            <a:off x="3048001" y="1177528"/>
            <a:ext cx="735806" cy="1443038"/>
            <a:chOff x="1595" y="896"/>
            <a:chExt cx="618" cy="1212"/>
          </a:xfrm>
        </p:grpSpPr>
        <p:sp>
          <p:nvSpPr>
            <p:cNvPr id="1646" name="Google Shape;1646;p46"/>
            <p:cNvSpPr/>
            <p:nvPr/>
          </p:nvSpPr>
          <p:spPr>
            <a:xfrm>
              <a:off x="1595" y="896"/>
              <a:ext cx="618" cy="12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47" name="Google Shape;1647;p46"/>
            <p:cNvCxnSpPr/>
            <p:nvPr/>
          </p:nvCxnSpPr>
          <p:spPr>
            <a:xfrm>
              <a:off x="1945" y="914"/>
              <a:ext cx="103" cy="61"/>
            </a:xfrm>
            <a:prstGeom prst="straightConnector1">
              <a:avLst/>
            </a:prstGeom>
            <a:noFill/>
            <a:ln w="12700" cap="flat" cmpd="sng">
              <a:solidFill>
                <a:srgbClr val="000000"/>
              </a:solidFill>
              <a:prstDash val="solid"/>
              <a:round/>
              <a:headEnd type="none" w="med" len="med"/>
              <a:tailEnd type="none" w="med" len="med"/>
            </a:ln>
          </p:spPr>
        </p:cxnSp>
        <p:cxnSp>
          <p:nvCxnSpPr>
            <p:cNvPr id="1648" name="Google Shape;1648;p46"/>
            <p:cNvCxnSpPr/>
            <p:nvPr/>
          </p:nvCxnSpPr>
          <p:spPr>
            <a:xfrm>
              <a:off x="1794" y="914"/>
              <a:ext cx="104" cy="61"/>
            </a:xfrm>
            <a:prstGeom prst="straightConnector1">
              <a:avLst/>
            </a:prstGeom>
            <a:noFill/>
            <a:ln w="12700" cap="flat" cmpd="sng">
              <a:solidFill>
                <a:srgbClr val="000000"/>
              </a:solidFill>
              <a:prstDash val="solid"/>
              <a:round/>
              <a:headEnd type="none" w="med" len="med"/>
              <a:tailEnd type="none" w="med" len="med"/>
            </a:ln>
          </p:spPr>
        </p:cxnSp>
        <p:cxnSp>
          <p:nvCxnSpPr>
            <p:cNvPr id="1649" name="Google Shape;1649;p46"/>
            <p:cNvCxnSpPr/>
            <p:nvPr/>
          </p:nvCxnSpPr>
          <p:spPr>
            <a:xfrm>
              <a:off x="1644" y="914"/>
              <a:ext cx="104" cy="61"/>
            </a:xfrm>
            <a:prstGeom prst="straightConnector1">
              <a:avLst/>
            </a:prstGeom>
            <a:noFill/>
            <a:ln w="12700" cap="flat" cmpd="sng">
              <a:solidFill>
                <a:srgbClr val="000000"/>
              </a:solidFill>
              <a:prstDash val="solid"/>
              <a:round/>
              <a:headEnd type="none" w="med" len="med"/>
              <a:tailEnd type="none" w="med" len="med"/>
            </a:ln>
          </p:spPr>
        </p:cxnSp>
        <p:cxnSp>
          <p:nvCxnSpPr>
            <p:cNvPr id="1650" name="Google Shape;1650;p46"/>
            <p:cNvCxnSpPr/>
            <p:nvPr/>
          </p:nvCxnSpPr>
          <p:spPr>
            <a:xfrm>
              <a:off x="1630" y="975"/>
              <a:ext cx="210" cy="1"/>
            </a:xfrm>
            <a:prstGeom prst="straightConnector1">
              <a:avLst/>
            </a:prstGeom>
            <a:noFill/>
            <a:ln w="12700" cap="flat" cmpd="sng">
              <a:solidFill>
                <a:srgbClr val="000000"/>
              </a:solidFill>
              <a:prstDash val="solid"/>
              <a:round/>
              <a:headEnd type="none" w="med" len="med"/>
              <a:tailEnd type="none" w="med" len="med"/>
            </a:ln>
          </p:spPr>
        </p:cxnSp>
        <p:cxnSp>
          <p:nvCxnSpPr>
            <p:cNvPr id="1651" name="Google Shape;1651;p46"/>
            <p:cNvCxnSpPr/>
            <p:nvPr/>
          </p:nvCxnSpPr>
          <p:spPr>
            <a:xfrm flipH="1">
              <a:off x="1840" y="975"/>
              <a:ext cx="240" cy="1"/>
            </a:xfrm>
            <a:prstGeom prst="straightConnector1">
              <a:avLst/>
            </a:prstGeom>
            <a:noFill/>
            <a:ln w="12700" cap="flat" cmpd="sng">
              <a:solidFill>
                <a:srgbClr val="000000"/>
              </a:solidFill>
              <a:prstDash val="solid"/>
              <a:round/>
              <a:headEnd type="none" w="med" len="med"/>
              <a:tailEnd type="none" w="med" len="med"/>
            </a:ln>
          </p:spPr>
        </p:cxnSp>
        <p:cxnSp>
          <p:nvCxnSpPr>
            <p:cNvPr id="1652" name="Google Shape;1652;p46"/>
            <p:cNvCxnSpPr/>
            <p:nvPr/>
          </p:nvCxnSpPr>
          <p:spPr>
            <a:xfrm>
              <a:off x="2080" y="914"/>
              <a:ext cx="1" cy="61"/>
            </a:xfrm>
            <a:prstGeom prst="straightConnector1">
              <a:avLst/>
            </a:prstGeom>
            <a:noFill/>
            <a:ln w="12700" cap="flat" cmpd="sng">
              <a:solidFill>
                <a:srgbClr val="000000"/>
              </a:solidFill>
              <a:prstDash val="solid"/>
              <a:round/>
              <a:headEnd type="none" w="med" len="med"/>
              <a:tailEnd type="none" w="med" len="med"/>
            </a:ln>
          </p:spPr>
        </p:cxnSp>
        <p:cxnSp>
          <p:nvCxnSpPr>
            <p:cNvPr id="1653" name="Google Shape;1653;p46"/>
            <p:cNvCxnSpPr/>
            <p:nvPr/>
          </p:nvCxnSpPr>
          <p:spPr>
            <a:xfrm>
              <a:off x="1855" y="914"/>
              <a:ext cx="225" cy="1"/>
            </a:xfrm>
            <a:prstGeom prst="straightConnector1">
              <a:avLst/>
            </a:prstGeom>
            <a:noFill/>
            <a:ln w="12700" cap="flat" cmpd="sng">
              <a:solidFill>
                <a:srgbClr val="000000"/>
              </a:solidFill>
              <a:prstDash val="solid"/>
              <a:round/>
              <a:headEnd type="none" w="med" len="med"/>
              <a:tailEnd type="none" w="med" len="med"/>
            </a:ln>
          </p:spPr>
        </p:cxnSp>
        <p:cxnSp>
          <p:nvCxnSpPr>
            <p:cNvPr id="1654" name="Google Shape;1654;p46"/>
            <p:cNvCxnSpPr/>
            <p:nvPr/>
          </p:nvCxnSpPr>
          <p:spPr>
            <a:xfrm flipH="1">
              <a:off x="1630" y="914"/>
              <a:ext cx="225" cy="1"/>
            </a:xfrm>
            <a:prstGeom prst="straightConnector1">
              <a:avLst/>
            </a:prstGeom>
            <a:noFill/>
            <a:ln w="12700" cap="flat" cmpd="sng">
              <a:solidFill>
                <a:srgbClr val="000000"/>
              </a:solidFill>
              <a:prstDash val="solid"/>
              <a:round/>
              <a:headEnd type="none" w="med" len="med"/>
              <a:tailEnd type="none" w="med" len="med"/>
            </a:ln>
          </p:spPr>
        </p:cxnSp>
        <p:cxnSp>
          <p:nvCxnSpPr>
            <p:cNvPr id="1655" name="Google Shape;1655;p46"/>
            <p:cNvCxnSpPr/>
            <p:nvPr/>
          </p:nvCxnSpPr>
          <p:spPr>
            <a:xfrm>
              <a:off x="1630" y="914"/>
              <a:ext cx="1" cy="61"/>
            </a:xfrm>
            <a:prstGeom prst="straightConnector1">
              <a:avLst/>
            </a:prstGeom>
            <a:noFill/>
            <a:ln w="12700" cap="flat" cmpd="sng">
              <a:solidFill>
                <a:srgbClr val="000000"/>
              </a:solidFill>
              <a:prstDash val="solid"/>
              <a:round/>
              <a:headEnd type="none" w="med" len="med"/>
              <a:tailEnd type="none" w="med" len="med"/>
            </a:ln>
          </p:spPr>
        </p:cxnSp>
        <p:cxnSp>
          <p:nvCxnSpPr>
            <p:cNvPr id="1656" name="Google Shape;1656;p46"/>
            <p:cNvCxnSpPr/>
            <p:nvPr/>
          </p:nvCxnSpPr>
          <p:spPr>
            <a:xfrm>
              <a:off x="2079" y="1946"/>
              <a:ext cx="10" cy="5"/>
            </a:xfrm>
            <a:prstGeom prst="straightConnector1">
              <a:avLst/>
            </a:prstGeom>
            <a:noFill/>
            <a:ln w="12700" cap="flat" cmpd="sng">
              <a:solidFill>
                <a:srgbClr val="000000"/>
              </a:solidFill>
              <a:prstDash val="solid"/>
              <a:round/>
              <a:headEnd type="none" w="med" len="med"/>
              <a:tailEnd type="none" w="med" len="med"/>
            </a:ln>
          </p:spPr>
        </p:cxnSp>
        <p:cxnSp>
          <p:nvCxnSpPr>
            <p:cNvPr id="1657" name="Google Shape;1657;p46"/>
            <p:cNvCxnSpPr/>
            <p:nvPr/>
          </p:nvCxnSpPr>
          <p:spPr>
            <a:xfrm>
              <a:off x="1928" y="1946"/>
              <a:ext cx="104" cy="60"/>
            </a:xfrm>
            <a:prstGeom prst="straightConnector1">
              <a:avLst/>
            </a:prstGeom>
            <a:noFill/>
            <a:ln w="12700" cap="flat" cmpd="sng">
              <a:solidFill>
                <a:srgbClr val="000000"/>
              </a:solidFill>
              <a:prstDash val="solid"/>
              <a:round/>
              <a:headEnd type="none" w="med" len="med"/>
              <a:tailEnd type="none" w="med" len="med"/>
            </a:ln>
          </p:spPr>
        </p:cxnSp>
        <p:cxnSp>
          <p:nvCxnSpPr>
            <p:cNvPr id="1658" name="Google Shape;1658;p46"/>
            <p:cNvCxnSpPr/>
            <p:nvPr/>
          </p:nvCxnSpPr>
          <p:spPr>
            <a:xfrm>
              <a:off x="1778" y="1946"/>
              <a:ext cx="104" cy="60"/>
            </a:xfrm>
            <a:prstGeom prst="straightConnector1">
              <a:avLst/>
            </a:prstGeom>
            <a:noFill/>
            <a:ln w="12700" cap="flat" cmpd="sng">
              <a:solidFill>
                <a:srgbClr val="000000"/>
              </a:solidFill>
              <a:prstDash val="solid"/>
              <a:round/>
              <a:headEnd type="none" w="med" len="med"/>
              <a:tailEnd type="none" w="med" len="med"/>
            </a:ln>
          </p:spPr>
        </p:cxnSp>
        <p:cxnSp>
          <p:nvCxnSpPr>
            <p:cNvPr id="1659" name="Google Shape;1659;p46"/>
            <p:cNvCxnSpPr/>
            <p:nvPr/>
          </p:nvCxnSpPr>
          <p:spPr>
            <a:xfrm>
              <a:off x="1638" y="1951"/>
              <a:ext cx="94" cy="55"/>
            </a:xfrm>
            <a:prstGeom prst="straightConnector1">
              <a:avLst/>
            </a:prstGeom>
            <a:noFill/>
            <a:ln w="12700" cap="flat" cmpd="sng">
              <a:solidFill>
                <a:srgbClr val="000000"/>
              </a:solidFill>
              <a:prstDash val="solid"/>
              <a:round/>
              <a:headEnd type="none" w="med" len="med"/>
              <a:tailEnd type="none" w="med" len="med"/>
            </a:ln>
          </p:spPr>
        </p:cxnSp>
        <p:cxnSp>
          <p:nvCxnSpPr>
            <p:cNvPr id="1660" name="Google Shape;1660;p46"/>
            <p:cNvCxnSpPr/>
            <p:nvPr/>
          </p:nvCxnSpPr>
          <p:spPr>
            <a:xfrm flipH="1">
              <a:off x="1638" y="1946"/>
              <a:ext cx="210" cy="1"/>
            </a:xfrm>
            <a:prstGeom prst="straightConnector1">
              <a:avLst/>
            </a:prstGeom>
            <a:noFill/>
            <a:ln w="12700" cap="flat" cmpd="sng">
              <a:solidFill>
                <a:srgbClr val="000000"/>
              </a:solidFill>
              <a:prstDash val="solid"/>
              <a:round/>
              <a:headEnd type="none" w="med" len="med"/>
              <a:tailEnd type="none" w="med" len="med"/>
            </a:ln>
          </p:spPr>
        </p:cxnSp>
        <p:cxnSp>
          <p:nvCxnSpPr>
            <p:cNvPr id="1661" name="Google Shape;1661;p46"/>
            <p:cNvCxnSpPr/>
            <p:nvPr/>
          </p:nvCxnSpPr>
          <p:spPr>
            <a:xfrm>
              <a:off x="1638" y="1946"/>
              <a:ext cx="1" cy="60"/>
            </a:xfrm>
            <a:prstGeom prst="straightConnector1">
              <a:avLst/>
            </a:prstGeom>
            <a:noFill/>
            <a:ln w="12700" cap="flat" cmpd="sng">
              <a:solidFill>
                <a:srgbClr val="000000"/>
              </a:solidFill>
              <a:prstDash val="solid"/>
              <a:round/>
              <a:headEnd type="none" w="med" len="med"/>
              <a:tailEnd type="none" w="med" len="med"/>
            </a:ln>
          </p:spPr>
        </p:cxnSp>
        <p:cxnSp>
          <p:nvCxnSpPr>
            <p:cNvPr id="1662" name="Google Shape;1662;p46"/>
            <p:cNvCxnSpPr/>
            <p:nvPr/>
          </p:nvCxnSpPr>
          <p:spPr>
            <a:xfrm>
              <a:off x="1638" y="2006"/>
              <a:ext cx="225" cy="1"/>
            </a:xfrm>
            <a:prstGeom prst="straightConnector1">
              <a:avLst/>
            </a:prstGeom>
            <a:noFill/>
            <a:ln w="12700" cap="flat" cmpd="sng">
              <a:solidFill>
                <a:srgbClr val="000000"/>
              </a:solidFill>
              <a:prstDash val="solid"/>
              <a:round/>
              <a:headEnd type="none" w="med" len="med"/>
              <a:tailEnd type="none" w="med" len="med"/>
            </a:ln>
          </p:spPr>
        </p:cxnSp>
        <p:cxnSp>
          <p:nvCxnSpPr>
            <p:cNvPr id="1663" name="Google Shape;1663;p46"/>
            <p:cNvCxnSpPr/>
            <p:nvPr/>
          </p:nvCxnSpPr>
          <p:spPr>
            <a:xfrm flipH="1">
              <a:off x="1863" y="2006"/>
              <a:ext cx="226" cy="1"/>
            </a:xfrm>
            <a:prstGeom prst="straightConnector1">
              <a:avLst/>
            </a:prstGeom>
            <a:noFill/>
            <a:ln w="12700" cap="flat" cmpd="sng">
              <a:solidFill>
                <a:srgbClr val="000000"/>
              </a:solidFill>
              <a:prstDash val="solid"/>
              <a:round/>
              <a:headEnd type="none" w="med" len="med"/>
              <a:tailEnd type="none" w="med" len="med"/>
            </a:ln>
          </p:spPr>
        </p:cxnSp>
        <p:cxnSp>
          <p:nvCxnSpPr>
            <p:cNvPr id="1664" name="Google Shape;1664;p46"/>
            <p:cNvCxnSpPr/>
            <p:nvPr/>
          </p:nvCxnSpPr>
          <p:spPr>
            <a:xfrm>
              <a:off x="2089" y="1946"/>
              <a:ext cx="1" cy="60"/>
            </a:xfrm>
            <a:prstGeom prst="straightConnector1">
              <a:avLst/>
            </a:prstGeom>
            <a:noFill/>
            <a:ln w="12700" cap="flat" cmpd="sng">
              <a:solidFill>
                <a:srgbClr val="000000"/>
              </a:solidFill>
              <a:prstDash val="solid"/>
              <a:round/>
              <a:headEnd type="none" w="med" len="med"/>
              <a:tailEnd type="none" w="med" len="med"/>
            </a:ln>
          </p:spPr>
        </p:cxnSp>
        <p:cxnSp>
          <p:nvCxnSpPr>
            <p:cNvPr id="1665" name="Google Shape;1665;p46"/>
            <p:cNvCxnSpPr/>
            <p:nvPr/>
          </p:nvCxnSpPr>
          <p:spPr>
            <a:xfrm>
              <a:off x="1848" y="1946"/>
              <a:ext cx="241" cy="1"/>
            </a:xfrm>
            <a:prstGeom prst="straightConnector1">
              <a:avLst/>
            </a:prstGeom>
            <a:noFill/>
            <a:ln w="12700" cap="flat" cmpd="sng">
              <a:solidFill>
                <a:srgbClr val="000000"/>
              </a:solidFill>
              <a:prstDash val="solid"/>
              <a:round/>
              <a:headEnd type="none" w="med" len="med"/>
              <a:tailEnd type="none" w="med" len="med"/>
            </a:ln>
          </p:spPr>
        </p:cxnSp>
        <p:cxnSp>
          <p:nvCxnSpPr>
            <p:cNvPr id="1666" name="Google Shape;1666;p46"/>
            <p:cNvCxnSpPr/>
            <p:nvPr/>
          </p:nvCxnSpPr>
          <p:spPr>
            <a:xfrm flipH="1">
              <a:off x="1850" y="1108"/>
              <a:ext cx="30" cy="18"/>
            </a:xfrm>
            <a:prstGeom prst="straightConnector1">
              <a:avLst/>
            </a:prstGeom>
            <a:noFill/>
            <a:ln w="12700" cap="flat" cmpd="sng">
              <a:solidFill>
                <a:srgbClr val="000000"/>
              </a:solidFill>
              <a:prstDash val="solid"/>
              <a:round/>
              <a:headEnd type="none" w="med" len="med"/>
              <a:tailEnd type="none" w="med" len="med"/>
            </a:ln>
          </p:spPr>
        </p:cxnSp>
        <p:cxnSp>
          <p:nvCxnSpPr>
            <p:cNvPr id="1667" name="Google Shape;1667;p46"/>
            <p:cNvCxnSpPr/>
            <p:nvPr/>
          </p:nvCxnSpPr>
          <p:spPr>
            <a:xfrm flipH="1">
              <a:off x="1850" y="1195"/>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68" name="Google Shape;1668;p46"/>
            <p:cNvCxnSpPr/>
            <p:nvPr/>
          </p:nvCxnSpPr>
          <p:spPr>
            <a:xfrm flipH="1">
              <a:off x="1850" y="1282"/>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69" name="Google Shape;1669;p46"/>
            <p:cNvCxnSpPr/>
            <p:nvPr/>
          </p:nvCxnSpPr>
          <p:spPr>
            <a:xfrm flipH="1">
              <a:off x="1850" y="1369"/>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70" name="Google Shape;1670;p46"/>
            <p:cNvCxnSpPr/>
            <p:nvPr/>
          </p:nvCxnSpPr>
          <p:spPr>
            <a:xfrm flipH="1">
              <a:off x="1850" y="1455"/>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71" name="Google Shape;1671;p46"/>
            <p:cNvCxnSpPr/>
            <p:nvPr/>
          </p:nvCxnSpPr>
          <p:spPr>
            <a:xfrm flipH="1">
              <a:off x="1850" y="1542"/>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72" name="Google Shape;1672;p46"/>
            <p:cNvCxnSpPr/>
            <p:nvPr/>
          </p:nvCxnSpPr>
          <p:spPr>
            <a:xfrm flipH="1">
              <a:off x="1850" y="1629"/>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73" name="Google Shape;1673;p46"/>
            <p:cNvCxnSpPr/>
            <p:nvPr/>
          </p:nvCxnSpPr>
          <p:spPr>
            <a:xfrm flipH="1">
              <a:off x="1850" y="1715"/>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74" name="Google Shape;1674;p46"/>
            <p:cNvCxnSpPr/>
            <p:nvPr/>
          </p:nvCxnSpPr>
          <p:spPr>
            <a:xfrm flipH="1">
              <a:off x="1850" y="1802"/>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75" name="Google Shape;1675;p46"/>
            <p:cNvCxnSpPr/>
            <p:nvPr/>
          </p:nvCxnSpPr>
          <p:spPr>
            <a:xfrm flipH="1">
              <a:off x="1865" y="1889"/>
              <a:ext cx="15" cy="8"/>
            </a:xfrm>
            <a:prstGeom prst="straightConnector1">
              <a:avLst/>
            </a:prstGeom>
            <a:noFill/>
            <a:ln w="12700" cap="flat" cmpd="sng">
              <a:solidFill>
                <a:srgbClr val="000000"/>
              </a:solidFill>
              <a:prstDash val="solid"/>
              <a:round/>
              <a:headEnd type="none" w="med" len="med"/>
              <a:tailEnd type="none" w="med" len="med"/>
            </a:ln>
          </p:spPr>
        </p:cxnSp>
        <p:cxnSp>
          <p:nvCxnSpPr>
            <p:cNvPr id="1676" name="Google Shape;1676;p46"/>
            <p:cNvCxnSpPr/>
            <p:nvPr/>
          </p:nvCxnSpPr>
          <p:spPr>
            <a:xfrm>
              <a:off x="1880" y="1042"/>
              <a:ext cx="1" cy="855"/>
            </a:xfrm>
            <a:prstGeom prst="straightConnector1">
              <a:avLst/>
            </a:prstGeom>
            <a:noFill/>
            <a:ln w="12700" cap="flat" cmpd="sng">
              <a:solidFill>
                <a:srgbClr val="000000"/>
              </a:solidFill>
              <a:prstDash val="solid"/>
              <a:round/>
              <a:headEnd type="none" w="med" len="med"/>
              <a:tailEnd type="none" w="med" len="med"/>
            </a:ln>
          </p:spPr>
        </p:cxnSp>
        <p:cxnSp>
          <p:nvCxnSpPr>
            <p:cNvPr id="1677" name="Google Shape;1677;p46"/>
            <p:cNvCxnSpPr/>
            <p:nvPr/>
          </p:nvCxnSpPr>
          <p:spPr>
            <a:xfrm>
              <a:off x="1850" y="1897"/>
              <a:ext cx="30" cy="1"/>
            </a:xfrm>
            <a:prstGeom prst="straightConnector1">
              <a:avLst/>
            </a:prstGeom>
            <a:noFill/>
            <a:ln w="12700" cap="flat" cmpd="sng">
              <a:solidFill>
                <a:srgbClr val="000000"/>
              </a:solidFill>
              <a:prstDash val="solid"/>
              <a:round/>
              <a:headEnd type="none" w="med" len="med"/>
              <a:tailEnd type="none" w="med" len="med"/>
            </a:ln>
          </p:spPr>
        </p:cxnSp>
        <p:cxnSp>
          <p:nvCxnSpPr>
            <p:cNvPr id="1678" name="Google Shape;1678;p46"/>
            <p:cNvCxnSpPr/>
            <p:nvPr/>
          </p:nvCxnSpPr>
          <p:spPr>
            <a:xfrm>
              <a:off x="1850" y="1042"/>
              <a:ext cx="1" cy="855"/>
            </a:xfrm>
            <a:prstGeom prst="straightConnector1">
              <a:avLst/>
            </a:prstGeom>
            <a:noFill/>
            <a:ln w="12700" cap="flat" cmpd="sng">
              <a:solidFill>
                <a:srgbClr val="000000"/>
              </a:solidFill>
              <a:prstDash val="solid"/>
              <a:round/>
              <a:headEnd type="none" w="med" len="med"/>
              <a:tailEnd type="none" w="med" len="med"/>
            </a:ln>
          </p:spPr>
        </p:cxnSp>
        <p:cxnSp>
          <p:nvCxnSpPr>
            <p:cNvPr id="1679" name="Google Shape;1679;p46"/>
            <p:cNvCxnSpPr/>
            <p:nvPr/>
          </p:nvCxnSpPr>
          <p:spPr>
            <a:xfrm>
              <a:off x="1850" y="1042"/>
              <a:ext cx="30" cy="1"/>
            </a:xfrm>
            <a:prstGeom prst="straightConnector1">
              <a:avLst/>
            </a:prstGeom>
            <a:noFill/>
            <a:ln w="12700" cap="flat" cmpd="sng">
              <a:solidFill>
                <a:srgbClr val="000000"/>
              </a:solidFill>
              <a:prstDash val="solid"/>
              <a:round/>
              <a:headEnd type="none" w="med" len="med"/>
              <a:tailEnd type="none" w="med" len="med"/>
            </a:ln>
          </p:spPr>
        </p:cxnSp>
      </p:grpSp>
      <p:grpSp>
        <p:nvGrpSpPr>
          <p:cNvPr id="1680" name="Google Shape;1680;p46"/>
          <p:cNvGrpSpPr/>
          <p:nvPr/>
        </p:nvGrpSpPr>
        <p:grpSpPr>
          <a:xfrm>
            <a:off x="4743451" y="1257300"/>
            <a:ext cx="721519" cy="1314450"/>
            <a:chOff x="3019" y="963"/>
            <a:chExt cx="606" cy="1104"/>
          </a:xfrm>
        </p:grpSpPr>
        <p:sp>
          <p:nvSpPr>
            <p:cNvPr id="1681" name="Google Shape;1681;p46"/>
            <p:cNvSpPr/>
            <p:nvPr/>
          </p:nvSpPr>
          <p:spPr>
            <a:xfrm>
              <a:off x="3019" y="963"/>
              <a:ext cx="606" cy="110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682" name="Google Shape;1682;p46"/>
            <p:cNvCxnSpPr/>
            <p:nvPr/>
          </p:nvCxnSpPr>
          <p:spPr>
            <a:xfrm>
              <a:off x="3428" y="980"/>
              <a:ext cx="77" cy="44"/>
            </a:xfrm>
            <a:prstGeom prst="straightConnector1">
              <a:avLst/>
            </a:prstGeom>
            <a:noFill/>
            <a:ln w="12700" cap="flat" cmpd="sng">
              <a:solidFill>
                <a:srgbClr val="000000"/>
              </a:solidFill>
              <a:prstDash val="solid"/>
              <a:round/>
              <a:headEnd type="none" w="med" len="med"/>
              <a:tailEnd type="none" w="med" len="med"/>
            </a:ln>
          </p:spPr>
        </p:cxnSp>
        <p:cxnSp>
          <p:nvCxnSpPr>
            <p:cNvPr id="1683" name="Google Shape;1683;p46"/>
            <p:cNvCxnSpPr/>
            <p:nvPr/>
          </p:nvCxnSpPr>
          <p:spPr>
            <a:xfrm>
              <a:off x="3276" y="980"/>
              <a:ext cx="106" cy="61"/>
            </a:xfrm>
            <a:prstGeom prst="straightConnector1">
              <a:avLst/>
            </a:prstGeom>
            <a:noFill/>
            <a:ln w="12700" cap="flat" cmpd="sng">
              <a:solidFill>
                <a:srgbClr val="000000"/>
              </a:solidFill>
              <a:prstDash val="solid"/>
              <a:round/>
              <a:headEnd type="none" w="med" len="med"/>
              <a:tailEnd type="none" w="med" len="med"/>
            </a:ln>
          </p:spPr>
        </p:cxnSp>
        <p:cxnSp>
          <p:nvCxnSpPr>
            <p:cNvPr id="1684" name="Google Shape;1684;p46"/>
            <p:cNvCxnSpPr/>
            <p:nvPr/>
          </p:nvCxnSpPr>
          <p:spPr>
            <a:xfrm>
              <a:off x="3125" y="980"/>
              <a:ext cx="105" cy="61"/>
            </a:xfrm>
            <a:prstGeom prst="straightConnector1">
              <a:avLst/>
            </a:prstGeom>
            <a:noFill/>
            <a:ln w="12700" cap="flat" cmpd="sng">
              <a:solidFill>
                <a:srgbClr val="000000"/>
              </a:solidFill>
              <a:prstDash val="solid"/>
              <a:round/>
              <a:headEnd type="none" w="med" len="med"/>
              <a:tailEnd type="none" w="med" len="med"/>
            </a:ln>
          </p:spPr>
        </p:cxnSp>
        <p:cxnSp>
          <p:nvCxnSpPr>
            <p:cNvPr id="1685" name="Google Shape;1685;p46"/>
            <p:cNvCxnSpPr/>
            <p:nvPr/>
          </p:nvCxnSpPr>
          <p:spPr>
            <a:xfrm>
              <a:off x="3049" y="1024"/>
              <a:ext cx="29" cy="17"/>
            </a:xfrm>
            <a:prstGeom prst="straightConnector1">
              <a:avLst/>
            </a:prstGeom>
            <a:noFill/>
            <a:ln w="12700" cap="flat" cmpd="sng">
              <a:solidFill>
                <a:srgbClr val="000000"/>
              </a:solidFill>
              <a:prstDash val="solid"/>
              <a:round/>
              <a:headEnd type="none" w="med" len="med"/>
              <a:tailEnd type="none" w="med" len="med"/>
            </a:ln>
          </p:spPr>
        </p:cxnSp>
        <p:cxnSp>
          <p:nvCxnSpPr>
            <p:cNvPr id="1686" name="Google Shape;1686;p46"/>
            <p:cNvCxnSpPr/>
            <p:nvPr/>
          </p:nvCxnSpPr>
          <p:spPr>
            <a:xfrm flipH="1">
              <a:off x="3049" y="980"/>
              <a:ext cx="228" cy="1"/>
            </a:xfrm>
            <a:prstGeom prst="straightConnector1">
              <a:avLst/>
            </a:prstGeom>
            <a:noFill/>
            <a:ln w="12700" cap="flat" cmpd="sng">
              <a:solidFill>
                <a:srgbClr val="000000"/>
              </a:solidFill>
              <a:prstDash val="solid"/>
              <a:round/>
              <a:headEnd type="none" w="med" len="med"/>
              <a:tailEnd type="none" w="med" len="med"/>
            </a:ln>
          </p:spPr>
        </p:cxnSp>
        <p:cxnSp>
          <p:nvCxnSpPr>
            <p:cNvPr id="1687" name="Google Shape;1687;p46"/>
            <p:cNvCxnSpPr/>
            <p:nvPr/>
          </p:nvCxnSpPr>
          <p:spPr>
            <a:xfrm>
              <a:off x="3049" y="980"/>
              <a:ext cx="1" cy="61"/>
            </a:xfrm>
            <a:prstGeom prst="straightConnector1">
              <a:avLst/>
            </a:prstGeom>
            <a:noFill/>
            <a:ln w="12700" cap="flat" cmpd="sng">
              <a:solidFill>
                <a:srgbClr val="000000"/>
              </a:solidFill>
              <a:prstDash val="solid"/>
              <a:round/>
              <a:headEnd type="none" w="med" len="med"/>
              <a:tailEnd type="none" w="med" len="med"/>
            </a:ln>
          </p:spPr>
        </p:cxnSp>
        <p:cxnSp>
          <p:nvCxnSpPr>
            <p:cNvPr id="1688" name="Google Shape;1688;p46"/>
            <p:cNvCxnSpPr/>
            <p:nvPr/>
          </p:nvCxnSpPr>
          <p:spPr>
            <a:xfrm>
              <a:off x="3505" y="980"/>
              <a:ext cx="1" cy="61"/>
            </a:xfrm>
            <a:prstGeom prst="straightConnector1">
              <a:avLst/>
            </a:prstGeom>
            <a:noFill/>
            <a:ln w="12700" cap="flat" cmpd="sng">
              <a:solidFill>
                <a:srgbClr val="000000"/>
              </a:solidFill>
              <a:prstDash val="solid"/>
              <a:round/>
              <a:headEnd type="none" w="med" len="med"/>
              <a:tailEnd type="none" w="med" len="med"/>
            </a:ln>
          </p:spPr>
        </p:cxnSp>
        <p:cxnSp>
          <p:nvCxnSpPr>
            <p:cNvPr id="1689" name="Google Shape;1689;p46"/>
            <p:cNvCxnSpPr/>
            <p:nvPr/>
          </p:nvCxnSpPr>
          <p:spPr>
            <a:xfrm>
              <a:off x="3277" y="980"/>
              <a:ext cx="228" cy="1"/>
            </a:xfrm>
            <a:prstGeom prst="straightConnector1">
              <a:avLst/>
            </a:prstGeom>
            <a:noFill/>
            <a:ln w="12700" cap="flat" cmpd="sng">
              <a:solidFill>
                <a:srgbClr val="000000"/>
              </a:solidFill>
              <a:prstDash val="solid"/>
              <a:round/>
              <a:headEnd type="none" w="med" len="med"/>
              <a:tailEnd type="none" w="med" len="med"/>
            </a:ln>
          </p:spPr>
        </p:cxnSp>
        <p:cxnSp>
          <p:nvCxnSpPr>
            <p:cNvPr id="1690" name="Google Shape;1690;p46"/>
            <p:cNvCxnSpPr/>
            <p:nvPr/>
          </p:nvCxnSpPr>
          <p:spPr>
            <a:xfrm>
              <a:off x="3360" y="1905"/>
              <a:ext cx="105" cy="61"/>
            </a:xfrm>
            <a:prstGeom prst="straightConnector1">
              <a:avLst/>
            </a:prstGeom>
            <a:noFill/>
            <a:ln w="12700" cap="flat" cmpd="sng">
              <a:solidFill>
                <a:srgbClr val="000000"/>
              </a:solidFill>
              <a:prstDash val="solid"/>
              <a:round/>
              <a:headEnd type="none" w="med" len="med"/>
              <a:tailEnd type="none" w="med" len="med"/>
            </a:ln>
          </p:spPr>
        </p:cxnSp>
        <p:cxnSp>
          <p:nvCxnSpPr>
            <p:cNvPr id="1691" name="Google Shape;1691;p46"/>
            <p:cNvCxnSpPr/>
            <p:nvPr/>
          </p:nvCxnSpPr>
          <p:spPr>
            <a:xfrm>
              <a:off x="3208" y="1905"/>
              <a:ext cx="106" cy="61"/>
            </a:xfrm>
            <a:prstGeom prst="straightConnector1">
              <a:avLst/>
            </a:prstGeom>
            <a:noFill/>
            <a:ln w="12700" cap="flat" cmpd="sng">
              <a:solidFill>
                <a:srgbClr val="000000"/>
              </a:solidFill>
              <a:prstDash val="solid"/>
              <a:round/>
              <a:headEnd type="none" w="med" len="med"/>
              <a:tailEnd type="none" w="med" len="med"/>
            </a:ln>
          </p:spPr>
        </p:cxnSp>
        <p:cxnSp>
          <p:nvCxnSpPr>
            <p:cNvPr id="1692" name="Google Shape;1692;p46"/>
            <p:cNvCxnSpPr/>
            <p:nvPr/>
          </p:nvCxnSpPr>
          <p:spPr>
            <a:xfrm>
              <a:off x="3057" y="1905"/>
              <a:ext cx="105" cy="61"/>
            </a:xfrm>
            <a:prstGeom prst="straightConnector1">
              <a:avLst/>
            </a:prstGeom>
            <a:noFill/>
            <a:ln w="12700" cap="flat" cmpd="sng">
              <a:solidFill>
                <a:srgbClr val="000000"/>
              </a:solidFill>
              <a:prstDash val="solid"/>
              <a:round/>
              <a:headEnd type="none" w="med" len="med"/>
              <a:tailEnd type="none" w="med" len="med"/>
            </a:ln>
          </p:spPr>
        </p:cxnSp>
        <p:cxnSp>
          <p:nvCxnSpPr>
            <p:cNvPr id="1693" name="Google Shape;1693;p46"/>
            <p:cNvCxnSpPr/>
            <p:nvPr/>
          </p:nvCxnSpPr>
          <p:spPr>
            <a:xfrm>
              <a:off x="3049" y="1966"/>
              <a:ext cx="228" cy="1"/>
            </a:xfrm>
            <a:prstGeom prst="straightConnector1">
              <a:avLst/>
            </a:prstGeom>
            <a:noFill/>
            <a:ln w="12700" cap="flat" cmpd="sng">
              <a:solidFill>
                <a:srgbClr val="000000"/>
              </a:solidFill>
              <a:prstDash val="solid"/>
              <a:round/>
              <a:headEnd type="none" w="med" len="med"/>
              <a:tailEnd type="none" w="med" len="med"/>
            </a:ln>
          </p:spPr>
        </p:cxnSp>
        <p:cxnSp>
          <p:nvCxnSpPr>
            <p:cNvPr id="1694" name="Google Shape;1694;p46"/>
            <p:cNvCxnSpPr/>
            <p:nvPr/>
          </p:nvCxnSpPr>
          <p:spPr>
            <a:xfrm flipH="1">
              <a:off x="3277" y="1966"/>
              <a:ext cx="228" cy="1"/>
            </a:xfrm>
            <a:prstGeom prst="straightConnector1">
              <a:avLst/>
            </a:prstGeom>
            <a:noFill/>
            <a:ln w="12700" cap="flat" cmpd="sng">
              <a:solidFill>
                <a:srgbClr val="000000"/>
              </a:solidFill>
              <a:prstDash val="solid"/>
              <a:round/>
              <a:headEnd type="none" w="med" len="med"/>
              <a:tailEnd type="none" w="med" len="med"/>
            </a:ln>
          </p:spPr>
        </p:cxnSp>
        <p:cxnSp>
          <p:nvCxnSpPr>
            <p:cNvPr id="1695" name="Google Shape;1695;p46"/>
            <p:cNvCxnSpPr/>
            <p:nvPr/>
          </p:nvCxnSpPr>
          <p:spPr>
            <a:xfrm>
              <a:off x="3505" y="1905"/>
              <a:ext cx="1" cy="61"/>
            </a:xfrm>
            <a:prstGeom prst="straightConnector1">
              <a:avLst/>
            </a:prstGeom>
            <a:noFill/>
            <a:ln w="12700" cap="flat" cmpd="sng">
              <a:solidFill>
                <a:srgbClr val="000000"/>
              </a:solidFill>
              <a:prstDash val="solid"/>
              <a:round/>
              <a:headEnd type="none" w="med" len="med"/>
              <a:tailEnd type="none" w="med" len="med"/>
            </a:ln>
          </p:spPr>
        </p:cxnSp>
        <p:cxnSp>
          <p:nvCxnSpPr>
            <p:cNvPr id="1696" name="Google Shape;1696;p46"/>
            <p:cNvCxnSpPr/>
            <p:nvPr/>
          </p:nvCxnSpPr>
          <p:spPr>
            <a:xfrm>
              <a:off x="3049" y="1905"/>
              <a:ext cx="1" cy="61"/>
            </a:xfrm>
            <a:prstGeom prst="straightConnector1">
              <a:avLst/>
            </a:prstGeom>
            <a:noFill/>
            <a:ln w="12700" cap="flat" cmpd="sng">
              <a:solidFill>
                <a:srgbClr val="000000"/>
              </a:solidFill>
              <a:prstDash val="solid"/>
              <a:round/>
              <a:headEnd type="none" w="med" len="med"/>
              <a:tailEnd type="none" w="med" len="med"/>
            </a:ln>
          </p:spPr>
        </p:cxnSp>
        <p:cxnSp>
          <p:nvCxnSpPr>
            <p:cNvPr id="1697" name="Google Shape;1697;p46"/>
            <p:cNvCxnSpPr/>
            <p:nvPr/>
          </p:nvCxnSpPr>
          <p:spPr>
            <a:xfrm flipH="1">
              <a:off x="3262" y="1041"/>
              <a:ext cx="30" cy="18"/>
            </a:xfrm>
            <a:prstGeom prst="straightConnector1">
              <a:avLst/>
            </a:prstGeom>
            <a:noFill/>
            <a:ln w="12700" cap="flat" cmpd="sng">
              <a:solidFill>
                <a:srgbClr val="000000"/>
              </a:solidFill>
              <a:prstDash val="solid"/>
              <a:round/>
              <a:headEnd type="none" w="med" len="med"/>
              <a:tailEnd type="none" w="med" len="med"/>
            </a:ln>
          </p:spPr>
        </p:cxnSp>
        <p:cxnSp>
          <p:nvCxnSpPr>
            <p:cNvPr id="1698" name="Google Shape;1698;p46"/>
            <p:cNvCxnSpPr/>
            <p:nvPr/>
          </p:nvCxnSpPr>
          <p:spPr>
            <a:xfrm flipH="1">
              <a:off x="3262" y="1129"/>
              <a:ext cx="30" cy="17"/>
            </a:xfrm>
            <a:prstGeom prst="straightConnector1">
              <a:avLst/>
            </a:prstGeom>
            <a:noFill/>
            <a:ln w="12700" cap="flat" cmpd="sng">
              <a:solidFill>
                <a:srgbClr val="000000"/>
              </a:solidFill>
              <a:prstDash val="solid"/>
              <a:round/>
              <a:headEnd type="none" w="med" len="med"/>
              <a:tailEnd type="none" w="med" len="med"/>
            </a:ln>
          </p:spPr>
        </p:cxnSp>
        <p:cxnSp>
          <p:nvCxnSpPr>
            <p:cNvPr id="1699" name="Google Shape;1699;p46"/>
            <p:cNvCxnSpPr/>
            <p:nvPr/>
          </p:nvCxnSpPr>
          <p:spPr>
            <a:xfrm flipH="1">
              <a:off x="3262" y="1217"/>
              <a:ext cx="30" cy="17"/>
            </a:xfrm>
            <a:prstGeom prst="straightConnector1">
              <a:avLst/>
            </a:prstGeom>
            <a:noFill/>
            <a:ln w="12700" cap="flat" cmpd="sng">
              <a:solidFill>
                <a:srgbClr val="000000"/>
              </a:solidFill>
              <a:prstDash val="solid"/>
              <a:round/>
              <a:headEnd type="none" w="med" len="med"/>
              <a:tailEnd type="none" w="med" len="med"/>
            </a:ln>
          </p:spPr>
        </p:cxnSp>
        <p:cxnSp>
          <p:nvCxnSpPr>
            <p:cNvPr id="1700" name="Google Shape;1700;p46"/>
            <p:cNvCxnSpPr/>
            <p:nvPr/>
          </p:nvCxnSpPr>
          <p:spPr>
            <a:xfrm flipH="1">
              <a:off x="3262" y="1304"/>
              <a:ext cx="30" cy="18"/>
            </a:xfrm>
            <a:prstGeom prst="straightConnector1">
              <a:avLst/>
            </a:prstGeom>
            <a:noFill/>
            <a:ln w="12700" cap="flat" cmpd="sng">
              <a:solidFill>
                <a:srgbClr val="000000"/>
              </a:solidFill>
              <a:prstDash val="solid"/>
              <a:round/>
              <a:headEnd type="none" w="med" len="med"/>
              <a:tailEnd type="none" w="med" len="med"/>
            </a:ln>
          </p:spPr>
        </p:cxnSp>
        <p:cxnSp>
          <p:nvCxnSpPr>
            <p:cNvPr id="1701" name="Google Shape;1701;p46"/>
            <p:cNvCxnSpPr/>
            <p:nvPr/>
          </p:nvCxnSpPr>
          <p:spPr>
            <a:xfrm flipH="1">
              <a:off x="3262" y="1392"/>
              <a:ext cx="30" cy="17"/>
            </a:xfrm>
            <a:prstGeom prst="straightConnector1">
              <a:avLst/>
            </a:prstGeom>
            <a:noFill/>
            <a:ln w="12700" cap="flat" cmpd="sng">
              <a:solidFill>
                <a:srgbClr val="000000"/>
              </a:solidFill>
              <a:prstDash val="solid"/>
              <a:round/>
              <a:headEnd type="none" w="med" len="med"/>
              <a:tailEnd type="none" w="med" len="med"/>
            </a:ln>
          </p:spPr>
        </p:cxnSp>
        <p:cxnSp>
          <p:nvCxnSpPr>
            <p:cNvPr id="1702" name="Google Shape;1702;p46"/>
            <p:cNvCxnSpPr/>
            <p:nvPr/>
          </p:nvCxnSpPr>
          <p:spPr>
            <a:xfrm flipH="1">
              <a:off x="3262" y="1480"/>
              <a:ext cx="30" cy="17"/>
            </a:xfrm>
            <a:prstGeom prst="straightConnector1">
              <a:avLst/>
            </a:prstGeom>
            <a:noFill/>
            <a:ln w="12700" cap="flat" cmpd="sng">
              <a:solidFill>
                <a:srgbClr val="000000"/>
              </a:solidFill>
              <a:prstDash val="solid"/>
              <a:round/>
              <a:headEnd type="none" w="med" len="med"/>
              <a:tailEnd type="none" w="med" len="med"/>
            </a:ln>
          </p:spPr>
        </p:cxnSp>
        <p:cxnSp>
          <p:nvCxnSpPr>
            <p:cNvPr id="1703" name="Google Shape;1703;p46"/>
            <p:cNvCxnSpPr/>
            <p:nvPr/>
          </p:nvCxnSpPr>
          <p:spPr>
            <a:xfrm flipH="1">
              <a:off x="3262" y="1567"/>
              <a:ext cx="30" cy="18"/>
            </a:xfrm>
            <a:prstGeom prst="straightConnector1">
              <a:avLst/>
            </a:prstGeom>
            <a:noFill/>
            <a:ln w="12700" cap="flat" cmpd="sng">
              <a:solidFill>
                <a:srgbClr val="000000"/>
              </a:solidFill>
              <a:prstDash val="solid"/>
              <a:round/>
              <a:headEnd type="none" w="med" len="med"/>
              <a:tailEnd type="none" w="med" len="med"/>
            </a:ln>
          </p:spPr>
        </p:cxnSp>
        <p:cxnSp>
          <p:nvCxnSpPr>
            <p:cNvPr id="1704" name="Google Shape;1704;p46"/>
            <p:cNvCxnSpPr/>
            <p:nvPr/>
          </p:nvCxnSpPr>
          <p:spPr>
            <a:xfrm flipH="1">
              <a:off x="3262" y="1655"/>
              <a:ext cx="30" cy="18"/>
            </a:xfrm>
            <a:prstGeom prst="straightConnector1">
              <a:avLst/>
            </a:prstGeom>
            <a:noFill/>
            <a:ln w="12700" cap="flat" cmpd="sng">
              <a:solidFill>
                <a:srgbClr val="000000"/>
              </a:solidFill>
              <a:prstDash val="solid"/>
              <a:round/>
              <a:headEnd type="none" w="med" len="med"/>
              <a:tailEnd type="none" w="med" len="med"/>
            </a:ln>
          </p:spPr>
        </p:cxnSp>
        <p:cxnSp>
          <p:nvCxnSpPr>
            <p:cNvPr id="1705" name="Google Shape;1705;p46"/>
            <p:cNvCxnSpPr/>
            <p:nvPr/>
          </p:nvCxnSpPr>
          <p:spPr>
            <a:xfrm flipH="1">
              <a:off x="3262" y="1743"/>
              <a:ext cx="30" cy="17"/>
            </a:xfrm>
            <a:prstGeom prst="straightConnector1">
              <a:avLst/>
            </a:prstGeom>
            <a:noFill/>
            <a:ln w="12700" cap="flat" cmpd="sng">
              <a:solidFill>
                <a:srgbClr val="000000"/>
              </a:solidFill>
              <a:prstDash val="solid"/>
              <a:round/>
              <a:headEnd type="none" w="med" len="med"/>
              <a:tailEnd type="none" w="med" len="med"/>
            </a:ln>
          </p:spPr>
        </p:cxnSp>
        <p:cxnSp>
          <p:nvCxnSpPr>
            <p:cNvPr id="1706" name="Google Shape;1706;p46"/>
            <p:cNvCxnSpPr/>
            <p:nvPr/>
          </p:nvCxnSpPr>
          <p:spPr>
            <a:xfrm flipH="1">
              <a:off x="3262" y="1830"/>
              <a:ext cx="30" cy="18"/>
            </a:xfrm>
            <a:prstGeom prst="straightConnector1">
              <a:avLst/>
            </a:prstGeom>
            <a:noFill/>
            <a:ln w="12700" cap="flat" cmpd="sng">
              <a:solidFill>
                <a:srgbClr val="000000"/>
              </a:solidFill>
              <a:prstDash val="solid"/>
              <a:round/>
              <a:headEnd type="none" w="med" len="med"/>
              <a:tailEnd type="none" w="med" len="med"/>
            </a:ln>
          </p:spPr>
        </p:cxnSp>
        <p:sp>
          <p:nvSpPr>
            <p:cNvPr id="1707" name="Google Shape;1707;p46"/>
            <p:cNvSpPr/>
            <p:nvPr/>
          </p:nvSpPr>
          <p:spPr>
            <a:xfrm>
              <a:off x="3292" y="1041"/>
              <a:ext cx="49" cy="48"/>
            </a:xfrm>
            <a:custGeom>
              <a:avLst/>
              <a:gdLst/>
              <a:ahLst/>
              <a:cxnLst/>
              <a:rect l="l" t="t" r="r" b="b"/>
              <a:pathLst>
                <a:path w="195" h="194" extrusionOk="0">
                  <a:moveTo>
                    <a:pt x="195" y="0"/>
                  </a:moveTo>
                  <a:lnTo>
                    <a:pt x="0" y="0"/>
                  </a:lnTo>
                  <a:lnTo>
                    <a:pt x="0" y="194"/>
                  </a:lnTo>
                  <a:lnTo>
                    <a:pt x="19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08" name="Google Shape;1708;p46"/>
            <p:cNvCxnSpPr/>
            <p:nvPr/>
          </p:nvCxnSpPr>
          <p:spPr>
            <a:xfrm flipH="1">
              <a:off x="3262" y="1041"/>
              <a:ext cx="243" cy="1"/>
            </a:xfrm>
            <a:prstGeom prst="straightConnector1">
              <a:avLst/>
            </a:prstGeom>
            <a:noFill/>
            <a:ln w="12700" cap="flat" cmpd="sng">
              <a:solidFill>
                <a:srgbClr val="000000"/>
              </a:solidFill>
              <a:prstDash val="solid"/>
              <a:round/>
              <a:headEnd type="none" w="med" len="med"/>
              <a:tailEnd type="none" w="med" len="med"/>
            </a:ln>
          </p:spPr>
        </p:cxnSp>
        <p:cxnSp>
          <p:nvCxnSpPr>
            <p:cNvPr id="1709" name="Google Shape;1709;p46"/>
            <p:cNvCxnSpPr/>
            <p:nvPr/>
          </p:nvCxnSpPr>
          <p:spPr>
            <a:xfrm rot="10800000" flipH="1">
              <a:off x="3292" y="1041"/>
              <a:ext cx="49" cy="48"/>
            </a:xfrm>
            <a:prstGeom prst="straightConnector1">
              <a:avLst/>
            </a:prstGeom>
            <a:noFill/>
            <a:ln w="12700" cap="flat" cmpd="sng">
              <a:solidFill>
                <a:srgbClr val="000000"/>
              </a:solidFill>
              <a:prstDash val="solid"/>
              <a:round/>
              <a:headEnd type="none" w="med" len="med"/>
              <a:tailEnd type="none" w="med" len="med"/>
            </a:ln>
          </p:spPr>
        </p:cxnSp>
        <p:sp>
          <p:nvSpPr>
            <p:cNvPr id="1710" name="Google Shape;1710;p46"/>
            <p:cNvSpPr/>
            <p:nvPr/>
          </p:nvSpPr>
          <p:spPr>
            <a:xfrm>
              <a:off x="3210" y="1854"/>
              <a:ext cx="52" cy="51"/>
            </a:xfrm>
            <a:custGeom>
              <a:avLst/>
              <a:gdLst/>
              <a:ahLst/>
              <a:cxnLst/>
              <a:rect l="l" t="t" r="r" b="b"/>
              <a:pathLst>
                <a:path w="205" h="206" extrusionOk="0">
                  <a:moveTo>
                    <a:pt x="205" y="0"/>
                  </a:moveTo>
                  <a:lnTo>
                    <a:pt x="205" y="206"/>
                  </a:lnTo>
                  <a:lnTo>
                    <a:pt x="0" y="206"/>
                  </a:lnTo>
                  <a:lnTo>
                    <a:pt x="205"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11" name="Google Shape;1711;p46"/>
            <p:cNvCxnSpPr/>
            <p:nvPr/>
          </p:nvCxnSpPr>
          <p:spPr>
            <a:xfrm flipH="1">
              <a:off x="3049" y="1905"/>
              <a:ext cx="213" cy="1"/>
            </a:xfrm>
            <a:prstGeom prst="straightConnector1">
              <a:avLst/>
            </a:prstGeom>
            <a:noFill/>
            <a:ln w="12700" cap="flat" cmpd="sng">
              <a:solidFill>
                <a:srgbClr val="000000"/>
              </a:solidFill>
              <a:prstDash val="solid"/>
              <a:round/>
              <a:headEnd type="none" w="med" len="med"/>
              <a:tailEnd type="none" w="med" len="med"/>
            </a:ln>
          </p:spPr>
        </p:cxnSp>
        <p:cxnSp>
          <p:nvCxnSpPr>
            <p:cNvPr id="1712" name="Google Shape;1712;p46"/>
            <p:cNvCxnSpPr/>
            <p:nvPr/>
          </p:nvCxnSpPr>
          <p:spPr>
            <a:xfrm rot="10800000" flipH="1">
              <a:off x="3210" y="1854"/>
              <a:ext cx="52" cy="51"/>
            </a:xfrm>
            <a:prstGeom prst="straightConnector1">
              <a:avLst/>
            </a:prstGeom>
            <a:noFill/>
            <a:ln w="12700" cap="flat" cmpd="sng">
              <a:solidFill>
                <a:srgbClr val="000000"/>
              </a:solidFill>
              <a:prstDash val="solid"/>
              <a:round/>
              <a:headEnd type="none" w="med" len="med"/>
              <a:tailEnd type="none" w="med" len="med"/>
            </a:ln>
          </p:spPr>
        </p:cxnSp>
        <p:sp>
          <p:nvSpPr>
            <p:cNvPr id="1713" name="Google Shape;1713;p46"/>
            <p:cNvSpPr/>
            <p:nvPr/>
          </p:nvSpPr>
          <p:spPr>
            <a:xfrm>
              <a:off x="3212" y="1041"/>
              <a:ext cx="50" cy="49"/>
            </a:xfrm>
            <a:custGeom>
              <a:avLst/>
              <a:gdLst/>
              <a:ahLst/>
              <a:cxnLst/>
              <a:rect l="l" t="t" r="r" b="b"/>
              <a:pathLst>
                <a:path w="198" h="198" extrusionOk="0">
                  <a:moveTo>
                    <a:pt x="0" y="0"/>
                  </a:moveTo>
                  <a:lnTo>
                    <a:pt x="198" y="198"/>
                  </a:lnTo>
                  <a:lnTo>
                    <a:pt x="198" y="0"/>
                  </a:lnTo>
                  <a:lnTo>
                    <a:pt x="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14" name="Google Shape;1714;p46"/>
            <p:cNvCxnSpPr/>
            <p:nvPr/>
          </p:nvCxnSpPr>
          <p:spPr>
            <a:xfrm>
              <a:off x="3212" y="1041"/>
              <a:ext cx="50" cy="49"/>
            </a:xfrm>
            <a:prstGeom prst="straightConnector1">
              <a:avLst/>
            </a:prstGeom>
            <a:noFill/>
            <a:ln w="12700" cap="flat" cmpd="sng">
              <a:solidFill>
                <a:srgbClr val="000000"/>
              </a:solidFill>
              <a:prstDash val="solid"/>
              <a:round/>
              <a:headEnd type="none" w="med" len="med"/>
              <a:tailEnd type="none" w="med" len="med"/>
            </a:ln>
          </p:spPr>
        </p:cxnSp>
        <p:cxnSp>
          <p:nvCxnSpPr>
            <p:cNvPr id="1715" name="Google Shape;1715;p46"/>
            <p:cNvCxnSpPr/>
            <p:nvPr/>
          </p:nvCxnSpPr>
          <p:spPr>
            <a:xfrm>
              <a:off x="3262" y="1041"/>
              <a:ext cx="1" cy="864"/>
            </a:xfrm>
            <a:prstGeom prst="straightConnector1">
              <a:avLst/>
            </a:prstGeom>
            <a:noFill/>
            <a:ln w="12700" cap="flat" cmpd="sng">
              <a:solidFill>
                <a:srgbClr val="000000"/>
              </a:solidFill>
              <a:prstDash val="solid"/>
              <a:round/>
              <a:headEnd type="none" w="med" len="med"/>
              <a:tailEnd type="none" w="med" len="med"/>
            </a:ln>
          </p:spPr>
        </p:cxnSp>
        <p:cxnSp>
          <p:nvCxnSpPr>
            <p:cNvPr id="1716" name="Google Shape;1716;p46"/>
            <p:cNvCxnSpPr/>
            <p:nvPr/>
          </p:nvCxnSpPr>
          <p:spPr>
            <a:xfrm>
              <a:off x="3049" y="1041"/>
              <a:ext cx="213" cy="1"/>
            </a:xfrm>
            <a:prstGeom prst="straightConnector1">
              <a:avLst/>
            </a:prstGeom>
            <a:noFill/>
            <a:ln w="12700" cap="flat" cmpd="sng">
              <a:solidFill>
                <a:srgbClr val="000000"/>
              </a:solidFill>
              <a:prstDash val="solid"/>
              <a:round/>
              <a:headEnd type="none" w="med" len="med"/>
              <a:tailEnd type="none" w="med" len="med"/>
            </a:ln>
          </p:spPr>
        </p:cxnSp>
        <p:sp>
          <p:nvSpPr>
            <p:cNvPr id="1717" name="Google Shape;1717;p46"/>
            <p:cNvSpPr/>
            <p:nvPr/>
          </p:nvSpPr>
          <p:spPr>
            <a:xfrm>
              <a:off x="3292" y="1856"/>
              <a:ext cx="49" cy="49"/>
            </a:xfrm>
            <a:custGeom>
              <a:avLst/>
              <a:gdLst/>
              <a:ahLst/>
              <a:cxnLst/>
              <a:rect l="l" t="t" r="r" b="b"/>
              <a:pathLst>
                <a:path w="196" h="197" extrusionOk="0">
                  <a:moveTo>
                    <a:pt x="0" y="0"/>
                  </a:moveTo>
                  <a:lnTo>
                    <a:pt x="0" y="197"/>
                  </a:lnTo>
                  <a:lnTo>
                    <a:pt x="196" y="197"/>
                  </a:lnTo>
                  <a:lnTo>
                    <a:pt x="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18" name="Google Shape;1718;p46"/>
            <p:cNvCxnSpPr/>
            <p:nvPr/>
          </p:nvCxnSpPr>
          <p:spPr>
            <a:xfrm>
              <a:off x="3292" y="1041"/>
              <a:ext cx="1" cy="864"/>
            </a:xfrm>
            <a:prstGeom prst="straightConnector1">
              <a:avLst/>
            </a:prstGeom>
            <a:noFill/>
            <a:ln w="12700" cap="flat" cmpd="sng">
              <a:solidFill>
                <a:srgbClr val="000000"/>
              </a:solidFill>
              <a:prstDash val="solid"/>
              <a:round/>
              <a:headEnd type="none" w="med" len="med"/>
              <a:tailEnd type="none" w="med" len="med"/>
            </a:ln>
          </p:spPr>
        </p:cxnSp>
        <p:cxnSp>
          <p:nvCxnSpPr>
            <p:cNvPr id="1719" name="Google Shape;1719;p46"/>
            <p:cNvCxnSpPr/>
            <p:nvPr/>
          </p:nvCxnSpPr>
          <p:spPr>
            <a:xfrm>
              <a:off x="3262" y="1905"/>
              <a:ext cx="243" cy="1"/>
            </a:xfrm>
            <a:prstGeom prst="straightConnector1">
              <a:avLst/>
            </a:prstGeom>
            <a:noFill/>
            <a:ln w="12700" cap="flat" cmpd="sng">
              <a:solidFill>
                <a:srgbClr val="000000"/>
              </a:solidFill>
              <a:prstDash val="solid"/>
              <a:round/>
              <a:headEnd type="none" w="med" len="med"/>
              <a:tailEnd type="none" w="med" len="med"/>
            </a:ln>
          </p:spPr>
        </p:cxnSp>
        <p:cxnSp>
          <p:nvCxnSpPr>
            <p:cNvPr id="1720" name="Google Shape;1720;p46"/>
            <p:cNvCxnSpPr/>
            <p:nvPr/>
          </p:nvCxnSpPr>
          <p:spPr>
            <a:xfrm>
              <a:off x="3292" y="1856"/>
              <a:ext cx="49" cy="49"/>
            </a:xfrm>
            <a:prstGeom prst="straightConnector1">
              <a:avLst/>
            </a:prstGeom>
            <a:noFill/>
            <a:ln w="12700" cap="flat" cmpd="sng">
              <a:solidFill>
                <a:srgbClr val="000000"/>
              </a:solidFill>
              <a:prstDash val="solid"/>
              <a:round/>
              <a:headEnd type="none" w="med" len="med"/>
              <a:tailEnd type="none" w="med" len="med"/>
            </a:ln>
          </p:spPr>
        </p:cxnSp>
      </p:grpSp>
      <p:grpSp>
        <p:nvGrpSpPr>
          <p:cNvPr id="1721" name="Google Shape;1721;p46"/>
          <p:cNvGrpSpPr/>
          <p:nvPr/>
        </p:nvGrpSpPr>
        <p:grpSpPr>
          <a:xfrm>
            <a:off x="2977754" y="2883695"/>
            <a:ext cx="771525" cy="1435894"/>
            <a:chOff x="1541" y="2422"/>
            <a:chExt cx="648" cy="1206"/>
          </a:xfrm>
        </p:grpSpPr>
        <p:sp>
          <p:nvSpPr>
            <p:cNvPr id="1722" name="Google Shape;1722;p46"/>
            <p:cNvSpPr/>
            <p:nvPr/>
          </p:nvSpPr>
          <p:spPr>
            <a:xfrm>
              <a:off x="1541" y="2422"/>
              <a:ext cx="648" cy="1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23" name="Google Shape;1723;p46"/>
            <p:cNvCxnSpPr/>
            <p:nvPr/>
          </p:nvCxnSpPr>
          <p:spPr>
            <a:xfrm flipH="1">
              <a:off x="1892" y="2554"/>
              <a:ext cx="96" cy="55"/>
            </a:xfrm>
            <a:prstGeom prst="straightConnector1">
              <a:avLst/>
            </a:prstGeom>
            <a:noFill/>
            <a:ln w="12700" cap="flat" cmpd="sng">
              <a:solidFill>
                <a:srgbClr val="000000"/>
              </a:solidFill>
              <a:prstDash val="solid"/>
              <a:round/>
              <a:headEnd type="none" w="med" len="med"/>
              <a:tailEnd type="none" w="med" len="med"/>
            </a:ln>
          </p:spPr>
        </p:cxnSp>
        <p:cxnSp>
          <p:nvCxnSpPr>
            <p:cNvPr id="1724" name="Google Shape;1724;p46"/>
            <p:cNvCxnSpPr/>
            <p:nvPr/>
          </p:nvCxnSpPr>
          <p:spPr>
            <a:xfrm flipH="1">
              <a:off x="1844" y="2623"/>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25" name="Google Shape;1725;p46"/>
            <p:cNvCxnSpPr/>
            <p:nvPr/>
          </p:nvCxnSpPr>
          <p:spPr>
            <a:xfrm flipH="1">
              <a:off x="1844" y="2710"/>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26" name="Google Shape;1726;p46"/>
            <p:cNvCxnSpPr/>
            <p:nvPr/>
          </p:nvCxnSpPr>
          <p:spPr>
            <a:xfrm flipH="1">
              <a:off x="1844" y="2797"/>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27" name="Google Shape;1727;p46"/>
            <p:cNvCxnSpPr/>
            <p:nvPr/>
          </p:nvCxnSpPr>
          <p:spPr>
            <a:xfrm flipH="1">
              <a:off x="1844" y="2883"/>
              <a:ext cx="24" cy="15"/>
            </a:xfrm>
            <a:prstGeom prst="straightConnector1">
              <a:avLst/>
            </a:prstGeom>
            <a:noFill/>
            <a:ln w="12700" cap="flat" cmpd="sng">
              <a:solidFill>
                <a:srgbClr val="000000"/>
              </a:solidFill>
              <a:prstDash val="solid"/>
              <a:round/>
              <a:headEnd type="none" w="med" len="med"/>
              <a:tailEnd type="none" w="med" len="med"/>
            </a:ln>
          </p:spPr>
        </p:cxnSp>
        <p:cxnSp>
          <p:nvCxnSpPr>
            <p:cNvPr id="1728" name="Google Shape;1728;p46"/>
            <p:cNvCxnSpPr/>
            <p:nvPr/>
          </p:nvCxnSpPr>
          <p:spPr>
            <a:xfrm flipH="1">
              <a:off x="1844" y="2970"/>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29" name="Google Shape;1729;p46"/>
            <p:cNvCxnSpPr/>
            <p:nvPr/>
          </p:nvCxnSpPr>
          <p:spPr>
            <a:xfrm flipH="1">
              <a:off x="1844" y="3057"/>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30" name="Google Shape;1730;p46"/>
            <p:cNvCxnSpPr/>
            <p:nvPr/>
          </p:nvCxnSpPr>
          <p:spPr>
            <a:xfrm flipH="1">
              <a:off x="1844" y="3144"/>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31" name="Google Shape;1731;p46"/>
            <p:cNvCxnSpPr/>
            <p:nvPr/>
          </p:nvCxnSpPr>
          <p:spPr>
            <a:xfrm flipH="1">
              <a:off x="1844" y="3231"/>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32" name="Google Shape;1732;p46"/>
            <p:cNvCxnSpPr/>
            <p:nvPr/>
          </p:nvCxnSpPr>
          <p:spPr>
            <a:xfrm flipH="1">
              <a:off x="1844" y="3294"/>
              <a:ext cx="66" cy="38"/>
            </a:xfrm>
            <a:prstGeom prst="straightConnector1">
              <a:avLst/>
            </a:prstGeom>
            <a:noFill/>
            <a:ln w="12700" cap="flat" cmpd="sng">
              <a:solidFill>
                <a:srgbClr val="000000"/>
              </a:solidFill>
              <a:prstDash val="solid"/>
              <a:round/>
              <a:headEnd type="none" w="med" len="med"/>
              <a:tailEnd type="none" w="med" len="med"/>
            </a:ln>
          </p:spPr>
        </p:cxnSp>
        <p:cxnSp>
          <p:nvCxnSpPr>
            <p:cNvPr id="1733" name="Google Shape;1733;p46"/>
            <p:cNvCxnSpPr/>
            <p:nvPr/>
          </p:nvCxnSpPr>
          <p:spPr>
            <a:xfrm flipH="1">
              <a:off x="1969" y="3311"/>
              <a:ext cx="61" cy="36"/>
            </a:xfrm>
            <a:prstGeom prst="straightConnector1">
              <a:avLst/>
            </a:prstGeom>
            <a:noFill/>
            <a:ln w="12700" cap="flat" cmpd="sng">
              <a:solidFill>
                <a:srgbClr val="000000"/>
              </a:solidFill>
              <a:prstDash val="solid"/>
              <a:round/>
              <a:headEnd type="none" w="med" len="med"/>
              <a:tailEnd type="none" w="med" len="med"/>
            </a:ln>
          </p:spPr>
        </p:cxnSp>
        <p:cxnSp>
          <p:nvCxnSpPr>
            <p:cNvPr id="1734" name="Google Shape;1734;p46"/>
            <p:cNvCxnSpPr/>
            <p:nvPr/>
          </p:nvCxnSpPr>
          <p:spPr>
            <a:xfrm>
              <a:off x="1844" y="2554"/>
              <a:ext cx="226" cy="1"/>
            </a:xfrm>
            <a:prstGeom prst="straightConnector1">
              <a:avLst/>
            </a:prstGeom>
            <a:noFill/>
            <a:ln w="12700" cap="flat" cmpd="sng">
              <a:solidFill>
                <a:srgbClr val="000000"/>
              </a:solidFill>
              <a:prstDash val="solid"/>
              <a:round/>
              <a:headEnd type="none" w="med" len="med"/>
              <a:tailEnd type="none" w="med" len="med"/>
            </a:ln>
          </p:spPr>
        </p:cxnSp>
        <p:cxnSp>
          <p:nvCxnSpPr>
            <p:cNvPr id="1735" name="Google Shape;1735;p46"/>
            <p:cNvCxnSpPr/>
            <p:nvPr/>
          </p:nvCxnSpPr>
          <p:spPr>
            <a:xfrm>
              <a:off x="2070" y="2554"/>
              <a:ext cx="1" cy="16"/>
            </a:xfrm>
            <a:prstGeom prst="straightConnector1">
              <a:avLst/>
            </a:prstGeom>
            <a:noFill/>
            <a:ln w="12700" cap="flat" cmpd="sng">
              <a:solidFill>
                <a:srgbClr val="000000"/>
              </a:solidFill>
              <a:prstDash val="solid"/>
              <a:round/>
              <a:headEnd type="none" w="med" len="med"/>
              <a:tailEnd type="none" w="med" len="med"/>
            </a:ln>
          </p:spPr>
        </p:cxnSp>
        <p:sp>
          <p:nvSpPr>
            <p:cNvPr id="1736" name="Google Shape;1736;p46"/>
            <p:cNvSpPr/>
            <p:nvPr/>
          </p:nvSpPr>
          <p:spPr>
            <a:xfrm>
              <a:off x="2056" y="2570"/>
              <a:ext cx="14" cy="16"/>
            </a:xfrm>
            <a:custGeom>
              <a:avLst/>
              <a:gdLst/>
              <a:ahLst/>
              <a:cxnLst/>
              <a:rect l="l" t="t" r="r" b="b"/>
              <a:pathLst>
                <a:path w="54" h="62" extrusionOk="0">
                  <a:moveTo>
                    <a:pt x="0" y="62"/>
                  </a:moveTo>
                  <a:lnTo>
                    <a:pt x="12" y="60"/>
                  </a:lnTo>
                  <a:lnTo>
                    <a:pt x="24" y="54"/>
                  </a:lnTo>
                  <a:lnTo>
                    <a:pt x="33" y="47"/>
                  </a:lnTo>
                  <a:lnTo>
                    <a:pt x="42" y="36"/>
                  </a:lnTo>
                  <a:lnTo>
                    <a:pt x="49" y="25"/>
                  </a:lnTo>
                  <a:lnTo>
                    <a:pt x="52" y="13"/>
                  </a:lnTo>
                  <a:lnTo>
                    <a:pt x="54"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37" name="Google Shape;1737;p46"/>
            <p:cNvCxnSpPr/>
            <p:nvPr/>
          </p:nvCxnSpPr>
          <p:spPr>
            <a:xfrm rot="10800000" flipH="1">
              <a:off x="1868" y="2586"/>
              <a:ext cx="188" cy="27"/>
            </a:xfrm>
            <a:prstGeom prst="straightConnector1">
              <a:avLst/>
            </a:prstGeom>
            <a:noFill/>
            <a:ln w="12700" cap="flat" cmpd="sng">
              <a:solidFill>
                <a:srgbClr val="000000"/>
              </a:solidFill>
              <a:prstDash val="solid"/>
              <a:round/>
              <a:headEnd type="none" w="med" len="med"/>
              <a:tailEnd type="none" w="med" len="med"/>
            </a:ln>
          </p:spPr>
        </p:cxnSp>
        <p:cxnSp>
          <p:nvCxnSpPr>
            <p:cNvPr id="1738" name="Google Shape;1738;p46"/>
            <p:cNvCxnSpPr/>
            <p:nvPr/>
          </p:nvCxnSpPr>
          <p:spPr>
            <a:xfrm>
              <a:off x="1868" y="2613"/>
              <a:ext cx="1" cy="675"/>
            </a:xfrm>
            <a:prstGeom prst="straightConnector1">
              <a:avLst/>
            </a:prstGeom>
            <a:noFill/>
            <a:ln w="12700" cap="flat" cmpd="sng">
              <a:solidFill>
                <a:srgbClr val="000000"/>
              </a:solidFill>
              <a:prstDash val="solid"/>
              <a:round/>
              <a:headEnd type="none" w="med" len="med"/>
              <a:tailEnd type="none" w="med" len="med"/>
            </a:ln>
          </p:spPr>
        </p:cxnSp>
        <p:cxnSp>
          <p:nvCxnSpPr>
            <p:cNvPr id="1739" name="Google Shape;1739;p46"/>
            <p:cNvCxnSpPr/>
            <p:nvPr/>
          </p:nvCxnSpPr>
          <p:spPr>
            <a:xfrm>
              <a:off x="1868" y="3288"/>
              <a:ext cx="184" cy="26"/>
            </a:xfrm>
            <a:prstGeom prst="straightConnector1">
              <a:avLst/>
            </a:prstGeom>
            <a:noFill/>
            <a:ln w="12700" cap="flat" cmpd="sng">
              <a:solidFill>
                <a:srgbClr val="000000"/>
              </a:solidFill>
              <a:prstDash val="solid"/>
              <a:round/>
              <a:headEnd type="none" w="med" len="med"/>
              <a:tailEnd type="none" w="med" len="med"/>
            </a:ln>
          </p:spPr>
        </p:cxnSp>
        <p:sp>
          <p:nvSpPr>
            <p:cNvPr id="1740" name="Google Shape;1740;p46"/>
            <p:cNvSpPr/>
            <p:nvPr/>
          </p:nvSpPr>
          <p:spPr>
            <a:xfrm>
              <a:off x="2052" y="3314"/>
              <a:ext cx="18" cy="20"/>
            </a:xfrm>
            <a:custGeom>
              <a:avLst/>
              <a:gdLst/>
              <a:ahLst/>
              <a:cxnLst/>
              <a:rect l="l" t="t" r="r" b="b"/>
              <a:pathLst>
                <a:path w="71" h="81" extrusionOk="0">
                  <a:moveTo>
                    <a:pt x="0" y="0"/>
                  </a:moveTo>
                  <a:lnTo>
                    <a:pt x="14" y="3"/>
                  </a:lnTo>
                  <a:lnTo>
                    <a:pt x="27" y="9"/>
                  </a:lnTo>
                  <a:lnTo>
                    <a:pt x="39" y="18"/>
                  </a:lnTo>
                  <a:lnTo>
                    <a:pt x="50" y="27"/>
                  </a:lnTo>
                  <a:lnTo>
                    <a:pt x="59" y="39"/>
                  </a:lnTo>
                  <a:lnTo>
                    <a:pt x="66" y="52"/>
                  </a:lnTo>
                  <a:lnTo>
                    <a:pt x="69" y="67"/>
                  </a:lnTo>
                  <a:lnTo>
                    <a:pt x="71" y="81"/>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41" name="Google Shape;1741;p46"/>
            <p:cNvCxnSpPr/>
            <p:nvPr/>
          </p:nvCxnSpPr>
          <p:spPr>
            <a:xfrm rot="10800000" flipH="1">
              <a:off x="2070" y="3334"/>
              <a:ext cx="1" cy="13"/>
            </a:xfrm>
            <a:prstGeom prst="straightConnector1">
              <a:avLst/>
            </a:prstGeom>
            <a:noFill/>
            <a:ln w="12700" cap="flat" cmpd="sng">
              <a:solidFill>
                <a:srgbClr val="000000"/>
              </a:solidFill>
              <a:prstDash val="solid"/>
              <a:round/>
              <a:headEnd type="none" w="med" len="med"/>
              <a:tailEnd type="none" w="med" len="med"/>
            </a:ln>
          </p:spPr>
        </p:cxnSp>
        <p:cxnSp>
          <p:nvCxnSpPr>
            <p:cNvPr id="1742" name="Google Shape;1742;p46"/>
            <p:cNvCxnSpPr/>
            <p:nvPr/>
          </p:nvCxnSpPr>
          <p:spPr>
            <a:xfrm>
              <a:off x="1844" y="3347"/>
              <a:ext cx="226" cy="1"/>
            </a:xfrm>
            <a:prstGeom prst="straightConnector1">
              <a:avLst/>
            </a:prstGeom>
            <a:noFill/>
            <a:ln w="12700" cap="flat" cmpd="sng">
              <a:solidFill>
                <a:srgbClr val="000000"/>
              </a:solidFill>
              <a:prstDash val="solid"/>
              <a:round/>
              <a:headEnd type="none" w="med" len="med"/>
              <a:tailEnd type="none" w="med" len="med"/>
            </a:ln>
          </p:spPr>
        </p:cxnSp>
        <p:cxnSp>
          <p:nvCxnSpPr>
            <p:cNvPr id="1743" name="Google Shape;1743;p46"/>
            <p:cNvCxnSpPr/>
            <p:nvPr/>
          </p:nvCxnSpPr>
          <p:spPr>
            <a:xfrm rot="10800000" flipH="1">
              <a:off x="1844" y="3040"/>
              <a:ext cx="1" cy="307"/>
            </a:xfrm>
            <a:prstGeom prst="straightConnector1">
              <a:avLst/>
            </a:prstGeom>
            <a:noFill/>
            <a:ln w="12700" cap="flat" cmpd="sng">
              <a:solidFill>
                <a:srgbClr val="000000"/>
              </a:solidFill>
              <a:prstDash val="solid"/>
              <a:round/>
              <a:headEnd type="none" w="med" len="med"/>
              <a:tailEnd type="none" w="med" len="med"/>
            </a:ln>
          </p:spPr>
        </p:cxnSp>
        <p:cxnSp>
          <p:nvCxnSpPr>
            <p:cNvPr id="1744" name="Google Shape;1744;p46"/>
            <p:cNvCxnSpPr/>
            <p:nvPr/>
          </p:nvCxnSpPr>
          <p:spPr>
            <a:xfrm rot="10800000" flipH="1">
              <a:off x="1844" y="2554"/>
              <a:ext cx="1" cy="486"/>
            </a:xfrm>
            <a:prstGeom prst="straightConnector1">
              <a:avLst/>
            </a:prstGeom>
            <a:noFill/>
            <a:ln w="12700" cap="flat" cmpd="sng">
              <a:solidFill>
                <a:srgbClr val="000000"/>
              </a:solidFill>
              <a:prstDash val="solid"/>
              <a:round/>
              <a:headEnd type="none" w="med" len="med"/>
              <a:tailEnd type="none" w="med" len="med"/>
            </a:ln>
          </p:spPr>
        </p:cxnSp>
        <p:cxnSp>
          <p:nvCxnSpPr>
            <p:cNvPr id="1745" name="Google Shape;1745;p46"/>
            <p:cNvCxnSpPr/>
            <p:nvPr/>
          </p:nvCxnSpPr>
          <p:spPr>
            <a:xfrm flipH="1">
              <a:off x="1627" y="2553"/>
              <a:ext cx="62" cy="36"/>
            </a:xfrm>
            <a:prstGeom prst="straightConnector1">
              <a:avLst/>
            </a:prstGeom>
            <a:noFill/>
            <a:ln w="12700" cap="flat" cmpd="sng">
              <a:solidFill>
                <a:srgbClr val="000000"/>
              </a:solidFill>
              <a:prstDash val="solid"/>
              <a:round/>
              <a:headEnd type="none" w="med" len="med"/>
              <a:tailEnd type="none" w="med" len="med"/>
            </a:ln>
          </p:spPr>
        </p:cxnSp>
        <p:cxnSp>
          <p:nvCxnSpPr>
            <p:cNvPr id="1746" name="Google Shape;1746;p46"/>
            <p:cNvCxnSpPr/>
            <p:nvPr/>
          </p:nvCxnSpPr>
          <p:spPr>
            <a:xfrm flipH="1">
              <a:off x="1747" y="2569"/>
              <a:ext cx="65" cy="37"/>
            </a:xfrm>
            <a:prstGeom prst="straightConnector1">
              <a:avLst/>
            </a:prstGeom>
            <a:noFill/>
            <a:ln w="12700" cap="flat" cmpd="sng">
              <a:solidFill>
                <a:srgbClr val="000000"/>
              </a:solidFill>
              <a:prstDash val="solid"/>
              <a:round/>
              <a:headEnd type="none" w="med" len="med"/>
              <a:tailEnd type="none" w="med" len="med"/>
            </a:ln>
          </p:spPr>
        </p:cxnSp>
        <p:cxnSp>
          <p:nvCxnSpPr>
            <p:cNvPr id="1747" name="Google Shape;1747;p46"/>
            <p:cNvCxnSpPr/>
            <p:nvPr/>
          </p:nvCxnSpPr>
          <p:spPr>
            <a:xfrm flipH="1">
              <a:off x="1788" y="2656"/>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48" name="Google Shape;1748;p46"/>
            <p:cNvCxnSpPr/>
            <p:nvPr/>
          </p:nvCxnSpPr>
          <p:spPr>
            <a:xfrm flipH="1">
              <a:off x="1788" y="2742"/>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49" name="Google Shape;1749;p46"/>
            <p:cNvCxnSpPr/>
            <p:nvPr/>
          </p:nvCxnSpPr>
          <p:spPr>
            <a:xfrm flipH="1">
              <a:off x="1788" y="2829"/>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50" name="Google Shape;1750;p46"/>
            <p:cNvCxnSpPr/>
            <p:nvPr/>
          </p:nvCxnSpPr>
          <p:spPr>
            <a:xfrm flipH="1">
              <a:off x="1788" y="2916"/>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51" name="Google Shape;1751;p46"/>
            <p:cNvCxnSpPr/>
            <p:nvPr/>
          </p:nvCxnSpPr>
          <p:spPr>
            <a:xfrm flipH="1">
              <a:off x="1788" y="3003"/>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52" name="Google Shape;1752;p46"/>
            <p:cNvCxnSpPr/>
            <p:nvPr/>
          </p:nvCxnSpPr>
          <p:spPr>
            <a:xfrm flipH="1">
              <a:off x="1788" y="3090"/>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53" name="Google Shape;1753;p46"/>
            <p:cNvCxnSpPr/>
            <p:nvPr/>
          </p:nvCxnSpPr>
          <p:spPr>
            <a:xfrm flipH="1">
              <a:off x="1788" y="3177"/>
              <a:ext cx="24" cy="13"/>
            </a:xfrm>
            <a:prstGeom prst="straightConnector1">
              <a:avLst/>
            </a:prstGeom>
            <a:noFill/>
            <a:ln w="12700" cap="flat" cmpd="sng">
              <a:solidFill>
                <a:srgbClr val="000000"/>
              </a:solidFill>
              <a:prstDash val="solid"/>
              <a:round/>
              <a:headEnd type="none" w="med" len="med"/>
              <a:tailEnd type="none" w="med" len="med"/>
            </a:ln>
          </p:spPr>
        </p:cxnSp>
        <p:cxnSp>
          <p:nvCxnSpPr>
            <p:cNvPr id="1754" name="Google Shape;1754;p46"/>
            <p:cNvCxnSpPr/>
            <p:nvPr/>
          </p:nvCxnSpPr>
          <p:spPr>
            <a:xfrm flipH="1">
              <a:off x="1788" y="3263"/>
              <a:ext cx="24" cy="14"/>
            </a:xfrm>
            <a:prstGeom prst="straightConnector1">
              <a:avLst/>
            </a:prstGeom>
            <a:noFill/>
            <a:ln w="12700" cap="flat" cmpd="sng">
              <a:solidFill>
                <a:srgbClr val="000000"/>
              </a:solidFill>
              <a:prstDash val="solid"/>
              <a:round/>
              <a:headEnd type="none" w="med" len="med"/>
              <a:tailEnd type="none" w="med" len="med"/>
            </a:ln>
          </p:spPr>
        </p:cxnSp>
        <p:cxnSp>
          <p:nvCxnSpPr>
            <p:cNvPr id="1755" name="Google Shape;1755;p46"/>
            <p:cNvCxnSpPr/>
            <p:nvPr/>
          </p:nvCxnSpPr>
          <p:spPr>
            <a:xfrm flipH="1">
              <a:off x="1669" y="3291"/>
              <a:ext cx="96" cy="55"/>
            </a:xfrm>
            <a:prstGeom prst="straightConnector1">
              <a:avLst/>
            </a:prstGeom>
            <a:noFill/>
            <a:ln w="12700" cap="flat" cmpd="sng">
              <a:solidFill>
                <a:srgbClr val="000000"/>
              </a:solidFill>
              <a:prstDash val="solid"/>
              <a:round/>
              <a:headEnd type="none" w="med" len="med"/>
              <a:tailEnd type="none" w="med" len="med"/>
            </a:ln>
          </p:spPr>
        </p:cxnSp>
        <p:cxnSp>
          <p:nvCxnSpPr>
            <p:cNvPr id="1756" name="Google Shape;1756;p46"/>
            <p:cNvCxnSpPr/>
            <p:nvPr/>
          </p:nvCxnSpPr>
          <p:spPr>
            <a:xfrm flipH="1">
              <a:off x="1586" y="2553"/>
              <a:ext cx="226" cy="1"/>
            </a:xfrm>
            <a:prstGeom prst="straightConnector1">
              <a:avLst/>
            </a:prstGeom>
            <a:noFill/>
            <a:ln w="12700" cap="flat" cmpd="sng">
              <a:solidFill>
                <a:srgbClr val="000000"/>
              </a:solidFill>
              <a:prstDash val="solid"/>
              <a:round/>
              <a:headEnd type="none" w="med" len="med"/>
              <a:tailEnd type="none" w="med" len="med"/>
            </a:ln>
          </p:spPr>
        </p:cxnSp>
        <p:cxnSp>
          <p:nvCxnSpPr>
            <p:cNvPr id="1757" name="Google Shape;1757;p46"/>
            <p:cNvCxnSpPr/>
            <p:nvPr/>
          </p:nvCxnSpPr>
          <p:spPr>
            <a:xfrm>
              <a:off x="1586" y="2553"/>
              <a:ext cx="1" cy="17"/>
            </a:xfrm>
            <a:prstGeom prst="straightConnector1">
              <a:avLst/>
            </a:prstGeom>
            <a:noFill/>
            <a:ln w="12700" cap="flat" cmpd="sng">
              <a:solidFill>
                <a:srgbClr val="000000"/>
              </a:solidFill>
              <a:prstDash val="solid"/>
              <a:round/>
              <a:headEnd type="none" w="med" len="med"/>
              <a:tailEnd type="none" w="med" len="med"/>
            </a:ln>
          </p:spPr>
        </p:cxnSp>
        <p:sp>
          <p:nvSpPr>
            <p:cNvPr id="1758" name="Google Shape;1758;p46"/>
            <p:cNvSpPr/>
            <p:nvPr/>
          </p:nvSpPr>
          <p:spPr>
            <a:xfrm>
              <a:off x="1586" y="2570"/>
              <a:ext cx="14" cy="15"/>
            </a:xfrm>
            <a:custGeom>
              <a:avLst/>
              <a:gdLst/>
              <a:ahLst/>
              <a:cxnLst/>
              <a:rect l="l" t="t" r="r" b="b"/>
              <a:pathLst>
                <a:path w="55" h="63" extrusionOk="0">
                  <a:moveTo>
                    <a:pt x="55" y="63"/>
                  </a:moveTo>
                  <a:lnTo>
                    <a:pt x="42" y="60"/>
                  </a:lnTo>
                  <a:lnTo>
                    <a:pt x="31" y="54"/>
                  </a:lnTo>
                  <a:lnTo>
                    <a:pt x="21" y="47"/>
                  </a:lnTo>
                  <a:lnTo>
                    <a:pt x="12" y="36"/>
                  </a:lnTo>
                  <a:lnTo>
                    <a:pt x="6" y="26"/>
                  </a:lnTo>
                  <a:lnTo>
                    <a:pt x="3" y="14"/>
                  </a:lnTo>
                  <a:lnTo>
                    <a:pt x="0"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59" name="Google Shape;1759;p46"/>
            <p:cNvCxnSpPr/>
            <p:nvPr/>
          </p:nvCxnSpPr>
          <p:spPr>
            <a:xfrm rot="10800000">
              <a:off x="1600" y="2585"/>
              <a:ext cx="188" cy="27"/>
            </a:xfrm>
            <a:prstGeom prst="straightConnector1">
              <a:avLst/>
            </a:prstGeom>
            <a:noFill/>
            <a:ln w="12700" cap="flat" cmpd="sng">
              <a:solidFill>
                <a:srgbClr val="000000"/>
              </a:solidFill>
              <a:prstDash val="solid"/>
              <a:round/>
              <a:headEnd type="none" w="med" len="med"/>
              <a:tailEnd type="none" w="med" len="med"/>
            </a:ln>
          </p:spPr>
        </p:cxnSp>
        <p:cxnSp>
          <p:nvCxnSpPr>
            <p:cNvPr id="1760" name="Google Shape;1760;p46"/>
            <p:cNvCxnSpPr/>
            <p:nvPr/>
          </p:nvCxnSpPr>
          <p:spPr>
            <a:xfrm>
              <a:off x="1788" y="2612"/>
              <a:ext cx="1" cy="675"/>
            </a:xfrm>
            <a:prstGeom prst="straightConnector1">
              <a:avLst/>
            </a:prstGeom>
            <a:noFill/>
            <a:ln w="12700" cap="flat" cmpd="sng">
              <a:solidFill>
                <a:srgbClr val="000000"/>
              </a:solidFill>
              <a:prstDash val="solid"/>
              <a:round/>
              <a:headEnd type="none" w="med" len="med"/>
              <a:tailEnd type="none" w="med" len="med"/>
            </a:ln>
          </p:spPr>
        </p:cxnSp>
        <p:cxnSp>
          <p:nvCxnSpPr>
            <p:cNvPr id="1761" name="Google Shape;1761;p46"/>
            <p:cNvCxnSpPr/>
            <p:nvPr/>
          </p:nvCxnSpPr>
          <p:spPr>
            <a:xfrm flipH="1">
              <a:off x="1604" y="3287"/>
              <a:ext cx="184" cy="26"/>
            </a:xfrm>
            <a:prstGeom prst="straightConnector1">
              <a:avLst/>
            </a:prstGeom>
            <a:noFill/>
            <a:ln w="12700" cap="flat" cmpd="sng">
              <a:solidFill>
                <a:srgbClr val="000000"/>
              </a:solidFill>
              <a:prstDash val="solid"/>
              <a:round/>
              <a:headEnd type="none" w="med" len="med"/>
              <a:tailEnd type="none" w="med" len="med"/>
            </a:ln>
          </p:spPr>
        </p:cxnSp>
        <p:sp>
          <p:nvSpPr>
            <p:cNvPr id="1762" name="Google Shape;1762;p46"/>
            <p:cNvSpPr/>
            <p:nvPr/>
          </p:nvSpPr>
          <p:spPr>
            <a:xfrm>
              <a:off x="1586" y="3313"/>
              <a:ext cx="18" cy="21"/>
            </a:xfrm>
            <a:custGeom>
              <a:avLst/>
              <a:gdLst/>
              <a:ahLst/>
              <a:cxnLst/>
              <a:rect l="l" t="t" r="r" b="b"/>
              <a:pathLst>
                <a:path w="71" h="82" extrusionOk="0">
                  <a:moveTo>
                    <a:pt x="71" y="0"/>
                  </a:moveTo>
                  <a:lnTo>
                    <a:pt x="57" y="4"/>
                  </a:lnTo>
                  <a:lnTo>
                    <a:pt x="43" y="10"/>
                  </a:lnTo>
                  <a:lnTo>
                    <a:pt x="31" y="18"/>
                  </a:lnTo>
                  <a:lnTo>
                    <a:pt x="21" y="28"/>
                  </a:lnTo>
                  <a:lnTo>
                    <a:pt x="12" y="40"/>
                  </a:lnTo>
                  <a:lnTo>
                    <a:pt x="6" y="53"/>
                  </a:lnTo>
                  <a:lnTo>
                    <a:pt x="3" y="67"/>
                  </a:lnTo>
                  <a:lnTo>
                    <a:pt x="0" y="82"/>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63" name="Google Shape;1763;p46"/>
            <p:cNvCxnSpPr/>
            <p:nvPr/>
          </p:nvCxnSpPr>
          <p:spPr>
            <a:xfrm rot="10800000" flipH="1">
              <a:off x="1586" y="3334"/>
              <a:ext cx="1" cy="12"/>
            </a:xfrm>
            <a:prstGeom prst="straightConnector1">
              <a:avLst/>
            </a:prstGeom>
            <a:noFill/>
            <a:ln w="12700" cap="flat" cmpd="sng">
              <a:solidFill>
                <a:srgbClr val="000000"/>
              </a:solidFill>
              <a:prstDash val="solid"/>
              <a:round/>
              <a:headEnd type="none" w="med" len="med"/>
              <a:tailEnd type="none" w="med" len="med"/>
            </a:ln>
          </p:spPr>
        </p:cxnSp>
        <p:cxnSp>
          <p:nvCxnSpPr>
            <p:cNvPr id="1764" name="Google Shape;1764;p46"/>
            <p:cNvCxnSpPr/>
            <p:nvPr/>
          </p:nvCxnSpPr>
          <p:spPr>
            <a:xfrm flipH="1">
              <a:off x="1586" y="3346"/>
              <a:ext cx="226" cy="1"/>
            </a:xfrm>
            <a:prstGeom prst="straightConnector1">
              <a:avLst/>
            </a:prstGeom>
            <a:noFill/>
            <a:ln w="12700" cap="flat" cmpd="sng">
              <a:solidFill>
                <a:srgbClr val="000000"/>
              </a:solidFill>
              <a:prstDash val="solid"/>
              <a:round/>
              <a:headEnd type="none" w="med" len="med"/>
              <a:tailEnd type="none" w="med" len="med"/>
            </a:ln>
          </p:spPr>
        </p:cxnSp>
        <p:cxnSp>
          <p:nvCxnSpPr>
            <p:cNvPr id="1765" name="Google Shape;1765;p46"/>
            <p:cNvCxnSpPr/>
            <p:nvPr/>
          </p:nvCxnSpPr>
          <p:spPr>
            <a:xfrm rot="10800000" flipH="1">
              <a:off x="1812" y="3040"/>
              <a:ext cx="1" cy="306"/>
            </a:xfrm>
            <a:prstGeom prst="straightConnector1">
              <a:avLst/>
            </a:prstGeom>
            <a:noFill/>
            <a:ln w="12700" cap="flat" cmpd="sng">
              <a:solidFill>
                <a:srgbClr val="000000"/>
              </a:solidFill>
              <a:prstDash val="solid"/>
              <a:round/>
              <a:headEnd type="none" w="med" len="med"/>
              <a:tailEnd type="none" w="med" len="med"/>
            </a:ln>
          </p:spPr>
        </p:cxnSp>
        <p:cxnSp>
          <p:nvCxnSpPr>
            <p:cNvPr id="1766" name="Google Shape;1766;p46"/>
            <p:cNvCxnSpPr/>
            <p:nvPr/>
          </p:nvCxnSpPr>
          <p:spPr>
            <a:xfrm rot="10800000" flipH="1">
              <a:off x="1812" y="2553"/>
              <a:ext cx="1" cy="487"/>
            </a:xfrm>
            <a:prstGeom prst="straightConnector1">
              <a:avLst/>
            </a:prstGeom>
            <a:noFill/>
            <a:ln w="12700" cap="flat" cmpd="sng">
              <a:solidFill>
                <a:srgbClr val="000000"/>
              </a:solidFill>
              <a:prstDash val="solid"/>
              <a:round/>
              <a:headEnd type="none" w="med" len="med"/>
              <a:tailEnd type="none" w="med" len="med"/>
            </a:ln>
          </p:spPr>
        </p:cxnSp>
        <p:cxnSp>
          <p:nvCxnSpPr>
            <p:cNvPr id="1767" name="Google Shape;1767;p46"/>
            <p:cNvCxnSpPr/>
            <p:nvPr/>
          </p:nvCxnSpPr>
          <p:spPr>
            <a:xfrm>
              <a:off x="2045" y="2437"/>
              <a:ext cx="19" cy="11"/>
            </a:xfrm>
            <a:prstGeom prst="straightConnector1">
              <a:avLst/>
            </a:prstGeom>
            <a:noFill/>
            <a:ln w="12700" cap="flat" cmpd="sng">
              <a:solidFill>
                <a:srgbClr val="000000"/>
              </a:solidFill>
              <a:prstDash val="solid"/>
              <a:round/>
              <a:headEnd type="none" w="med" len="med"/>
              <a:tailEnd type="none" w="med" len="med"/>
            </a:ln>
          </p:spPr>
        </p:cxnSp>
        <p:cxnSp>
          <p:nvCxnSpPr>
            <p:cNvPr id="1768" name="Google Shape;1768;p46"/>
            <p:cNvCxnSpPr/>
            <p:nvPr/>
          </p:nvCxnSpPr>
          <p:spPr>
            <a:xfrm>
              <a:off x="1894" y="2437"/>
              <a:ext cx="83" cy="48"/>
            </a:xfrm>
            <a:prstGeom prst="straightConnector1">
              <a:avLst/>
            </a:prstGeom>
            <a:noFill/>
            <a:ln w="12700" cap="flat" cmpd="sng">
              <a:solidFill>
                <a:srgbClr val="000000"/>
              </a:solidFill>
              <a:prstDash val="solid"/>
              <a:round/>
              <a:headEnd type="none" w="med" len="med"/>
              <a:tailEnd type="none" w="med" len="med"/>
            </a:ln>
          </p:spPr>
        </p:cxnSp>
        <p:cxnSp>
          <p:nvCxnSpPr>
            <p:cNvPr id="1769" name="Google Shape;1769;p46"/>
            <p:cNvCxnSpPr/>
            <p:nvPr/>
          </p:nvCxnSpPr>
          <p:spPr>
            <a:xfrm>
              <a:off x="1744" y="2437"/>
              <a:ext cx="83" cy="48"/>
            </a:xfrm>
            <a:prstGeom prst="straightConnector1">
              <a:avLst/>
            </a:prstGeom>
            <a:noFill/>
            <a:ln w="12700" cap="flat" cmpd="sng">
              <a:solidFill>
                <a:srgbClr val="000000"/>
              </a:solidFill>
              <a:prstDash val="solid"/>
              <a:round/>
              <a:headEnd type="none" w="med" len="med"/>
              <a:tailEnd type="none" w="med" len="med"/>
            </a:ln>
          </p:spPr>
        </p:cxnSp>
        <p:cxnSp>
          <p:nvCxnSpPr>
            <p:cNvPr id="1770" name="Google Shape;1770;p46"/>
            <p:cNvCxnSpPr/>
            <p:nvPr/>
          </p:nvCxnSpPr>
          <p:spPr>
            <a:xfrm>
              <a:off x="1594" y="2437"/>
              <a:ext cx="82" cy="48"/>
            </a:xfrm>
            <a:prstGeom prst="straightConnector1">
              <a:avLst/>
            </a:prstGeom>
            <a:noFill/>
            <a:ln w="12700" cap="flat" cmpd="sng">
              <a:solidFill>
                <a:srgbClr val="000000"/>
              </a:solidFill>
              <a:prstDash val="solid"/>
              <a:round/>
              <a:headEnd type="none" w="med" len="med"/>
              <a:tailEnd type="none" w="med" len="med"/>
            </a:ln>
          </p:spPr>
        </p:cxnSp>
        <p:cxnSp>
          <p:nvCxnSpPr>
            <p:cNvPr id="1771" name="Google Shape;1771;p46"/>
            <p:cNvCxnSpPr/>
            <p:nvPr/>
          </p:nvCxnSpPr>
          <p:spPr>
            <a:xfrm>
              <a:off x="1576" y="2437"/>
              <a:ext cx="488" cy="1"/>
            </a:xfrm>
            <a:prstGeom prst="straightConnector1">
              <a:avLst/>
            </a:prstGeom>
            <a:noFill/>
            <a:ln w="12700" cap="flat" cmpd="sng">
              <a:solidFill>
                <a:srgbClr val="000000"/>
              </a:solidFill>
              <a:prstDash val="solid"/>
              <a:round/>
              <a:headEnd type="none" w="med" len="med"/>
              <a:tailEnd type="none" w="med" len="med"/>
            </a:ln>
          </p:spPr>
        </p:cxnSp>
        <p:cxnSp>
          <p:nvCxnSpPr>
            <p:cNvPr id="1772" name="Google Shape;1772;p46"/>
            <p:cNvCxnSpPr/>
            <p:nvPr/>
          </p:nvCxnSpPr>
          <p:spPr>
            <a:xfrm>
              <a:off x="2064" y="2437"/>
              <a:ext cx="1" cy="48"/>
            </a:xfrm>
            <a:prstGeom prst="straightConnector1">
              <a:avLst/>
            </a:prstGeom>
            <a:noFill/>
            <a:ln w="12700" cap="flat" cmpd="sng">
              <a:solidFill>
                <a:srgbClr val="000000"/>
              </a:solidFill>
              <a:prstDash val="solid"/>
              <a:round/>
              <a:headEnd type="none" w="med" len="med"/>
              <a:tailEnd type="none" w="med" len="med"/>
            </a:ln>
          </p:spPr>
        </p:cxnSp>
        <p:cxnSp>
          <p:nvCxnSpPr>
            <p:cNvPr id="1773" name="Google Shape;1773;p46"/>
            <p:cNvCxnSpPr/>
            <p:nvPr/>
          </p:nvCxnSpPr>
          <p:spPr>
            <a:xfrm flipH="1">
              <a:off x="1576" y="2485"/>
              <a:ext cx="488" cy="1"/>
            </a:xfrm>
            <a:prstGeom prst="straightConnector1">
              <a:avLst/>
            </a:prstGeom>
            <a:noFill/>
            <a:ln w="12700" cap="flat" cmpd="sng">
              <a:solidFill>
                <a:srgbClr val="000000"/>
              </a:solidFill>
              <a:prstDash val="solid"/>
              <a:round/>
              <a:headEnd type="none" w="med" len="med"/>
              <a:tailEnd type="none" w="med" len="med"/>
            </a:ln>
          </p:spPr>
        </p:cxnSp>
        <p:cxnSp>
          <p:nvCxnSpPr>
            <p:cNvPr id="1774" name="Google Shape;1774;p46"/>
            <p:cNvCxnSpPr/>
            <p:nvPr/>
          </p:nvCxnSpPr>
          <p:spPr>
            <a:xfrm rot="10800000" flipH="1">
              <a:off x="1576" y="2437"/>
              <a:ext cx="1" cy="48"/>
            </a:xfrm>
            <a:prstGeom prst="straightConnector1">
              <a:avLst/>
            </a:prstGeom>
            <a:noFill/>
            <a:ln w="12700" cap="flat" cmpd="sng">
              <a:solidFill>
                <a:srgbClr val="000000"/>
              </a:solidFill>
              <a:prstDash val="solid"/>
              <a:round/>
              <a:headEnd type="none" w="med" len="med"/>
              <a:tailEnd type="none" w="med" len="med"/>
            </a:ln>
          </p:spPr>
        </p:cxnSp>
        <p:cxnSp>
          <p:nvCxnSpPr>
            <p:cNvPr id="1775" name="Google Shape;1775;p46"/>
            <p:cNvCxnSpPr/>
            <p:nvPr/>
          </p:nvCxnSpPr>
          <p:spPr>
            <a:xfrm>
              <a:off x="2038" y="3475"/>
              <a:ext cx="31" cy="18"/>
            </a:xfrm>
            <a:prstGeom prst="straightConnector1">
              <a:avLst/>
            </a:prstGeom>
            <a:noFill/>
            <a:ln w="12700" cap="flat" cmpd="sng">
              <a:solidFill>
                <a:srgbClr val="000000"/>
              </a:solidFill>
              <a:prstDash val="solid"/>
              <a:round/>
              <a:headEnd type="none" w="med" len="med"/>
              <a:tailEnd type="none" w="med" len="med"/>
            </a:ln>
          </p:spPr>
        </p:cxnSp>
        <p:cxnSp>
          <p:nvCxnSpPr>
            <p:cNvPr id="1776" name="Google Shape;1776;p46"/>
            <p:cNvCxnSpPr/>
            <p:nvPr/>
          </p:nvCxnSpPr>
          <p:spPr>
            <a:xfrm>
              <a:off x="1888" y="3475"/>
              <a:ext cx="82" cy="48"/>
            </a:xfrm>
            <a:prstGeom prst="straightConnector1">
              <a:avLst/>
            </a:prstGeom>
            <a:noFill/>
            <a:ln w="12700" cap="flat" cmpd="sng">
              <a:solidFill>
                <a:srgbClr val="000000"/>
              </a:solidFill>
              <a:prstDash val="solid"/>
              <a:round/>
              <a:headEnd type="none" w="med" len="med"/>
              <a:tailEnd type="none" w="med" len="med"/>
            </a:ln>
          </p:spPr>
        </p:cxnSp>
        <p:cxnSp>
          <p:nvCxnSpPr>
            <p:cNvPr id="1777" name="Google Shape;1777;p46"/>
            <p:cNvCxnSpPr/>
            <p:nvPr/>
          </p:nvCxnSpPr>
          <p:spPr>
            <a:xfrm>
              <a:off x="1737" y="3475"/>
              <a:ext cx="83" cy="48"/>
            </a:xfrm>
            <a:prstGeom prst="straightConnector1">
              <a:avLst/>
            </a:prstGeom>
            <a:noFill/>
            <a:ln w="12700" cap="flat" cmpd="sng">
              <a:solidFill>
                <a:srgbClr val="000000"/>
              </a:solidFill>
              <a:prstDash val="solid"/>
              <a:round/>
              <a:headEnd type="none" w="med" len="med"/>
              <a:tailEnd type="none" w="med" len="med"/>
            </a:ln>
          </p:spPr>
        </p:cxnSp>
        <p:cxnSp>
          <p:nvCxnSpPr>
            <p:cNvPr id="1778" name="Google Shape;1778;p46"/>
            <p:cNvCxnSpPr/>
            <p:nvPr/>
          </p:nvCxnSpPr>
          <p:spPr>
            <a:xfrm>
              <a:off x="1587" y="3475"/>
              <a:ext cx="82" cy="48"/>
            </a:xfrm>
            <a:prstGeom prst="straightConnector1">
              <a:avLst/>
            </a:prstGeom>
            <a:noFill/>
            <a:ln w="12700" cap="flat" cmpd="sng">
              <a:solidFill>
                <a:srgbClr val="000000"/>
              </a:solidFill>
              <a:prstDash val="solid"/>
              <a:round/>
              <a:headEnd type="none" w="med" len="med"/>
              <a:tailEnd type="none" w="med" len="med"/>
            </a:ln>
          </p:spPr>
        </p:cxnSp>
        <p:cxnSp>
          <p:nvCxnSpPr>
            <p:cNvPr id="1779" name="Google Shape;1779;p46"/>
            <p:cNvCxnSpPr/>
            <p:nvPr/>
          </p:nvCxnSpPr>
          <p:spPr>
            <a:xfrm flipH="1">
              <a:off x="1582" y="3523"/>
              <a:ext cx="487" cy="1"/>
            </a:xfrm>
            <a:prstGeom prst="straightConnector1">
              <a:avLst/>
            </a:prstGeom>
            <a:noFill/>
            <a:ln w="12700" cap="flat" cmpd="sng">
              <a:solidFill>
                <a:srgbClr val="000000"/>
              </a:solidFill>
              <a:prstDash val="solid"/>
              <a:round/>
              <a:headEnd type="none" w="med" len="med"/>
              <a:tailEnd type="none" w="med" len="med"/>
            </a:ln>
          </p:spPr>
        </p:cxnSp>
        <p:cxnSp>
          <p:nvCxnSpPr>
            <p:cNvPr id="1780" name="Google Shape;1780;p46"/>
            <p:cNvCxnSpPr/>
            <p:nvPr/>
          </p:nvCxnSpPr>
          <p:spPr>
            <a:xfrm rot="10800000" flipH="1">
              <a:off x="1582" y="3475"/>
              <a:ext cx="1" cy="48"/>
            </a:xfrm>
            <a:prstGeom prst="straightConnector1">
              <a:avLst/>
            </a:prstGeom>
            <a:noFill/>
            <a:ln w="12700" cap="flat" cmpd="sng">
              <a:solidFill>
                <a:srgbClr val="000000"/>
              </a:solidFill>
              <a:prstDash val="solid"/>
              <a:round/>
              <a:headEnd type="none" w="med" len="med"/>
              <a:tailEnd type="none" w="med" len="med"/>
            </a:ln>
          </p:spPr>
        </p:cxnSp>
        <p:cxnSp>
          <p:nvCxnSpPr>
            <p:cNvPr id="1781" name="Google Shape;1781;p46"/>
            <p:cNvCxnSpPr/>
            <p:nvPr/>
          </p:nvCxnSpPr>
          <p:spPr>
            <a:xfrm>
              <a:off x="1582" y="3475"/>
              <a:ext cx="487" cy="1"/>
            </a:xfrm>
            <a:prstGeom prst="straightConnector1">
              <a:avLst/>
            </a:prstGeom>
            <a:noFill/>
            <a:ln w="12700" cap="flat" cmpd="sng">
              <a:solidFill>
                <a:srgbClr val="000000"/>
              </a:solidFill>
              <a:prstDash val="solid"/>
              <a:round/>
              <a:headEnd type="none" w="med" len="med"/>
              <a:tailEnd type="none" w="med" len="med"/>
            </a:ln>
          </p:spPr>
        </p:cxnSp>
        <p:cxnSp>
          <p:nvCxnSpPr>
            <p:cNvPr id="1782" name="Google Shape;1782;p46"/>
            <p:cNvCxnSpPr/>
            <p:nvPr/>
          </p:nvCxnSpPr>
          <p:spPr>
            <a:xfrm>
              <a:off x="2069" y="3475"/>
              <a:ext cx="1" cy="48"/>
            </a:xfrm>
            <a:prstGeom prst="straightConnector1">
              <a:avLst/>
            </a:prstGeom>
            <a:noFill/>
            <a:ln w="12700" cap="flat" cmpd="sng">
              <a:solidFill>
                <a:srgbClr val="000000"/>
              </a:solidFill>
              <a:prstDash val="solid"/>
              <a:round/>
              <a:headEnd type="none" w="med" len="med"/>
              <a:tailEnd type="none" w="med" len="med"/>
            </a:ln>
          </p:spPr>
        </p:cxnSp>
      </p:grpSp>
      <p:grpSp>
        <p:nvGrpSpPr>
          <p:cNvPr id="1783" name="Google Shape;1783;p46"/>
          <p:cNvGrpSpPr/>
          <p:nvPr/>
        </p:nvGrpSpPr>
        <p:grpSpPr>
          <a:xfrm>
            <a:off x="4661299" y="2928937"/>
            <a:ext cx="764381" cy="1214438"/>
            <a:chOff x="2955" y="2460"/>
            <a:chExt cx="642" cy="1020"/>
          </a:xfrm>
        </p:grpSpPr>
        <p:sp>
          <p:nvSpPr>
            <p:cNvPr id="1784" name="Google Shape;1784;p46"/>
            <p:cNvSpPr/>
            <p:nvPr/>
          </p:nvSpPr>
          <p:spPr>
            <a:xfrm>
              <a:off x="2955" y="2460"/>
              <a:ext cx="642" cy="10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85" name="Google Shape;1785;p46"/>
            <p:cNvCxnSpPr/>
            <p:nvPr/>
          </p:nvCxnSpPr>
          <p:spPr>
            <a:xfrm flipH="1">
              <a:off x="2990" y="2525"/>
              <a:ext cx="45" cy="25"/>
            </a:xfrm>
            <a:prstGeom prst="straightConnector1">
              <a:avLst/>
            </a:prstGeom>
            <a:noFill/>
            <a:ln w="12700" cap="flat" cmpd="sng">
              <a:solidFill>
                <a:srgbClr val="000000"/>
              </a:solidFill>
              <a:prstDash val="solid"/>
              <a:round/>
              <a:headEnd type="none" w="med" len="med"/>
              <a:tailEnd type="none" w="med" len="med"/>
            </a:ln>
          </p:spPr>
        </p:cxnSp>
        <p:cxnSp>
          <p:nvCxnSpPr>
            <p:cNvPr id="1786" name="Google Shape;1786;p46"/>
            <p:cNvCxnSpPr/>
            <p:nvPr/>
          </p:nvCxnSpPr>
          <p:spPr>
            <a:xfrm flipH="1">
              <a:off x="3106" y="2525"/>
              <a:ext cx="82" cy="47"/>
            </a:xfrm>
            <a:prstGeom prst="straightConnector1">
              <a:avLst/>
            </a:prstGeom>
            <a:noFill/>
            <a:ln w="12700" cap="flat" cmpd="sng">
              <a:solidFill>
                <a:srgbClr val="000000"/>
              </a:solidFill>
              <a:prstDash val="solid"/>
              <a:round/>
              <a:headEnd type="none" w="med" len="med"/>
              <a:tailEnd type="none" w="med" len="med"/>
            </a:ln>
          </p:spPr>
        </p:cxnSp>
        <p:cxnSp>
          <p:nvCxnSpPr>
            <p:cNvPr id="1787" name="Google Shape;1787;p46"/>
            <p:cNvCxnSpPr/>
            <p:nvPr/>
          </p:nvCxnSpPr>
          <p:spPr>
            <a:xfrm flipH="1">
              <a:off x="3192" y="2596"/>
              <a:ext cx="25" cy="14"/>
            </a:xfrm>
            <a:prstGeom prst="straightConnector1">
              <a:avLst/>
            </a:prstGeom>
            <a:noFill/>
            <a:ln w="12700" cap="flat" cmpd="sng">
              <a:solidFill>
                <a:srgbClr val="000000"/>
              </a:solidFill>
              <a:prstDash val="solid"/>
              <a:round/>
              <a:headEnd type="none" w="med" len="med"/>
              <a:tailEnd type="none" w="med" len="med"/>
            </a:ln>
          </p:spPr>
        </p:cxnSp>
        <p:cxnSp>
          <p:nvCxnSpPr>
            <p:cNvPr id="1788" name="Google Shape;1788;p46"/>
            <p:cNvCxnSpPr/>
            <p:nvPr/>
          </p:nvCxnSpPr>
          <p:spPr>
            <a:xfrm flipH="1">
              <a:off x="3192" y="2684"/>
              <a:ext cx="25" cy="15"/>
            </a:xfrm>
            <a:prstGeom prst="straightConnector1">
              <a:avLst/>
            </a:prstGeom>
            <a:noFill/>
            <a:ln w="12700" cap="flat" cmpd="sng">
              <a:solidFill>
                <a:srgbClr val="000000"/>
              </a:solidFill>
              <a:prstDash val="solid"/>
              <a:round/>
              <a:headEnd type="none" w="med" len="med"/>
              <a:tailEnd type="none" w="med" len="med"/>
            </a:ln>
          </p:spPr>
        </p:cxnSp>
        <p:cxnSp>
          <p:nvCxnSpPr>
            <p:cNvPr id="1789" name="Google Shape;1789;p46"/>
            <p:cNvCxnSpPr/>
            <p:nvPr/>
          </p:nvCxnSpPr>
          <p:spPr>
            <a:xfrm flipH="1">
              <a:off x="3192" y="2773"/>
              <a:ext cx="25" cy="14"/>
            </a:xfrm>
            <a:prstGeom prst="straightConnector1">
              <a:avLst/>
            </a:prstGeom>
            <a:noFill/>
            <a:ln w="12700" cap="flat" cmpd="sng">
              <a:solidFill>
                <a:srgbClr val="000000"/>
              </a:solidFill>
              <a:prstDash val="solid"/>
              <a:round/>
              <a:headEnd type="none" w="med" len="med"/>
              <a:tailEnd type="none" w="med" len="med"/>
            </a:ln>
          </p:spPr>
        </p:cxnSp>
        <p:cxnSp>
          <p:nvCxnSpPr>
            <p:cNvPr id="1790" name="Google Shape;1790;p46"/>
            <p:cNvCxnSpPr/>
            <p:nvPr/>
          </p:nvCxnSpPr>
          <p:spPr>
            <a:xfrm flipH="1">
              <a:off x="3192" y="2861"/>
              <a:ext cx="25" cy="14"/>
            </a:xfrm>
            <a:prstGeom prst="straightConnector1">
              <a:avLst/>
            </a:prstGeom>
            <a:noFill/>
            <a:ln w="12700" cap="flat" cmpd="sng">
              <a:solidFill>
                <a:srgbClr val="000000"/>
              </a:solidFill>
              <a:prstDash val="solid"/>
              <a:round/>
              <a:headEnd type="none" w="med" len="med"/>
              <a:tailEnd type="none" w="med" len="med"/>
            </a:ln>
          </p:spPr>
        </p:cxnSp>
        <p:cxnSp>
          <p:nvCxnSpPr>
            <p:cNvPr id="1791" name="Google Shape;1791;p46"/>
            <p:cNvCxnSpPr/>
            <p:nvPr/>
          </p:nvCxnSpPr>
          <p:spPr>
            <a:xfrm flipH="1">
              <a:off x="3192" y="2949"/>
              <a:ext cx="25" cy="14"/>
            </a:xfrm>
            <a:prstGeom prst="straightConnector1">
              <a:avLst/>
            </a:prstGeom>
            <a:noFill/>
            <a:ln w="12700" cap="flat" cmpd="sng">
              <a:solidFill>
                <a:srgbClr val="000000"/>
              </a:solidFill>
              <a:prstDash val="solid"/>
              <a:round/>
              <a:headEnd type="none" w="med" len="med"/>
              <a:tailEnd type="none" w="med" len="med"/>
            </a:ln>
          </p:spPr>
        </p:cxnSp>
        <p:cxnSp>
          <p:nvCxnSpPr>
            <p:cNvPr id="1792" name="Google Shape;1792;p46"/>
            <p:cNvCxnSpPr/>
            <p:nvPr/>
          </p:nvCxnSpPr>
          <p:spPr>
            <a:xfrm flipH="1">
              <a:off x="3192" y="3038"/>
              <a:ext cx="25" cy="14"/>
            </a:xfrm>
            <a:prstGeom prst="straightConnector1">
              <a:avLst/>
            </a:prstGeom>
            <a:noFill/>
            <a:ln w="12700" cap="flat" cmpd="sng">
              <a:solidFill>
                <a:srgbClr val="000000"/>
              </a:solidFill>
              <a:prstDash val="solid"/>
              <a:round/>
              <a:headEnd type="none" w="med" len="med"/>
              <a:tailEnd type="none" w="med" len="med"/>
            </a:ln>
          </p:spPr>
        </p:cxnSp>
        <p:cxnSp>
          <p:nvCxnSpPr>
            <p:cNvPr id="1793" name="Google Shape;1793;p46"/>
            <p:cNvCxnSpPr/>
            <p:nvPr/>
          </p:nvCxnSpPr>
          <p:spPr>
            <a:xfrm flipH="1">
              <a:off x="3192" y="3126"/>
              <a:ext cx="25" cy="14"/>
            </a:xfrm>
            <a:prstGeom prst="straightConnector1">
              <a:avLst/>
            </a:prstGeom>
            <a:noFill/>
            <a:ln w="12700" cap="flat" cmpd="sng">
              <a:solidFill>
                <a:srgbClr val="000000"/>
              </a:solidFill>
              <a:prstDash val="solid"/>
              <a:round/>
              <a:headEnd type="none" w="med" len="med"/>
              <a:tailEnd type="none" w="med" len="med"/>
            </a:ln>
          </p:spPr>
        </p:cxnSp>
        <p:cxnSp>
          <p:nvCxnSpPr>
            <p:cNvPr id="1794" name="Google Shape;1794;p46"/>
            <p:cNvCxnSpPr/>
            <p:nvPr/>
          </p:nvCxnSpPr>
          <p:spPr>
            <a:xfrm flipH="1">
              <a:off x="3192" y="3214"/>
              <a:ext cx="25" cy="14"/>
            </a:xfrm>
            <a:prstGeom prst="straightConnector1">
              <a:avLst/>
            </a:prstGeom>
            <a:noFill/>
            <a:ln w="12700" cap="flat" cmpd="sng">
              <a:solidFill>
                <a:srgbClr val="000000"/>
              </a:solidFill>
              <a:prstDash val="solid"/>
              <a:round/>
              <a:headEnd type="none" w="med" len="med"/>
              <a:tailEnd type="none" w="med" len="med"/>
            </a:ln>
          </p:spPr>
        </p:cxnSp>
        <p:cxnSp>
          <p:nvCxnSpPr>
            <p:cNvPr id="1795" name="Google Shape;1795;p46"/>
            <p:cNvCxnSpPr/>
            <p:nvPr/>
          </p:nvCxnSpPr>
          <p:spPr>
            <a:xfrm flipH="1">
              <a:off x="3016" y="3284"/>
              <a:ext cx="80" cy="46"/>
            </a:xfrm>
            <a:prstGeom prst="straightConnector1">
              <a:avLst/>
            </a:prstGeom>
            <a:noFill/>
            <a:ln w="12700" cap="flat" cmpd="sng">
              <a:solidFill>
                <a:srgbClr val="000000"/>
              </a:solidFill>
              <a:prstDash val="solid"/>
              <a:round/>
              <a:headEnd type="none" w="med" len="med"/>
              <a:tailEnd type="none" w="med" len="med"/>
            </a:ln>
          </p:spPr>
        </p:cxnSp>
        <p:cxnSp>
          <p:nvCxnSpPr>
            <p:cNvPr id="1796" name="Google Shape;1796;p46"/>
            <p:cNvCxnSpPr/>
            <p:nvPr/>
          </p:nvCxnSpPr>
          <p:spPr>
            <a:xfrm flipH="1">
              <a:off x="3169" y="3302"/>
              <a:ext cx="48" cy="28"/>
            </a:xfrm>
            <a:prstGeom prst="straightConnector1">
              <a:avLst/>
            </a:prstGeom>
            <a:noFill/>
            <a:ln w="12700" cap="flat" cmpd="sng">
              <a:solidFill>
                <a:srgbClr val="000000"/>
              </a:solidFill>
              <a:prstDash val="solid"/>
              <a:round/>
              <a:headEnd type="none" w="med" len="med"/>
              <a:tailEnd type="none" w="med" len="med"/>
            </a:ln>
          </p:spPr>
        </p:cxnSp>
        <p:cxnSp>
          <p:nvCxnSpPr>
            <p:cNvPr id="1797" name="Google Shape;1797;p46"/>
            <p:cNvCxnSpPr/>
            <p:nvPr/>
          </p:nvCxnSpPr>
          <p:spPr>
            <a:xfrm rot="10800000">
              <a:off x="3001" y="2556"/>
              <a:ext cx="191" cy="28"/>
            </a:xfrm>
            <a:prstGeom prst="straightConnector1">
              <a:avLst/>
            </a:prstGeom>
            <a:noFill/>
            <a:ln w="12700" cap="flat" cmpd="sng">
              <a:solidFill>
                <a:srgbClr val="000000"/>
              </a:solidFill>
              <a:prstDash val="solid"/>
              <a:round/>
              <a:headEnd type="none" w="med" len="med"/>
              <a:tailEnd type="none" w="med" len="med"/>
            </a:ln>
          </p:spPr>
        </p:cxnSp>
        <p:sp>
          <p:nvSpPr>
            <p:cNvPr id="1798" name="Google Shape;1798;p46"/>
            <p:cNvSpPr/>
            <p:nvPr/>
          </p:nvSpPr>
          <p:spPr>
            <a:xfrm>
              <a:off x="2987" y="2540"/>
              <a:ext cx="14" cy="16"/>
            </a:xfrm>
            <a:custGeom>
              <a:avLst/>
              <a:gdLst/>
              <a:ahLst/>
              <a:cxnLst/>
              <a:rect l="l" t="t" r="r" b="b"/>
              <a:pathLst>
                <a:path w="55" h="63" extrusionOk="0">
                  <a:moveTo>
                    <a:pt x="55" y="63"/>
                  </a:moveTo>
                  <a:lnTo>
                    <a:pt x="42" y="61"/>
                  </a:lnTo>
                  <a:lnTo>
                    <a:pt x="30" y="55"/>
                  </a:lnTo>
                  <a:lnTo>
                    <a:pt x="20" y="46"/>
                  </a:lnTo>
                  <a:lnTo>
                    <a:pt x="10" y="37"/>
                  </a:lnTo>
                  <a:lnTo>
                    <a:pt x="4" y="26"/>
                  </a:lnTo>
                  <a:lnTo>
                    <a:pt x="1" y="13"/>
                  </a:lnTo>
                  <a:lnTo>
                    <a:pt x="0"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799" name="Google Shape;1799;p46"/>
            <p:cNvCxnSpPr/>
            <p:nvPr/>
          </p:nvCxnSpPr>
          <p:spPr>
            <a:xfrm rot="10800000" flipH="1">
              <a:off x="3217" y="3019"/>
              <a:ext cx="1" cy="311"/>
            </a:xfrm>
            <a:prstGeom prst="straightConnector1">
              <a:avLst/>
            </a:prstGeom>
            <a:noFill/>
            <a:ln w="12700" cap="flat" cmpd="sng">
              <a:solidFill>
                <a:srgbClr val="000000"/>
              </a:solidFill>
              <a:prstDash val="solid"/>
              <a:round/>
              <a:headEnd type="none" w="med" len="med"/>
              <a:tailEnd type="none" w="med" len="med"/>
            </a:ln>
          </p:spPr>
        </p:cxnSp>
        <p:cxnSp>
          <p:nvCxnSpPr>
            <p:cNvPr id="1800" name="Google Shape;1800;p46"/>
            <p:cNvCxnSpPr/>
            <p:nvPr/>
          </p:nvCxnSpPr>
          <p:spPr>
            <a:xfrm flipH="1">
              <a:off x="2987" y="3330"/>
              <a:ext cx="230" cy="1"/>
            </a:xfrm>
            <a:prstGeom prst="straightConnector1">
              <a:avLst/>
            </a:prstGeom>
            <a:noFill/>
            <a:ln w="12700" cap="flat" cmpd="sng">
              <a:solidFill>
                <a:srgbClr val="000000"/>
              </a:solidFill>
              <a:prstDash val="solid"/>
              <a:round/>
              <a:headEnd type="none" w="med" len="med"/>
              <a:tailEnd type="none" w="med" len="med"/>
            </a:ln>
          </p:spPr>
        </p:cxnSp>
        <p:cxnSp>
          <p:nvCxnSpPr>
            <p:cNvPr id="1801" name="Google Shape;1801;p46"/>
            <p:cNvCxnSpPr/>
            <p:nvPr/>
          </p:nvCxnSpPr>
          <p:spPr>
            <a:xfrm rot="10800000" flipH="1">
              <a:off x="2987" y="3318"/>
              <a:ext cx="1" cy="12"/>
            </a:xfrm>
            <a:prstGeom prst="straightConnector1">
              <a:avLst/>
            </a:prstGeom>
            <a:noFill/>
            <a:ln w="12700" cap="flat" cmpd="sng">
              <a:solidFill>
                <a:srgbClr val="000000"/>
              </a:solidFill>
              <a:prstDash val="solid"/>
              <a:round/>
              <a:headEnd type="none" w="med" len="med"/>
              <a:tailEnd type="none" w="med" len="med"/>
            </a:ln>
          </p:spPr>
        </p:cxnSp>
        <p:sp>
          <p:nvSpPr>
            <p:cNvPr id="1802" name="Google Shape;1802;p46"/>
            <p:cNvSpPr/>
            <p:nvPr/>
          </p:nvSpPr>
          <p:spPr>
            <a:xfrm>
              <a:off x="2987" y="3297"/>
              <a:ext cx="18" cy="21"/>
            </a:xfrm>
            <a:custGeom>
              <a:avLst/>
              <a:gdLst/>
              <a:ahLst/>
              <a:cxnLst/>
              <a:rect l="l" t="t" r="r" b="b"/>
              <a:pathLst>
                <a:path w="70" h="83" extrusionOk="0">
                  <a:moveTo>
                    <a:pt x="70" y="0"/>
                  </a:moveTo>
                  <a:lnTo>
                    <a:pt x="56" y="4"/>
                  </a:lnTo>
                  <a:lnTo>
                    <a:pt x="43" y="10"/>
                  </a:lnTo>
                  <a:lnTo>
                    <a:pt x="31" y="18"/>
                  </a:lnTo>
                  <a:lnTo>
                    <a:pt x="20" y="28"/>
                  </a:lnTo>
                  <a:lnTo>
                    <a:pt x="10" y="40"/>
                  </a:lnTo>
                  <a:lnTo>
                    <a:pt x="4" y="54"/>
                  </a:lnTo>
                  <a:lnTo>
                    <a:pt x="1" y="68"/>
                  </a:lnTo>
                  <a:lnTo>
                    <a:pt x="0" y="83"/>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803" name="Google Shape;1803;p46"/>
            <p:cNvCxnSpPr/>
            <p:nvPr/>
          </p:nvCxnSpPr>
          <p:spPr>
            <a:xfrm flipH="1">
              <a:off x="3005" y="3270"/>
              <a:ext cx="187" cy="27"/>
            </a:xfrm>
            <a:prstGeom prst="straightConnector1">
              <a:avLst/>
            </a:prstGeom>
            <a:noFill/>
            <a:ln w="12700" cap="flat" cmpd="sng">
              <a:solidFill>
                <a:srgbClr val="000000"/>
              </a:solidFill>
              <a:prstDash val="solid"/>
              <a:round/>
              <a:headEnd type="none" w="med" len="med"/>
              <a:tailEnd type="none" w="med" len="med"/>
            </a:ln>
          </p:spPr>
        </p:cxnSp>
        <p:cxnSp>
          <p:nvCxnSpPr>
            <p:cNvPr id="1804" name="Google Shape;1804;p46"/>
            <p:cNvCxnSpPr/>
            <p:nvPr/>
          </p:nvCxnSpPr>
          <p:spPr>
            <a:xfrm>
              <a:off x="3192" y="2584"/>
              <a:ext cx="1" cy="686"/>
            </a:xfrm>
            <a:prstGeom prst="straightConnector1">
              <a:avLst/>
            </a:prstGeom>
            <a:noFill/>
            <a:ln w="12700" cap="flat" cmpd="sng">
              <a:solidFill>
                <a:srgbClr val="000000"/>
              </a:solidFill>
              <a:prstDash val="solid"/>
              <a:round/>
              <a:headEnd type="none" w="med" len="med"/>
              <a:tailEnd type="none" w="med" len="med"/>
            </a:ln>
          </p:spPr>
        </p:cxnSp>
        <p:cxnSp>
          <p:nvCxnSpPr>
            <p:cNvPr id="1805" name="Google Shape;1805;p46"/>
            <p:cNvCxnSpPr/>
            <p:nvPr/>
          </p:nvCxnSpPr>
          <p:spPr>
            <a:xfrm flipH="1">
              <a:off x="3250" y="2525"/>
              <a:ext cx="91" cy="52"/>
            </a:xfrm>
            <a:prstGeom prst="straightConnector1">
              <a:avLst/>
            </a:prstGeom>
            <a:noFill/>
            <a:ln w="12700" cap="flat" cmpd="sng">
              <a:solidFill>
                <a:srgbClr val="000000"/>
              </a:solidFill>
              <a:prstDash val="solid"/>
              <a:round/>
              <a:headEnd type="none" w="med" len="med"/>
              <a:tailEnd type="none" w="med" len="med"/>
            </a:ln>
          </p:spPr>
        </p:cxnSp>
        <p:cxnSp>
          <p:nvCxnSpPr>
            <p:cNvPr id="1806" name="Google Shape;1806;p46"/>
            <p:cNvCxnSpPr/>
            <p:nvPr/>
          </p:nvCxnSpPr>
          <p:spPr>
            <a:xfrm flipH="1">
              <a:off x="3428" y="2533"/>
              <a:ext cx="51" cy="29"/>
            </a:xfrm>
            <a:prstGeom prst="straightConnector1">
              <a:avLst/>
            </a:prstGeom>
            <a:noFill/>
            <a:ln w="12700" cap="flat" cmpd="sng">
              <a:solidFill>
                <a:srgbClr val="000000"/>
              </a:solidFill>
              <a:prstDash val="solid"/>
              <a:round/>
              <a:headEnd type="none" w="med" len="med"/>
              <a:tailEnd type="none" w="med" len="med"/>
            </a:ln>
          </p:spPr>
        </p:cxnSp>
        <p:cxnSp>
          <p:nvCxnSpPr>
            <p:cNvPr id="1807" name="Google Shape;1807;p46"/>
            <p:cNvCxnSpPr/>
            <p:nvPr/>
          </p:nvCxnSpPr>
          <p:spPr>
            <a:xfrm flipH="1">
              <a:off x="3250" y="2651"/>
              <a:ext cx="24" cy="15"/>
            </a:xfrm>
            <a:prstGeom prst="straightConnector1">
              <a:avLst/>
            </a:prstGeom>
            <a:noFill/>
            <a:ln w="12700" cap="flat" cmpd="sng">
              <a:solidFill>
                <a:srgbClr val="000000"/>
              </a:solidFill>
              <a:prstDash val="solid"/>
              <a:round/>
              <a:headEnd type="none" w="med" len="med"/>
              <a:tailEnd type="none" w="med" len="med"/>
            </a:ln>
          </p:spPr>
        </p:cxnSp>
        <p:cxnSp>
          <p:nvCxnSpPr>
            <p:cNvPr id="1808" name="Google Shape;1808;p46"/>
            <p:cNvCxnSpPr/>
            <p:nvPr/>
          </p:nvCxnSpPr>
          <p:spPr>
            <a:xfrm flipH="1">
              <a:off x="3250" y="2740"/>
              <a:ext cx="24" cy="14"/>
            </a:xfrm>
            <a:prstGeom prst="straightConnector1">
              <a:avLst/>
            </a:prstGeom>
            <a:noFill/>
            <a:ln w="12700" cap="flat" cmpd="sng">
              <a:solidFill>
                <a:srgbClr val="000000"/>
              </a:solidFill>
              <a:prstDash val="solid"/>
              <a:round/>
              <a:headEnd type="none" w="med" len="med"/>
              <a:tailEnd type="none" w="med" len="med"/>
            </a:ln>
          </p:spPr>
        </p:cxnSp>
        <p:cxnSp>
          <p:nvCxnSpPr>
            <p:cNvPr id="1809" name="Google Shape;1809;p46"/>
            <p:cNvCxnSpPr/>
            <p:nvPr/>
          </p:nvCxnSpPr>
          <p:spPr>
            <a:xfrm flipH="1">
              <a:off x="3250" y="2828"/>
              <a:ext cx="24" cy="14"/>
            </a:xfrm>
            <a:prstGeom prst="straightConnector1">
              <a:avLst/>
            </a:prstGeom>
            <a:noFill/>
            <a:ln w="12700" cap="flat" cmpd="sng">
              <a:solidFill>
                <a:srgbClr val="000000"/>
              </a:solidFill>
              <a:prstDash val="solid"/>
              <a:round/>
              <a:headEnd type="none" w="med" len="med"/>
              <a:tailEnd type="none" w="med" len="med"/>
            </a:ln>
          </p:spPr>
        </p:cxnSp>
        <p:cxnSp>
          <p:nvCxnSpPr>
            <p:cNvPr id="1810" name="Google Shape;1810;p46"/>
            <p:cNvCxnSpPr/>
            <p:nvPr/>
          </p:nvCxnSpPr>
          <p:spPr>
            <a:xfrm flipH="1">
              <a:off x="3250" y="2916"/>
              <a:ext cx="24" cy="14"/>
            </a:xfrm>
            <a:prstGeom prst="straightConnector1">
              <a:avLst/>
            </a:prstGeom>
            <a:noFill/>
            <a:ln w="12700" cap="flat" cmpd="sng">
              <a:solidFill>
                <a:srgbClr val="000000"/>
              </a:solidFill>
              <a:prstDash val="solid"/>
              <a:round/>
              <a:headEnd type="none" w="med" len="med"/>
              <a:tailEnd type="none" w="med" len="med"/>
            </a:ln>
          </p:spPr>
        </p:cxnSp>
        <p:cxnSp>
          <p:nvCxnSpPr>
            <p:cNvPr id="1811" name="Google Shape;1811;p46"/>
            <p:cNvCxnSpPr/>
            <p:nvPr/>
          </p:nvCxnSpPr>
          <p:spPr>
            <a:xfrm flipH="1">
              <a:off x="3250" y="3005"/>
              <a:ext cx="24" cy="14"/>
            </a:xfrm>
            <a:prstGeom prst="straightConnector1">
              <a:avLst/>
            </a:prstGeom>
            <a:noFill/>
            <a:ln w="12700" cap="flat" cmpd="sng">
              <a:solidFill>
                <a:srgbClr val="000000"/>
              </a:solidFill>
              <a:prstDash val="solid"/>
              <a:round/>
              <a:headEnd type="none" w="med" len="med"/>
              <a:tailEnd type="none" w="med" len="med"/>
            </a:ln>
          </p:spPr>
        </p:cxnSp>
        <p:cxnSp>
          <p:nvCxnSpPr>
            <p:cNvPr id="1812" name="Google Shape;1812;p46"/>
            <p:cNvCxnSpPr/>
            <p:nvPr/>
          </p:nvCxnSpPr>
          <p:spPr>
            <a:xfrm flipH="1">
              <a:off x="3250" y="3093"/>
              <a:ext cx="24" cy="14"/>
            </a:xfrm>
            <a:prstGeom prst="straightConnector1">
              <a:avLst/>
            </a:prstGeom>
            <a:noFill/>
            <a:ln w="12700" cap="flat" cmpd="sng">
              <a:solidFill>
                <a:srgbClr val="000000"/>
              </a:solidFill>
              <a:prstDash val="solid"/>
              <a:round/>
              <a:headEnd type="none" w="med" len="med"/>
              <a:tailEnd type="none" w="med" len="med"/>
            </a:ln>
          </p:spPr>
        </p:cxnSp>
        <p:cxnSp>
          <p:nvCxnSpPr>
            <p:cNvPr id="1813" name="Google Shape;1813;p46"/>
            <p:cNvCxnSpPr/>
            <p:nvPr/>
          </p:nvCxnSpPr>
          <p:spPr>
            <a:xfrm flipH="1">
              <a:off x="3250" y="3181"/>
              <a:ext cx="24" cy="14"/>
            </a:xfrm>
            <a:prstGeom prst="straightConnector1">
              <a:avLst/>
            </a:prstGeom>
            <a:noFill/>
            <a:ln w="12700" cap="flat" cmpd="sng">
              <a:solidFill>
                <a:srgbClr val="000000"/>
              </a:solidFill>
              <a:prstDash val="solid"/>
              <a:round/>
              <a:headEnd type="none" w="med" len="med"/>
              <a:tailEnd type="none" w="med" len="med"/>
            </a:ln>
          </p:spPr>
        </p:cxnSp>
        <p:cxnSp>
          <p:nvCxnSpPr>
            <p:cNvPr id="1814" name="Google Shape;1814;p46"/>
            <p:cNvCxnSpPr/>
            <p:nvPr/>
          </p:nvCxnSpPr>
          <p:spPr>
            <a:xfrm flipH="1">
              <a:off x="3250" y="3269"/>
              <a:ext cx="24" cy="15"/>
            </a:xfrm>
            <a:prstGeom prst="straightConnector1">
              <a:avLst/>
            </a:prstGeom>
            <a:noFill/>
            <a:ln w="12700" cap="flat" cmpd="sng">
              <a:solidFill>
                <a:srgbClr val="000000"/>
              </a:solidFill>
              <a:prstDash val="solid"/>
              <a:round/>
              <a:headEnd type="none" w="med" len="med"/>
              <a:tailEnd type="none" w="med" len="med"/>
            </a:ln>
          </p:spPr>
        </p:cxnSp>
        <p:cxnSp>
          <p:nvCxnSpPr>
            <p:cNvPr id="1815" name="Google Shape;1815;p46"/>
            <p:cNvCxnSpPr/>
            <p:nvPr/>
          </p:nvCxnSpPr>
          <p:spPr>
            <a:xfrm flipH="1">
              <a:off x="3321" y="3288"/>
              <a:ext cx="74" cy="43"/>
            </a:xfrm>
            <a:prstGeom prst="straightConnector1">
              <a:avLst/>
            </a:prstGeom>
            <a:noFill/>
            <a:ln w="12700" cap="flat" cmpd="sng">
              <a:solidFill>
                <a:srgbClr val="000000"/>
              </a:solidFill>
              <a:prstDash val="solid"/>
              <a:round/>
              <a:headEnd type="none" w="med" len="med"/>
              <a:tailEnd type="none" w="med" len="med"/>
            </a:ln>
          </p:spPr>
        </p:cxnSp>
        <p:cxnSp>
          <p:nvCxnSpPr>
            <p:cNvPr id="1816" name="Google Shape;1816;p46"/>
            <p:cNvCxnSpPr/>
            <p:nvPr/>
          </p:nvCxnSpPr>
          <p:spPr>
            <a:xfrm flipH="1">
              <a:off x="3474" y="3328"/>
              <a:ext cx="5" cy="3"/>
            </a:xfrm>
            <a:prstGeom prst="straightConnector1">
              <a:avLst/>
            </a:prstGeom>
            <a:noFill/>
            <a:ln w="12700" cap="flat" cmpd="sng">
              <a:solidFill>
                <a:srgbClr val="000000"/>
              </a:solidFill>
              <a:prstDash val="solid"/>
              <a:round/>
              <a:headEnd type="none" w="med" len="med"/>
              <a:tailEnd type="none" w="med" len="med"/>
            </a:ln>
          </p:spPr>
        </p:cxnSp>
        <p:cxnSp>
          <p:nvCxnSpPr>
            <p:cNvPr id="1817" name="Google Shape;1817;p46"/>
            <p:cNvCxnSpPr/>
            <p:nvPr/>
          </p:nvCxnSpPr>
          <p:spPr>
            <a:xfrm rot="10800000" flipH="1">
              <a:off x="3250" y="2525"/>
              <a:ext cx="1" cy="495"/>
            </a:xfrm>
            <a:prstGeom prst="straightConnector1">
              <a:avLst/>
            </a:prstGeom>
            <a:noFill/>
            <a:ln w="12700" cap="flat" cmpd="sng">
              <a:solidFill>
                <a:srgbClr val="000000"/>
              </a:solidFill>
              <a:prstDash val="solid"/>
              <a:round/>
              <a:headEnd type="none" w="med" len="med"/>
              <a:tailEnd type="none" w="med" len="med"/>
            </a:ln>
          </p:spPr>
        </p:cxnSp>
        <p:cxnSp>
          <p:nvCxnSpPr>
            <p:cNvPr id="1818" name="Google Shape;1818;p46"/>
            <p:cNvCxnSpPr/>
            <p:nvPr/>
          </p:nvCxnSpPr>
          <p:spPr>
            <a:xfrm rot="10800000" flipH="1">
              <a:off x="3250" y="3020"/>
              <a:ext cx="1" cy="311"/>
            </a:xfrm>
            <a:prstGeom prst="straightConnector1">
              <a:avLst/>
            </a:prstGeom>
            <a:noFill/>
            <a:ln w="12700" cap="flat" cmpd="sng">
              <a:solidFill>
                <a:srgbClr val="000000"/>
              </a:solidFill>
              <a:prstDash val="solid"/>
              <a:round/>
              <a:headEnd type="none" w="med" len="med"/>
              <a:tailEnd type="none" w="med" len="med"/>
            </a:ln>
          </p:spPr>
        </p:cxnSp>
        <p:cxnSp>
          <p:nvCxnSpPr>
            <p:cNvPr id="1819" name="Google Shape;1819;p46"/>
            <p:cNvCxnSpPr/>
            <p:nvPr/>
          </p:nvCxnSpPr>
          <p:spPr>
            <a:xfrm>
              <a:off x="3250" y="3331"/>
              <a:ext cx="229" cy="1"/>
            </a:xfrm>
            <a:prstGeom prst="straightConnector1">
              <a:avLst/>
            </a:prstGeom>
            <a:noFill/>
            <a:ln w="12700" cap="flat" cmpd="sng">
              <a:solidFill>
                <a:srgbClr val="000000"/>
              </a:solidFill>
              <a:prstDash val="solid"/>
              <a:round/>
              <a:headEnd type="none" w="med" len="med"/>
              <a:tailEnd type="none" w="med" len="med"/>
            </a:ln>
          </p:spPr>
        </p:cxnSp>
        <p:cxnSp>
          <p:nvCxnSpPr>
            <p:cNvPr id="1820" name="Google Shape;1820;p46"/>
            <p:cNvCxnSpPr/>
            <p:nvPr/>
          </p:nvCxnSpPr>
          <p:spPr>
            <a:xfrm rot="10800000" flipH="1">
              <a:off x="3479" y="3318"/>
              <a:ext cx="1" cy="13"/>
            </a:xfrm>
            <a:prstGeom prst="straightConnector1">
              <a:avLst/>
            </a:prstGeom>
            <a:noFill/>
            <a:ln w="12700" cap="flat" cmpd="sng">
              <a:solidFill>
                <a:srgbClr val="000000"/>
              </a:solidFill>
              <a:prstDash val="solid"/>
              <a:round/>
              <a:headEnd type="none" w="med" len="med"/>
              <a:tailEnd type="none" w="med" len="med"/>
            </a:ln>
          </p:spPr>
        </p:cxnSp>
        <p:sp>
          <p:nvSpPr>
            <p:cNvPr id="1821" name="Google Shape;1821;p46"/>
            <p:cNvSpPr/>
            <p:nvPr/>
          </p:nvSpPr>
          <p:spPr>
            <a:xfrm>
              <a:off x="3461" y="3298"/>
              <a:ext cx="18" cy="20"/>
            </a:xfrm>
            <a:custGeom>
              <a:avLst/>
              <a:gdLst/>
              <a:ahLst/>
              <a:cxnLst/>
              <a:rect l="l" t="t" r="r" b="b"/>
              <a:pathLst>
                <a:path w="72" h="83" extrusionOk="0">
                  <a:moveTo>
                    <a:pt x="0" y="0"/>
                  </a:moveTo>
                  <a:lnTo>
                    <a:pt x="15" y="4"/>
                  </a:lnTo>
                  <a:lnTo>
                    <a:pt x="28" y="10"/>
                  </a:lnTo>
                  <a:lnTo>
                    <a:pt x="41" y="18"/>
                  </a:lnTo>
                  <a:lnTo>
                    <a:pt x="52" y="28"/>
                  </a:lnTo>
                  <a:lnTo>
                    <a:pt x="60" y="40"/>
                  </a:lnTo>
                  <a:lnTo>
                    <a:pt x="66" y="54"/>
                  </a:lnTo>
                  <a:lnTo>
                    <a:pt x="71" y="69"/>
                  </a:lnTo>
                  <a:lnTo>
                    <a:pt x="72" y="83"/>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822" name="Google Shape;1822;p46"/>
            <p:cNvCxnSpPr/>
            <p:nvPr/>
          </p:nvCxnSpPr>
          <p:spPr>
            <a:xfrm>
              <a:off x="3274" y="3271"/>
              <a:ext cx="187" cy="27"/>
            </a:xfrm>
            <a:prstGeom prst="straightConnector1">
              <a:avLst/>
            </a:prstGeom>
            <a:noFill/>
            <a:ln w="12700" cap="flat" cmpd="sng">
              <a:solidFill>
                <a:srgbClr val="000000"/>
              </a:solidFill>
              <a:prstDash val="solid"/>
              <a:round/>
              <a:headEnd type="none" w="med" len="med"/>
              <a:tailEnd type="none" w="med" len="med"/>
            </a:ln>
          </p:spPr>
        </p:cxnSp>
        <p:cxnSp>
          <p:nvCxnSpPr>
            <p:cNvPr id="1823" name="Google Shape;1823;p46"/>
            <p:cNvCxnSpPr/>
            <p:nvPr/>
          </p:nvCxnSpPr>
          <p:spPr>
            <a:xfrm>
              <a:off x="3274" y="2584"/>
              <a:ext cx="1" cy="687"/>
            </a:xfrm>
            <a:prstGeom prst="straightConnector1">
              <a:avLst/>
            </a:prstGeom>
            <a:noFill/>
            <a:ln w="12700" cap="flat" cmpd="sng">
              <a:solidFill>
                <a:srgbClr val="000000"/>
              </a:solidFill>
              <a:prstDash val="solid"/>
              <a:round/>
              <a:headEnd type="none" w="med" len="med"/>
              <a:tailEnd type="none" w="med" len="med"/>
            </a:ln>
          </p:spPr>
        </p:cxnSp>
        <p:cxnSp>
          <p:nvCxnSpPr>
            <p:cNvPr id="1824" name="Google Shape;1824;p46"/>
            <p:cNvCxnSpPr/>
            <p:nvPr/>
          </p:nvCxnSpPr>
          <p:spPr>
            <a:xfrm rot="10800000" flipH="1">
              <a:off x="3274" y="2557"/>
              <a:ext cx="191" cy="27"/>
            </a:xfrm>
            <a:prstGeom prst="straightConnector1">
              <a:avLst/>
            </a:prstGeom>
            <a:noFill/>
            <a:ln w="12700" cap="flat" cmpd="sng">
              <a:solidFill>
                <a:srgbClr val="000000"/>
              </a:solidFill>
              <a:prstDash val="solid"/>
              <a:round/>
              <a:headEnd type="none" w="med" len="med"/>
              <a:tailEnd type="none" w="med" len="med"/>
            </a:ln>
          </p:spPr>
        </p:cxnSp>
        <p:sp>
          <p:nvSpPr>
            <p:cNvPr id="1825" name="Google Shape;1825;p46"/>
            <p:cNvSpPr/>
            <p:nvPr/>
          </p:nvSpPr>
          <p:spPr>
            <a:xfrm>
              <a:off x="3465" y="2541"/>
              <a:ext cx="14" cy="16"/>
            </a:xfrm>
            <a:custGeom>
              <a:avLst/>
              <a:gdLst/>
              <a:ahLst/>
              <a:cxnLst/>
              <a:rect l="l" t="t" r="r" b="b"/>
              <a:pathLst>
                <a:path w="55" h="64" extrusionOk="0">
                  <a:moveTo>
                    <a:pt x="0" y="64"/>
                  </a:moveTo>
                  <a:lnTo>
                    <a:pt x="12" y="61"/>
                  </a:lnTo>
                  <a:lnTo>
                    <a:pt x="24" y="55"/>
                  </a:lnTo>
                  <a:lnTo>
                    <a:pt x="35" y="47"/>
                  </a:lnTo>
                  <a:lnTo>
                    <a:pt x="43" y="37"/>
                  </a:lnTo>
                  <a:lnTo>
                    <a:pt x="49" y="26"/>
                  </a:lnTo>
                  <a:lnTo>
                    <a:pt x="54" y="13"/>
                  </a:lnTo>
                  <a:lnTo>
                    <a:pt x="55" y="0"/>
                  </a:lnTo>
                </a:path>
              </a:pathLst>
            </a:custGeom>
            <a:noFill/>
            <a:ln w="12700"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cxnSp>
          <p:nvCxnSpPr>
            <p:cNvPr id="1826" name="Google Shape;1826;p46"/>
            <p:cNvCxnSpPr/>
            <p:nvPr/>
          </p:nvCxnSpPr>
          <p:spPr>
            <a:xfrm>
              <a:off x="3479" y="2525"/>
              <a:ext cx="1" cy="16"/>
            </a:xfrm>
            <a:prstGeom prst="straightConnector1">
              <a:avLst/>
            </a:prstGeom>
            <a:noFill/>
            <a:ln w="12700" cap="flat" cmpd="sng">
              <a:solidFill>
                <a:srgbClr val="000000"/>
              </a:solidFill>
              <a:prstDash val="solid"/>
              <a:round/>
              <a:headEnd type="none" w="med" len="med"/>
              <a:tailEnd type="none" w="med" len="med"/>
            </a:ln>
          </p:spPr>
        </p:cxnSp>
        <p:cxnSp>
          <p:nvCxnSpPr>
            <p:cNvPr id="1827" name="Google Shape;1827;p46"/>
            <p:cNvCxnSpPr/>
            <p:nvPr/>
          </p:nvCxnSpPr>
          <p:spPr>
            <a:xfrm>
              <a:off x="3466" y="2476"/>
              <a:ext cx="13" cy="7"/>
            </a:xfrm>
            <a:prstGeom prst="straightConnector1">
              <a:avLst/>
            </a:prstGeom>
            <a:noFill/>
            <a:ln w="12700" cap="flat" cmpd="sng">
              <a:solidFill>
                <a:srgbClr val="000000"/>
              </a:solidFill>
              <a:prstDash val="solid"/>
              <a:round/>
              <a:headEnd type="none" w="med" len="med"/>
              <a:tailEnd type="none" w="med" len="med"/>
            </a:ln>
          </p:spPr>
        </p:cxnSp>
        <p:cxnSp>
          <p:nvCxnSpPr>
            <p:cNvPr id="1828" name="Google Shape;1828;p46"/>
            <p:cNvCxnSpPr/>
            <p:nvPr/>
          </p:nvCxnSpPr>
          <p:spPr>
            <a:xfrm>
              <a:off x="3313" y="2476"/>
              <a:ext cx="84" cy="49"/>
            </a:xfrm>
            <a:prstGeom prst="straightConnector1">
              <a:avLst/>
            </a:prstGeom>
            <a:noFill/>
            <a:ln w="12700" cap="flat" cmpd="sng">
              <a:solidFill>
                <a:srgbClr val="000000"/>
              </a:solidFill>
              <a:prstDash val="solid"/>
              <a:round/>
              <a:headEnd type="none" w="med" len="med"/>
              <a:tailEnd type="none" w="med" len="med"/>
            </a:ln>
          </p:spPr>
        </p:cxnSp>
        <p:cxnSp>
          <p:nvCxnSpPr>
            <p:cNvPr id="1829" name="Google Shape;1829;p46"/>
            <p:cNvCxnSpPr/>
            <p:nvPr/>
          </p:nvCxnSpPr>
          <p:spPr>
            <a:xfrm>
              <a:off x="3160" y="2476"/>
              <a:ext cx="84" cy="49"/>
            </a:xfrm>
            <a:prstGeom prst="straightConnector1">
              <a:avLst/>
            </a:prstGeom>
            <a:noFill/>
            <a:ln w="12700" cap="flat" cmpd="sng">
              <a:solidFill>
                <a:srgbClr val="000000"/>
              </a:solidFill>
              <a:prstDash val="solid"/>
              <a:round/>
              <a:headEnd type="none" w="med" len="med"/>
              <a:tailEnd type="none" w="med" len="med"/>
            </a:ln>
          </p:spPr>
        </p:cxnSp>
        <p:cxnSp>
          <p:nvCxnSpPr>
            <p:cNvPr id="1830" name="Google Shape;1830;p46"/>
            <p:cNvCxnSpPr/>
            <p:nvPr/>
          </p:nvCxnSpPr>
          <p:spPr>
            <a:xfrm>
              <a:off x="3007" y="2476"/>
              <a:ext cx="83" cy="48"/>
            </a:xfrm>
            <a:prstGeom prst="straightConnector1">
              <a:avLst/>
            </a:prstGeom>
            <a:noFill/>
            <a:ln w="12700" cap="flat" cmpd="sng">
              <a:solidFill>
                <a:srgbClr val="000000"/>
              </a:solidFill>
              <a:prstDash val="solid"/>
              <a:round/>
              <a:headEnd type="none" w="med" len="med"/>
              <a:tailEnd type="none" w="med" len="med"/>
            </a:ln>
          </p:spPr>
        </p:cxnSp>
        <p:cxnSp>
          <p:nvCxnSpPr>
            <p:cNvPr id="1831" name="Google Shape;1831;p46"/>
            <p:cNvCxnSpPr/>
            <p:nvPr/>
          </p:nvCxnSpPr>
          <p:spPr>
            <a:xfrm>
              <a:off x="2983" y="2476"/>
              <a:ext cx="496" cy="1"/>
            </a:xfrm>
            <a:prstGeom prst="straightConnector1">
              <a:avLst/>
            </a:prstGeom>
            <a:noFill/>
            <a:ln w="12700" cap="flat" cmpd="sng">
              <a:solidFill>
                <a:srgbClr val="000000"/>
              </a:solidFill>
              <a:prstDash val="solid"/>
              <a:round/>
              <a:headEnd type="none" w="med" len="med"/>
              <a:tailEnd type="none" w="med" len="med"/>
            </a:ln>
          </p:spPr>
        </p:cxnSp>
        <p:cxnSp>
          <p:nvCxnSpPr>
            <p:cNvPr id="1832" name="Google Shape;1832;p46"/>
            <p:cNvCxnSpPr/>
            <p:nvPr/>
          </p:nvCxnSpPr>
          <p:spPr>
            <a:xfrm>
              <a:off x="3479" y="2476"/>
              <a:ext cx="1" cy="49"/>
            </a:xfrm>
            <a:prstGeom prst="straightConnector1">
              <a:avLst/>
            </a:prstGeom>
            <a:noFill/>
            <a:ln w="12700" cap="flat" cmpd="sng">
              <a:solidFill>
                <a:srgbClr val="000000"/>
              </a:solidFill>
              <a:prstDash val="solid"/>
              <a:round/>
              <a:headEnd type="none" w="med" len="med"/>
              <a:tailEnd type="none" w="med" len="med"/>
            </a:ln>
          </p:spPr>
        </p:cxnSp>
        <p:cxnSp>
          <p:nvCxnSpPr>
            <p:cNvPr id="1833" name="Google Shape;1833;p46"/>
            <p:cNvCxnSpPr/>
            <p:nvPr/>
          </p:nvCxnSpPr>
          <p:spPr>
            <a:xfrm>
              <a:off x="3250" y="2525"/>
              <a:ext cx="229" cy="1"/>
            </a:xfrm>
            <a:prstGeom prst="straightConnector1">
              <a:avLst/>
            </a:prstGeom>
            <a:noFill/>
            <a:ln w="12700" cap="flat" cmpd="sng">
              <a:solidFill>
                <a:srgbClr val="000000"/>
              </a:solidFill>
              <a:prstDash val="solid"/>
              <a:round/>
              <a:headEnd type="none" w="med" len="med"/>
              <a:tailEnd type="none" w="med" len="med"/>
            </a:ln>
          </p:spPr>
        </p:cxnSp>
        <p:cxnSp>
          <p:nvCxnSpPr>
            <p:cNvPr id="1834" name="Google Shape;1834;p46"/>
            <p:cNvCxnSpPr/>
            <p:nvPr/>
          </p:nvCxnSpPr>
          <p:spPr>
            <a:xfrm rot="10800000" flipH="1">
              <a:off x="3217" y="2524"/>
              <a:ext cx="1" cy="495"/>
            </a:xfrm>
            <a:prstGeom prst="straightConnector1">
              <a:avLst/>
            </a:prstGeom>
            <a:noFill/>
            <a:ln w="12700" cap="flat" cmpd="sng">
              <a:solidFill>
                <a:srgbClr val="000000"/>
              </a:solidFill>
              <a:prstDash val="solid"/>
              <a:round/>
              <a:headEnd type="none" w="med" len="med"/>
              <a:tailEnd type="none" w="med" len="med"/>
            </a:ln>
          </p:spPr>
        </p:cxnSp>
        <p:cxnSp>
          <p:nvCxnSpPr>
            <p:cNvPr id="1835" name="Google Shape;1835;p46"/>
            <p:cNvCxnSpPr/>
            <p:nvPr/>
          </p:nvCxnSpPr>
          <p:spPr>
            <a:xfrm flipH="1">
              <a:off x="2987" y="2524"/>
              <a:ext cx="230" cy="1"/>
            </a:xfrm>
            <a:prstGeom prst="straightConnector1">
              <a:avLst/>
            </a:prstGeom>
            <a:noFill/>
            <a:ln w="12700" cap="flat" cmpd="sng">
              <a:solidFill>
                <a:srgbClr val="000000"/>
              </a:solidFill>
              <a:prstDash val="solid"/>
              <a:round/>
              <a:headEnd type="none" w="med" len="med"/>
              <a:tailEnd type="none" w="med" len="med"/>
            </a:ln>
          </p:spPr>
        </p:cxnSp>
        <p:cxnSp>
          <p:nvCxnSpPr>
            <p:cNvPr id="1836" name="Google Shape;1836;p46"/>
            <p:cNvCxnSpPr/>
            <p:nvPr/>
          </p:nvCxnSpPr>
          <p:spPr>
            <a:xfrm>
              <a:off x="2987" y="2524"/>
              <a:ext cx="1" cy="16"/>
            </a:xfrm>
            <a:prstGeom prst="straightConnector1">
              <a:avLst/>
            </a:prstGeom>
            <a:noFill/>
            <a:ln w="12700" cap="flat" cmpd="sng">
              <a:solidFill>
                <a:srgbClr val="000000"/>
              </a:solidFill>
              <a:prstDash val="solid"/>
              <a:round/>
              <a:headEnd type="none" w="med" len="med"/>
              <a:tailEnd type="none" w="med" len="med"/>
            </a:ln>
          </p:spPr>
        </p:cxnSp>
        <p:cxnSp>
          <p:nvCxnSpPr>
            <p:cNvPr id="1837" name="Google Shape;1837;p46"/>
            <p:cNvCxnSpPr/>
            <p:nvPr/>
          </p:nvCxnSpPr>
          <p:spPr>
            <a:xfrm flipH="1">
              <a:off x="2983" y="2525"/>
              <a:ext cx="496" cy="1"/>
            </a:xfrm>
            <a:prstGeom prst="straightConnector1">
              <a:avLst/>
            </a:prstGeom>
            <a:noFill/>
            <a:ln w="12700" cap="flat" cmpd="sng">
              <a:solidFill>
                <a:srgbClr val="000000"/>
              </a:solidFill>
              <a:prstDash val="solid"/>
              <a:round/>
              <a:headEnd type="none" w="med" len="med"/>
              <a:tailEnd type="none" w="med" len="med"/>
            </a:ln>
          </p:spPr>
        </p:cxnSp>
        <p:cxnSp>
          <p:nvCxnSpPr>
            <p:cNvPr id="1838" name="Google Shape;1838;p46"/>
            <p:cNvCxnSpPr/>
            <p:nvPr/>
          </p:nvCxnSpPr>
          <p:spPr>
            <a:xfrm rot="10800000" flipH="1">
              <a:off x="2983" y="2476"/>
              <a:ext cx="1" cy="49"/>
            </a:xfrm>
            <a:prstGeom prst="straightConnector1">
              <a:avLst/>
            </a:prstGeom>
            <a:noFill/>
            <a:ln w="12700" cap="flat" cmpd="sng">
              <a:solidFill>
                <a:srgbClr val="000000"/>
              </a:solidFill>
              <a:prstDash val="solid"/>
              <a:round/>
              <a:headEnd type="none" w="med" len="med"/>
              <a:tailEnd type="none" w="med" len="med"/>
            </a:ln>
          </p:spPr>
        </p:cxnSp>
        <p:cxnSp>
          <p:nvCxnSpPr>
            <p:cNvPr id="1839" name="Google Shape;1839;p46"/>
            <p:cNvCxnSpPr/>
            <p:nvPr/>
          </p:nvCxnSpPr>
          <p:spPr>
            <a:xfrm>
              <a:off x="3419" y="3332"/>
              <a:ext cx="60" cy="35"/>
            </a:xfrm>
            <a:prstGeom prst="straightConnector1">
              <a:avLst/>
            </a:prstGeom>
            <a:noFill/>
            <a:ln w="12700" cap="flat" cmpd="sng">
              <a:solidFill>
                <a:srgbClr val="000000"/>
              </a:solidFill>
              <a:prstDash val="solid"/>
              <a:round/>
              <a:headEnd type="none" w="med" len="med"/>
              <a:tailEnd type="none" w="med" len="med"/>
            </a:ln>
          </p:spPr>
        </p:cxnSp>
        <p:cxnSp>
          <p:nvCxnSpPr>
            <p:cNvPr id="1840" name="Google Shape;1840;p46"/>
            <p:cNvCxnSpPr/>
            <p:nvPr/>
          </p:nvCxnSpPr>
          <p:spPr>
            <a:xfrm>
              <a:off x="3266" y="3332"/>
              <a:ext cx="84" cy="48"/>
            </a:xfrm>
            <a:prstGeom prst="straightConnector1">
              <a:avLst/>
            </a:prstGeom>
            <a:noFill/>
            <a:ln w="12700" cap="flat" cmpd="sng">
              <a:solidFill>
                <a:srgbClr val="000000"/>
              </a:solidFill>
              <a:prstDash val="solid"/>
              <a:round/>
              <a:headEnd type="none" w="med" len="med"/>
              <a:tailEnd type="none" w="med" len="med"/>
            </a:ln>
          </p:spPr>
        </p:cxnSp>
        <p:cxnSp>
          <p:nvCxnSpPr>
            <p:cNvPr id="1841" name="Google Shape;1841;p46"/>
            <p:cNvCxnSpPr/>
            <p:nvPr/>
          </p:nvCxnSpPr>
          <p:spPr>
            <a:xfrm>
              <a:off x="3113" y="3332"/>
              <a:ext cx="84" cy="48"/>
            </a:xfrm>
            <a:prstGeom prst="straightConnector1">
              <a:avLst/>
            </a:prstGeom>
            <a:noFill/>
            <a:ln w="12700" cap="flat" cmpd="sng">
              <a:solidFill>
                <a:srgbClr val="000000"/>
              </a:solidFill>
              <a:prstDash val="solid"/>
              <a:round/>
              <a:headEnd type="none" w="med" len="med"/>
              <a:tailEnd type="none" w="med" len="med"/>
            </a:ln>
          </p:spPr>
        </p:cxnSp>
        <p:cxnSp>
          <p:nvCxnSpPr>
            <p:cNvPr id="1842" name="Google Shape;1842;p46"/>
            <p:cNvCxnSpPr/>
            <p:nvPr/>
          </p:nvCxnSpPr>
          <p:spPr>
            <a:xfrm>
              <a:off x="2983" y="3345"/>
              <a:ext cx="61" cy="35"/>
            </a:xfrm>
            <a:prstGeom prst="straightConnector1">
              <a:avLst/>
            </a:prstGeom>
            <a:noFill/>
            <a:ln w="12700" cap="flat" cmpd="sng">
              <a:solidFill>
                <a:srgbClr val="000000"/>
              </a:solidFill>
              <a:prstDash val="solid"/>
              <a:round/>
              <a:headEnd type="none" w="med" len="med"/>
              <a:tailEnd type="none" w="med" len="med"/>
            </a:ln>
          </p:spPr>
        </p:cxnSp>
        <p:cxnSp>
          <p:nvCxnSpPr>
            <p:cNvPr id="1843" name="Google Shape;1843;p46"/>
            <p:cNvCxnSpPr/>
            <p:nvPr/>
          </p:nvCxnSpPr>
          <p:spPr>
            <a:xfrm flipH="1">
              <a:off x="2983" y="3380"/>
              <a:ext cx="496" cy="1"/>
            </a:xfrm>
            <a:prstGeom prst="straightConnector1">
              <a:avLst/>
            </a:prstGeom>
            <a:noFill/>
            <a:ln w="12700" cap="flat" cmpd="sng">
              <a:solidFill>
                <a:srgbClr val="000000"/>
              </a:solidFill>
              <a:prstDash val="solid"/>
              <a:round/>
              <a:headEnd type="none" w="med" len="med"/>
              <a:tailEnd type="none" w="med" len="med"/>
            </a:ln>
          </p:spPr>
        </p:cxnSp>
        <p:cxnSp>
          <p:nvCxnSpPr>
            <p:cNvPr id="1844" name="Google Shape;1844;p46"/>
            <p:cNvCxnSpPr/>
            <p:nvPr/>
          </p:nvCxnSpPr>
          <p:spPr>
            <a:xfrm rot="10800000" flipH="1">
              <a:off x="2983" y="3332"/>
              <a:ext cx="1" cy="48"/>
            </a:xfrm>
            <a:prstGeom prst="straightConnector1">
              <a:avLst/>
            </a:prstGeom>
            <a:noFill/>
            <a:ln w="12700" cap="flat" cmpd="sng">
              <a:solidFill>
                <a:srgbClr val="000000"/>
              </a:solidFill>
              <a:prstDash val="solid"/>
              <a:round/>
              <a:headEnd type="none" w="med" len="med"/>
              <a:tailEnd type="none" w="med" len="med"/>
            </a:ln>
          </p:spPr>
        </p:cxnSp>
        <p:cxnSp>
          <p:nvCxnSpPr>
            <p:cNvPr id="1845" name="Google Shape;1845;p46"/>
            <p:cNvCxnSpPr/>
            <p:nvPr/>
          </p:nvCxnSpPr>
          <p:spPr>
            <a:xfrm>
              <a:off x="2983" y="3332"/>
              <a:ext cx="496" cy="1"/>
            </a:xfrm>
            <a:prstGeom prst="straightConnector1">
              <a:avLst/>
            </a:prstGeom>
            <a:noFill/>
            <a:ln w="12700" cap="flat" cmpd="sng">
              <a:solidFill>
                <a:srgbClr val="000000"/>
              </a:solidFill>
              <a:prstDash val="solid"/>
              <a:round/>
              <a:headEnd type="none" w="med" len="med"/>
              <a:tailEnd type="none" w="med" len="med"/>
            </a:ln>
          </p:spPr>
        </p:cxnSp>
        <p:cxnSp>
          <p:nvCxnSpPr>
            <p:cNvPr id="1846" name="Google Shape;1846;p46"/>
            <p:cNvCxnSpPr/>
            <p:nvPr/>
          </p:nvCxnSpPr>
          <p:spPr>
            <a:xfrm>
              <a:off x="3479" y="3332"/>
              <a:ext cx="1" cy="48"/>
            </a:xfrm>
            <a:prstGeom prst="straightConnector1">
              <a:avLst/>
            </a:prstGeom>
            <a:noFill/>
            <a:ln w="12700" cap="flat" cmpd="sng">
              <a:solidFill>
                <a:srgbClr val="000000"/>
              </a:solidFill>
              <a:prstDash val="solid"/>
              <a:round/>
              <a:headEnd type="none" w="med" len="med"/>
              <a:tailEnd type="none" w="med" len="med"/>
            </a:ln>
          </p:spPr>
        </p:cxnSp>
      </p:grpSp>
      <p:sp>
        <p:nvSpPr>
          <p:cNvPr id="1847" name="Google Shape;1847;p46"/>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sp>
        <p:nvSpPr>
          <p:cNvPr id="1852" name="Google Shape;1852;p47"/>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48</a:t>
            </a:fld>
            <a:endParaRPr/>
          </a:p>
        </p:txBody>
      </p:sp>
      <p:sp>
        <p:nvSpPr>
          <p:cNvPr id="1853" name="Google Shape;1853;p47"/>
          <p:cNvSpPr txBox="1">
            <a:spLocks noGrp="1"/>
          </p:cNvSpPr>
          <p:nvPr>
            <p:ph type="body" idx="1"/>
          </p:nvPr>
        </p:nvSpPr>
        <p:spPr>
          <a:xfrm>
            <a:off x="539552" y="1356960"/>
            <a:ext cx="8229600" cy="3231016"/>
          </a:xfrm>
          <a:prstGeom prst="rect">
            <a:avLst/>
          </a:prstGeom>
          <a:noFill/>
          <a:ln>
            <a:noFill/>
          </a:ln>
        </p:spPr>
        <p:txBody>
          <a:bodyPr spcFirstLastPara="1" wrap="square" lIns="68575" tIns="34275" rIns="68575" bIns="34275" anchor="t" anchorCtr="0">
            <a:normAutofit/>
          </a:bodyPr>
          <a:lstStyle/>
          <a:p>
            <a:pPr marL="257175" lvl="0" indent="-257175" algn="l" rtl="0">
              <a:spcBef>
                <a:spcPts val="0"/>
              </a:spcBef>
              <a:spcAft>
                <a:spcPts val="0"/>
              </a:spcAft>
              <a:buClr>
                <a:schemeClr val="dk1"/>
              </a:buClr>
              <a:buSzPts val="1800"/>
              <a:buChar char="•"/>
            </a:pPr>
            <a:r>
              <a:rPr lang="en-US" sz="1800" dirty="0"/>
              <a:t>Strength</a:t>
            </a:r>
            <a:endParaRPr dirty="0"/>
          </a:p>
          <a:p>
            <a:pPr marL="557213" lvl="1" indent="-214312" algn="l" rtl="0">
              <a:spcBef>
                <a:spcPts val="300"/>
              </a:spcBef>
              <a:spcAft>
                <a:spcPts val="0"/>
              </a:spcAft>
              <a:buClr>
                <a:schemeClr val="dk1"/>
              </a:buClr>
              <a:buSzPts val="1500"/>
              <a:buChar char="–"/>
            </a:pPr>
            <a:r>
              <a:rPr lang="en-US" sz="1500" dirty="0"/>
              <a:t>Compression</a:t>
            </a:r>
            <a:endParaRPr dirty="0"/>
          </a:p>
          <a:p>
            <a:pPr marL="557213" lvl="1" indent="-214312" algn="l" rtl="0">
              <a:spcBef>
                <a:spcPts val="300"/>
              </a:spcBef>
              <a:spcAft>
                <a:spcPts val="0"/>
              </a:spcAft>
              <a:buClr>
                <a:schemeClr val="dk1"/>
              </a:buClr>
              <a:buSzPts val="1500"/>
              <a:buChar char="–"/>
            </a:pPr>
            <a:r>
              <a:rPr lang="en-US" sz="1500" dirty="0"/>
              <a:t>Tension</a:t>
            </a:r>
            <a:endParaRPr dirty="0"/>
          </a:p>
          <a:p>
            <a:pPr marL="557213" lvl="1" indent="-214312" algn="l" rtl="0">
              <a:spcBef>
                <a:spcPts val="300"/>
              </a:spcBef>
              <a:spcAft>
                <a:spcPts val="0"/>
              </a:spcAft>
              <a:buClr>
                <a:schemeClr val="dk1"/>
              </a:buClr>
              <a:buSzPts val="1500"/>
              <a:buChar char="–"/>
            </a:pPr>
            <a:r>
              <a:rPr lang="en-US" sz="1500" dirty="0"/>
              <a:t>Fatigue</a:t>
            </a:r>
            <a:endParaRPr dirty="0"/>
          </a:p>
          <a:p>
            <a:pPr marL="257175" lvl="0" indent="-257175" algn="l" rtl="0">
              <a:spcBef>
                <a:spcPts val="360"/>
              </a:spcBef>
              <a:spcAft>
                <a:spcPts val="0"/>
              </a:spcAft>
              <a:buClr>
                <a:schemeClr val="dk1"/>
              </a:buClr>
              <a:buSzPts val="1800"/>
              <a:buChar char="•"/>
            </a:pPr>
            <a:r>
              <a:rPr lang="en-US" sz="1800" dirty="0"/>
              <a:t>Ductility</a:t>
            </a:r>
            <a:endParaRPr dirty="0"/>
          </a:p>
          <a:p>
            <a:pPr marL="257175" lvl="0" indent="-257175" algn="l" rtl="0">
              <a:spcBef>
                <a:spcPts val="360"/>
              </a:spcBef>
              <a:spcAft>
                <a:spcPts val="0"/>
              </a:spcAft>
              <a:buClr>
                <a:schemeClr val="dk1"/>
              </a:buClr>
              <a:buSzPts val="1800"/>
              <a:buChar char="•"/>
            </a:pPr>
            <a:r>
              <a:rPr lang="en-US" sz="1800" dirty="0"/>
              <a:t>Notch toughness</a:t>
            </a:r>
            <a:endParaRPr dirty="0"/>
          </a:p>
          <a:p>
            <a:pPr marL="257175" lvl="0" indent="-257175" algn="l" rtl="0">
              <a:spcBef>
                <a:spcPts val="360"/>
              </a:spcBef>
              <a:spcAft>
                <a:spcPts val="0"/>
              </a:spcAft>
              <a:buClr>
                <a:schemeClr val="dk1"/>
              </a:buClr>
              <a:buSzPts val="1800"/>
              <a:buChar char="•"/>
            </a:pPr>
            <a:r>
              <a:rPr lang="en-US" sz="1800" dirty="0"/>
              <a:t>Weldability</a:t>
            </a:r>
            <a:endParaRPr dirty="0"/>
          </a:p>
          <a:p>
            <a:pPr marL="257175" indent="-257175"/>
            <a:r>
              <a:rPr lang="en-US" sz="1800" dirty="0"/>
              <a:t>Corrosion Resistant</a:t>
            </a:r>
          </a:p>
          <a:p>
            <a:pPr marL="257175" lvl="0" indent="-257175" algn="l" rtl="0">
              <a:spcBef>
                <a:spcPts val="360"/>
              </a:spcBef>
              <a:spcAft>
                <a:spcPts val="0"/>
              </a:spcAft>
              <a:buClr>
                <a:schemeClr val="dk1"/>
              </a:buClr>
              <a:buSzPts val="1800"/>
              <a:buChar char="•"/>
            </a:pPr>
            <a:r>
              <a:rPr lang="en-US" sz="1800" dirty="0"/>
              <a:t>Fire Resistant</a:t>
            </a:r>
            <a:endParaRPr dirty="0"/>
          </a:p>
          <a:p>
            <a:pPr marL="0" lvl="0" indent="0" algn="l" rtl="0">
              <a:spcBef>
                <a:spcPts val="360"/>
              </a:spcBef>
              <a:spcAft>
                <a:spcPts val="0"/>
              </a:spcAft>
              <a:buClr>
                <a:schemeClr val="dk1"/>
              </a:buClr>
              <a:buSzPts val="1800"/>
              <a:buNone/>
            </a:pPr>
            <a:endParaRPr dirty="0"/>
          </a:p>
        </p:txBody>
      </p:sp>
      <p:sp>
        <p:nvSpPr>
          <p:cNvPr id="1854" name="Google Shape;1854;p47"/>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None/>
            </a:pPr>
            <a:r>
              <a:rPr lang="en-US">
                <a:solidFill>
                  <a:schemeClr val="accent2"/>
                </a:solidFill>
              </a:rPr>
              <a:t>Important Physical Properties</a:t>
            </a:r>
            <a:endParaRPr/>
          </a:p>
        </p:txBody>
      </p:sp>
      <p:pic>
        <p:nvPicPr>
          <p:cNvPr id="1855" name="Google Shape;1855;p47" descr="A picture containing silhouette&#10;&#10;Description automatically generated"/>
          <p:cNvPicPr preferRelativeResize="0"/>
          <p:nvPr/>
        </p:nvPicPr>
        <p:blipFill rotWithShape="1">
          <a:blip r:embed="rId3">
            <a:alphaModFix/>
          </a:blip>
          <a:srcRect/>
          <a:stretch/>
        </p:blipFill>
        <p:spPr>
          <a:xfrm>
            <a:off x="5257800" y="1123950"/>
            <a:ext cx="3168352" cy="316835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859"/>
        <p:cNvGrpSpPr/>
        <p:nvPr/>
      </p:nvGrpSpPr>
      <p:grpSpPr>
        <a:xfrm>
          <a:off x="0" y="0"/>
          <a:ext cx="0" cy="0"/>
          <a:chOff x="0" y="0"/>
          <a:chExt cx="0" cy="0"/>
        </a:xfrm>
      </p:grpSpPr>
      <p:sp>
        <p:nvSpPr>
          <p:cNvPr id="1860" name="Google Shape;1860;p4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Tension &amp; Compression</a:t>
            </a:r>
            <a:endParaRPr/>
          </a:p>
        </p:txBody>
      </p:sp>
      <p:sp>
        <p:nvSpPr>
          <p:cNvPr id="1861" name="Google Shape;1861;p48"/>
          <p:cNvSpPr/>
          <p:nvPr/>
        </p:nvSpPr>
        <p:spPr>
          <a:xfrm>
            <a:off x="6526676" y="3074194"/>
            <a:ext cx="1142100" cy="298200"/>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lengthen</a:t>
            </a:r>
            <a:r>
              <a:rPr lang="en-US" sz="1350">
                <a:solidFill>
                  <a:schemeClr val="dk1"/>
                </a:solidFill>
                <a:latin typeface="Arial"/>
                <a:ea typeface="Arial"/>
                <a:cs typeface="Arial"/>
                <a:sym typeface="Arial"/>
              </a:rPr>
              <a:t> (+)</a:t>
            </a:r>
            <a:endParaRPr/>
          </a:p>
        </p:txBody>
      </p:sp>
      <p:sp>
        <p:nvSpPr>
          <p:cNvPr id="1862" name="Google Shape;1862;p48"/>
          <p:cNvSpPr/>
          <p:nvPr/>
        </p:nvSpPr>
        <p:spPr>
          <a:xfrm>
            <a:off x="3687307" y="1412124"/>
            <a:ext cx="1829700" cy="275100"/>
          </a:xfrm>
          <a:prstGeom prst="rect">
            <a:avLst/>
          </a:prstGeom>
          <a:noFill/>
          <a:ln>
            <a:noFill/>
          </a:ln>
        </p:spPr>
        <p:txBody>
          <a:bodyPr spcFirstLastPara="1" wrap="square" lIns="67850" tIns="33325" rIns="67850" bIns="33325" anchor="t" anchorCtr="0">
            <a:spAutoFit/>
          </a:bodyPr>
          <a:lstStyle/>
          <a:p>
            <a:pPr marL="0" marR="0" lvl="0" indent="0" algn="ctr" rtl="0">
              <a:spcBef>
                <a:spcPts val="0"/>
              </a:spcBef>
              <a:spcAft>
                <a:spcPts val="0"/>
              </a:spcAft>
              <a:buNone/>
            </a:pPr>
            <a:r>
              <a:rPr lang="en-US" sz="1350">
                <a:solidFill>
                  <a:schemeClr val="dk1"/>
                </a:solidFill>
                <a:latin typeface="Arial"/>
                <a:ea typeface="Arial"/>
                <a:cs typeface="Arial"/>
                <a:sym typeface="Arial"/>
              </a:rPr>
              <a:t>Stress Strain Diagram</a:t>
            </a:r>
            <a:endParaRPr/>
          </a:p>
        </p:txBody>
      </p:sp>
      <p:sp>
        <p:nvSpPr>
          <p:cNvPr id="1863" name="Google Shape;1863;p48"/>
          <p:cNvSpPr/>
          <p:nvPr/>
        </p:nvSpPr>
        <p:spPr>
          <a:xfrm>
            <a:off x="4250531" y="1862313"/>
            <a:ext cx="759000" cy="298200"/>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tension</a:t>
            </a:r>
            <a:endParaRPr/>
          </a:p>
        </p:txBody>
      </p:sp>
      <p:sp>
        <p:nvSpPr>
          <p:cNvPr id="1864" name="Google Shape;1864;p48"/>
          <p:cNvSpPr/>
          <p:nvPr/>
        </p:nvSpPr>
        <p:spPr>
          <a:xfrm>
            <a:off x="1600200" y="3074194"/>
            <a:ext cx="1073100" cy="298200"/>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350">
                <a:solidFill>
                  <a:schemeClr val="dk1"/>
                </a:solidFill>
                <a:latin typeface="Arial"/>
                <a:ea typeface="Arial"/>
                <a:cs typeface="Arial"/>
                <a:sym typeface="Arial"/>
              </a:rPr>
              <a:t> </a:t>
            </a:r>
            <a:r>
              <a:rPr lang="en-US" sz="1500">
                <a:solidFill>
                  <a:schemeClr val="dk1"/>
                </a:solidFill>
                <a:latin typeface="Arial"/>
                <a:ea typeface="Arial"/>
                <a:cs typeface="Arial"/>
                <a:sym typeface="Arial"/>
              </a:rPr>
              <a:t>shorten (-)</a:t>
            </a:r>
            <a:endParaRPr/>
          </a:p>
        </p:txBody>
      </p:sp>
      <p:sp>
        <p:nvSpPr>
          <p:cNvPr id="1865" name="Google Shape;1865;p48"/>
          <p:cNvSpPr/>
          <p:nvPr/>
        </p:nvSpPr>
        <p:spPr>
          <a:xfrm>
            <a:off x="4012807" y="4190388"/>
            <a:ext cx="1230300" cy="298200"/>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compression</a:t>
            </a:r>
            <a:endParaRPr/>
          </a:p>
        </p:txBody>
      </p:sp>
      <p:sp>
        <p:nvSpPr>
          <p:cNvPr id="1866" name="Google Shape;1866;p48"/>
          <p:cNvSpPr/>
          <p:nvPr/>
        </p:nvSpPr>
        <p:spPr>
          <a:xfrm>
            <a:off x="5136357" y="4212049"/>
            <a:ext cx="407100" cy="275100"/>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350">
                <a:solidFill>
                  <a:schemeClr val="dk1"/>
                </a:solidFill>
                <a:latin typeface="Calibri"/>
                <a:ea typeface="Calibri"/>
                <a:cs typeface="Calibri"/>
                <a:sym typeface="Calibri"/>
              </a:rPr>
              <a:t>(-)</a:t>
            </a:r>
            <a:endParaRPr/>
          </a:p>
        </p:txBody>
      </p:sp>
      <p:sp>
        <p:nvSpPr>
          <p:cNvPr id="1867" name="Google Shape;1867;p48"/>
          <p:cNvSpPr/>
          <p:nvPr/>
        </p:nvSpPr>
        <p:spPr>
          <a:xfrm>
            <a:off x="4897612" y="1842560"/>
            <a:ext cx="329400" cy="275100"/>
          </a:xfrm>
          <a:prstGeom prst="rect">
            <a:avLst/>
          </a:prstGeom>
          <a:noFill/>
          <a:ln>
            <a:noFill/>
          </a:ln>
        </p:spPr>
        <p:txBody>
          <a:bodyPr spcFirstLastPara="1" wrap="square" lIns="67850" tIns="33325" rIns="67850" bIns="33325" anchor="t" anchorCtr="0">
            <a:spAutoFit/>
          </a:bodyPr>
          <a:lstStyle/>
          <a:p>
            <a:pPr marL="0" marR="0" lvl="0" indent="0" algn="l" rtl="0">
              <a:spcBef>
                <a:spcPts val="0"/>
              </a:spcBef>
              <a:spcAft>
                <a:spcPts val="0"/>
              </a:spcAft>
              <a:buNone/>
            </a:pPr>
            <a:r>
              <a:rPr lang="en-US" sz="1350">
                <a:solidFill>
                  <a:schemeClr val="dk1"/>
                </a:solidFill>
                <a:latin typeface="Calibri"/>
                <a:ea typeface="Calibri"/>
                <a:cs typeface="Calibri"/>
                <a:sym typeface="Calibri"/>
              </a:rPr>
              <a:t>(+)</a:t>
            </a:r>
            <a:endParaRPr/>
          </a:p>
        </p:txBody>
      </p:sp>
      <p:cxnSp>
        <p:nvCxnSpPr>
          <p:cNvPr id="1868" name="Google Shape;1868;p48"/>
          <p:cNvCxnSpPr/>
          <p:nvPr/>
        </p:nvCxnSpPr>
        <p:spPr>
          <a:xfrm>
            <a:off x="2382441" y="3074194"/>
            <a:ext cx="4491000" cy="0"/>
          </a:xfrm>
          <a:prstGeom prst="straightConnector1">
            <a:avLst/>
          </a:prstGeom>
          <a:noFill/>
          <a:ln w="9525" cap="flat" cmpd="sng">
            <a:solidFill>
              <a:schemeClr val="dk1"/>
            </a:solidFill>
            <a:prstDash val="solid"/>
            <a:round/>
            <a:headEnd type="none" w="med" len="med"/>
            <a:tailEnd type="none" w="med" len="med"/>
          </a:ln>
        </p:spPr>
      </p:cxnSp>
      <p:cxnSp>
        <p:nvCxnSpPr>
          <p:cNvPr id="1869" name="Google Shape;1869;p48"/>
          <p:cNvCxnSpPr/>
          <p:nvPr/>
        </p:nvCxnSpPr>
        <p:spPr>
          <a:xfrm>
            <a:off x="4627960" y="2105025"/>
            <a:ext cx="0" cy="2068200"/>
          </a:xfrm>
          <a:prstGeom prst="straightConnector1">
            <a:avLst/>
          </a:prstGeom>
          <a:noFill/>
          <a:ln w="9525" cap="flat" cmpd="sng">
            <a:solidFill>
              <a:schemeClr val="dk1"/>
            </a:solidFill>
            <a:prstDash val="solid"/>
            <a:round/>
            <a:headEnd type="none" w="med" len="med"/>
            <a:tailEnd type="none" w="med" len="med"/>
          </a:ln>
        </p:spPr>
      </p:cxnSp>
      <p:sp>
        <p:nvSpPr>
          <p:cNvPr id="1870" name="Google Shape;1870;p48"/>
          <p:cNvSpPr/>
          <p:nvPr/>
        </p:nvSpPr>
        <p:spPr>
          <a:xfrm>
            <a:off x="2395538" y="2097882"/>
            <a:ext cx="4449366" cy="1922859"/>
          </a:xfrm>
          <a:custGeom>
            <a:avLst/>
            <a:gdLst/>
            <a:ahLst/>
            <a:cxnLst/>
            <a:rect l="l" t="t" r="r" b="b"/>
            <a:pathLst>
              <a:path w="3737" h="1615" extrusionOk="0">
                <a:moveTo>
                  <a:pt x="0" y="1462"/>
                </a:moveTo>
                <a:lnTo>
                  <a:pt x="30" y="1482"/>
                </a:lnTo>
                <a:lnTo>
                  <a:pt x="45" y="1491"/>
                </a:lnTo>
                <a:lnTo>
                  <a:pt x="59" y="1500"/>
                </a:lnTo>
                <a:lnTo>
                  <a:pt x="74" y="1508"/>
                </a:lnTo>
                <a:lnTo>
                  <a:pt x="88" y="1516"/>
                </a:lnTo>
                <a:lnTo>
                  <a:pt x="102" y="1524"/>
                </a:lnTo>
                <a:lnTo>
                  <a:pt x="117" y="1531"/>
                </a:lnTo>
                <a:lnTo>
                  <a:pt x="126" y="1535"/>
                </a:lnTo>
                <a:lnTo>
                  <a:pt x="134" y="1539"/>
                </a:lnTo>
                <a:lnTo>
                  <a:pt x="152" y="1546"/>
                </a:lnTo>
                <a:lnTo>
                  <a:pt x="170" y="1553"/>
                </a:lnTo>
                <a:lnTo>
                  <a:pt x="188" y="1559"/>
                </a:lnTo>
                <a:lnTo>
                  <a:pt x="207" y="1565"/>
                </a:lnTo>
                <a:lnTo>
                  <a:pt x="226" y="1571"/>
                </a:lnTo>
                <a:lnTo>
                  <a:pt x="244" y="1577"/>
                </a:lnTo>
                <a:lnTo>
                  <a:pt x="263" y="1583"/>
                </a:lnTo>
                <a:lnTo>
                  <a:pt x="282" y="1588"/>
                </a:lnTo>
                <a:lnTo>
                  <a:pt x="300" y="1593"/>
                </a:lnTo>
                <a:lnTo>
                  <a:pt x="319" y="1598"/>
                </a:lnTo>
                <a:lnTo>
                  <a:pt x="337" y="1602"/>
                </a:lnTo>
                <a:lnTo>
                  <a:pt x="356" y="1606"/>
                </a:lnTo>
                <a:lnTo>
                  <a:pt x="365" y="1608"/>
                </a:lnTo>
                <a:lnTo>
                  <a:pt x="374" y="1610"/>
                </a:lnTo>
                <a:lnTo>
                  <a:pt x="384" y="1611"/>
                </a:lnTo>
                <a:lnTo>
                  <a:pt x="393" y="1612"/>
                </a:lnTo>
                <a:lnTo>
                  <a:pt x="403" y="1613"/>
                </a:lnTo>
                <a:lnTo>
                  <a:pt x="412" y="1614"/>
                </a:lnTo>
                <a:lnTo>
                  <a:pt x="423" y="1615"/>
                </a:lnTo>
                <a:lnTo>
                  <a:pt x="434" y="1615"/>
                </a:lnTo>
                <a:lnTo>
                  <a:pt x="445" y="1615"/>
                </a:lnTo>
                <a:lnTo>
                  <a:pt x="457" y="1615"/>
                </a:lnTo>
                <a:lnTo>
                  <a:pt x="468" y="1614"/>
                </a:lnTo>
                <a:lnTo>
                  <a:pt x="479" y="1613"/>
                </a:lnTo>
                <a:lnTo>
                  <a:pt x="490" y="1613"/>
                </a:lnTo>
                <a:lnTo>
                  <a:pt x="502" y="1611"/>
                </a:lnTo>
                <a:lnTo>
                  <a:pt x="524" y="1609"/>
                </a:lnTo>
                <a:lnTo>
                  <a:pt x="547" y="1606"/>
                </a:lnTo>
                <a:lnTo>
                  <a:pt x="592" y="1600"/>
                </a:lnTo>
                <a:lnTo>
                  <a:pt x="622" y="1596"/>
                </a:lnTo>
                <a:lnTo>
                  <a:pt x="637" y="1594"/>
                </a:lnTo>
                <a:lnTo>
                  <a:pt x="651" y="1592"/>
                </a:lnTo>
                <a:lnTo>
                  <a:pt x="666" y="1589"/>
                </a:lnTo>
                <a:lnTo>
                  <a:pt x="681" y="1586"/>
                </a:lnTo>
                <a:lnTo>
                  <a:pt x="695" y="1583"/>
                </a:lnTo>
                <a:lnTo>
                  <a:pt x="709" y="1580"/>
                </a:lnTo>
                <a:lnTo>
                  <a:pt x="720" y="1577"/>
                </a:lnTo>
                <a:lnTo>
                  <a:pt x="730" y="1573"/>
                </a:lnTo>
                <a:lnTo>
                  <a:pt x="741" y="1569"/>
                </a:lnTo>
                <a:lnTo>
                  <a:pt x="751" y="1566"/>
                </a:lnTo>
                <a:lnTo>
                  <a:pt x="761" y="1561"/>
                </a:lnTo>
                <a:lnTo>
                  <a:pt x="771" y="1557"/>
                </a:lnTo>
                <a:lnTo>
                  <a:pt x="792" y="1548"/>
                </a:lnTo>
                <a:lnTo>
                  <a:pt x="832" y="1529"/>
                </a:lnTo>
                <a:lnTo>
                  <a:pt x="852" y="1520"/>
                </a:lnTo>
                <a:lnTo>
                  <a:pt x="862" y="1515"/>
                </a:lnTo>
                <a:lnTo>
                  <a:pt x="873" y="1511"/>
                </a:lnTo>
                <a:lnTo>
                  <a:pt x="883" y="1507"/>
                </a:lnTo>
                <a:lnTo>
                  <a:pt x="894" y="1503"/>
                </a:lnTo>
                <a:lnTo>
                  <a:pt x="915" y="1495"/>
                </a:lnTo>
                <a:lnTo>
                  <a:pt x="937" y="1487"/>
                </a:lnTo>
                <a:lnTo>
                  <a:pt x="959" y="1480"/>
                </a:lnTo>
                <a:lnTo>
                  <a:pt x="980" y="1473"/>
                </a:lnTo>
                <a:lnTo>
                  <a:pt x="1002" y="1465"/>
                </a:lnTo>
                <a:lnTo>
                  <a:pt x="1012" y="1461"/>
                </a:lnTo>
                <a:lnTo>
                  <a:pt x="1023" y="1457"/>
                </a:lnTo>
                <a:lnTo>
                  <a:pt x="1034" y="1452"/>
                </a:lnTo>
                <a:lnTo>
                  <a:pt x="1044" y="1448"/>
                </a:lnTo>
                <a:lnTo>
                  <a:pt x="1061" y="1440"/>
                </a:lnTo>
                <a:lnTo>
                  <a:pt x="1078" y="1431"/>
                </a:lnTo>
                <a:lnTo>
                  <a:pt x="1112" y="1414"/>
                </a:lnTo>
                <a:lnTo>
                  <a:pt x="1130" y="1405"/>
                </a:lnTo>
                <a:lnTo>
                  <a:pt x="1147" y="1397"/>
                </a:lnTo>
                <a:lnTo>
                  <a:pt x="1155" y="1393"/>
                </a:lnTo>
                <a:lnTo>
                  <a:pt x="1164" y="1389"/>
                </a:lnTo>
                <a:lnTo>
                  <a:pt x="1173" y="1385"/>
                </a:lnTo>
                <a:lnTo>
                  <a:pt x="1182" y="1382"/>
                </a:lnTo>
                <a:lnTo>
                  <a:pt x="1194" y="1378"/>
                </a:lnTo>
                <a:lnTo>
                  <a:pt x="1206" y="1374"/>
                </a:lnTo>
                <a:lnTo>
                  <a:pt x="1219" y="1370"/>
                </a:lnTo>
                <a:lnTo>
                  <a:pt x="1232" y="1368"/>
                </a:lnTo>
                <a:lnTo>
                  <a:pt x="1245" y="1365"/>
                </a:lnTo>
                <a:lnTo>
                  <a:pt x="1258" y="1364"/>
                </a:lnTo>
                <a:lnTo>
                  <a:pt x="1271" y="1362"/>
                </a:lnTo>
                <a:lnTo>
                  <a:pt x="1284" y="1362"/>
                </a:lnTo>
                <a:lnTo>
                  <a:pt x="1294" y="1362"/>
                </a:lnTo>
                <a:lnTo>
                  <a:pt x="1302" y="1362"/>
                </a:lnTo>
                <a:lnTo>
                  <a:pt x="1312" y="1362"/>
                </a:lnTo>
                <a:lnTo>
                  <a:pt x="1321" y="1363"/>
                </a:lnTo>
                <a:lnTo>
                  <a:pt x="1339" y="1364"/>
                </a:lnTo>
                <a:lnTo>
                  <a:pt x="1357" y="1367"/>
                </a:lnTo>
                <a:lnTo>
                  <a:pt x="1376" y="1369"/>
                </a:lnTo>
                <a:lnTo>
                  <a:pt x="1394" y="1372"/>
                </a:lnTo>
                <a:lnTo>
                  <a:pt x="1413" y="1374"/>
                </a:lnTo>
                <a:lnTo>
                  <a:pt x="1431" y="1376"/>
                </a:lnTo>
                <a:lnTo>
                  <a:pt x="1449" y="1378"/>
                </a:lnTo>
                <a:lnTo>
                  <a:pt x="1458" y="1379"/>
                </a:lnTo>
                <a:lnTo>
                  <a:pt x="1467" y="1380"/>
                </a:lnTo>
                <a:lnTo>
                  <a:pt x="1475" y="1380"/>
                </a:lnTo>
                <a:lnTo>
                  <a:pt x="1484" y="1380"/>
                </a:lnTo>
                <a:lnTo>
                  <a:pt x="1493" y="1380"/>
                </a:lnTo>
                <a:lnTo>
                  <a:pt x="1501" y="1380"/>
                </a:lnTo>
                <a:lnTo>
                  <a:pt x="1509" y="1379"/>
                </a:lnTo>
                <a:lnTo>
                  <a:pt x="1518" y="1378"/>
                </a:lnTo>
                <a:lnTo>
                  <a:pt x="1526" y="1377"/>
                </a:lnTo>
                <a:lnTo>
                  <a:pt x="1534" y="1375"/>
                </a:lnTo>
                <a:lnTo>
                  <a:pt x="1542" y="1373"/>
                </a:lnTo>
                <a:lnTo>
                  <a:pt x="1550" y="1371"/>
                </a:lnTo>
                <a:lnTo>
                  <a:pt x="1557" y="1368"/>
                </a:lnTo>
                <a:lnTo>
                  <a:pt x="1565" y="1365"/>
                </a:lnTo>
                <a:lnTo>
                  <a:pt x="1572" y="1361"/>
                </a:lnTo>
                <a:lnTo>
                  <a:pt x="1579" y="1357"/>
                </a:lnTo>
                <a:lnTo>
                  <a:pt x="1586" y="1352"/>
                </a:lnTo>
                <a:lnTo>
                  <a:pt x="1593" y="1347"/>
                </a:lnTo>
                <a:lnTo>
                  <a:pt x="1600" y="1342"/>
                </a:lnTo>
                <a:lnTo>
                  <a:pt x="1607" y="1336"/>
                </a:lnTo>
                <a:lnTo>
                  <a:pt x="1613" y="1330"/>
                </a:lnTo>
                <a:lnTo>
                  <a:pt x="1620" y="1324"/>
                </a:lnTo>
                <a:lnTo>
                  <a:pt x="1626" y="1318"/>
                </a:lnTo>
                <a:lnTo>
                  <a:pt x="1632" y="1311"/>
                </a:lnTo>
                <a:lnTo>
                  <a:pt x="1638" y="1304"/>
                </a:lnTo>
                <a:lnTo>
                  <a:pt x="1644" y="1297"/>
                </a:lnTo>
                <a:lnTo>
                  <a:pt x="1649" y="1290"/>
                </a:lnTo>
                <a:lnTo>
                  <a:pt x="1655" y="1282"/>
                </a:lnTo>
                <a:lnTo>
                  <a:pt x="1660" y="1275"/>
                </a:lnTo>
                <a:lnTo>
                  <a:pt x="1665" y="1267"/>
                </a:lnTo>
                <a:lnTo>
                  <a:pt x="1676" y="1251"/>
                </a:lnTo>
                <a:lnTo>
                  <a:pt x="1685" y="1235"/>
                </a:lnTo>
                <a:lnTo>
                  <a:pt x="1695" y="1219"/>
                </a:lnTo>
                <a:lnTo>
                  <a:pt x="1704" y="1202"/>
                </a:lnTo>
                <a:lnTo>
                  <a:pt x="1712" y="1185"/>
                </a:lnTo>
                <a:lnTo>
                  <a:pt x="1720" y="1169"/>
                </a:lnTo>
                <a:lnTo>
                  <a:pt x="1728" y="1152"/>
                </a:lnTo>
                <a:lnTo>
                  <a:pt x="1735" y="1135"/>
                </a:lnTo>
                <a:lnTo>
                  <a:pt x="1743" y="1118"/>
                </a:lnTo>
                <a:lnTo>
                  <a:pt x="1750" y="1101"/>
                </a:lnTo>
                <a:lnTo>
                  <a:pt x="1763" y="1066"/>
                </a:lnTo>
                <a:lnTo>
                  <a:pt x="1777" y="1032"/>
                </a:lnTo>
                <a:lnTo>
                  <a:pt x="1784" y="1015"/>
                </a:lnTo>
                <a:lnTo>
                  <a:pt x="1791" y="998"/>
                </a:lnTo>
                <a:lnTo>
                  <a:pt x="1798" y="982"/>
                </a:lnTo>
                <a:lnTo>
                  <a:pt x="1805" y="966"/>
                </a:lnTo>
                <a:lnTo>
                  <a:pt x="1819" y="934"/>
                </a:lnTo>
                <a:lnTo>
                  <a:pt x="1834" y="902"/>
                </a:lnTo>
                <a:lnTo>
                  <a:pt x="1849" y="870"/>
                </a:lnTo>
                <a:lnTo>
                  <a:pt x="1864" y="838"/>
                </a:lnTo>
                <a:lnTo>
                  <a:pt x="1879" y="807"/>
                </a:lnTo>
                <a:lnTo>
                  <a:pt x="1894" y="775"/>
                </a:lnTo>
                <a:lnTo>
                  <a:pt x="1908" y="743"/>
                </a:lnTo>
                <a:lnTo>
                  <a:pt x="1919" y="718"/>
                </a:lnTo>
                <a:lnTo>
                  <a:pt x="1929" y="693"/>
                </a:lnTo>
                <a:lnTo>
                  <a:pt x="1940" y="668"/>
                </a:lnTo>
                <a:lnTo>
                  <a:pt x="1950" y="643"/>
                </a:lnTo>
                <a:lnTo>
                  <a:pt x="1969" y="592"/>
                </a:lnTo>
                <a:lnTo>
                  <a:pt x="1989" y="542"/>
                </a:lnTo>
                <a:lnTo>
                  <a:pt x="2000" y="517"/>
                </a:lnTo>
                <a:lnTo>
                  <a:pt x="2011" y="491"/>
                </a:lnTo>
                <a:lnTo>
                  <a:pt x="2022" y="466"/>
                </a:lnTo>
                <a:lnTo>
                  <a:pt x="2033" y="441"/>
                </a:lnTo>
                <a:lnTo>
                  <a:pt x="2045" y="415"/>
                </a:lnTo>
                <a:lnTo>
                  <a:pt x="2058" y="390"/>
                </a:lnTo>
                <a:lnTo>
                  <a:pt x="2065" y="377"/>
                </a:lnTo>
                <a:lnTo>
                  <a:pt x="2072" y="365"/>
                </a:lnTo>
                <a:lnTo>
                  <a:pt x="2079" y="352"/>
                </a:lnTo>
                <a:lnTo>
                  <a:pt x="2086" y="339"/>
                </a:lnTo>
                <a:lnTo>
                  <a:pt x="2092" y="328"/>
                </a:lnTo>
                <a:lnTo>
                  <a:pt x="2099" y="317"/>
                </a:lnTo>
                <a:lnTo>
                  <a:pt x="2106" y="306"/>
                </a:lnTo>
                <a:lnTo>
                  <a:pt x="2110" y="301"/>
                </a:lnTo>
                <a:lnTo>
                  <a:pt x="2114" y="296"/>
                </a:lnTo>
                <a:lnTo>
                  <a:pt x="2118" y="291"/>
                </a:lnTo>
                <a:lnTo>
                  <a:pt x="2121" y="287"/>
                </a:lnTo>
                <a:lnTo>
                  <a:pt x="2126" y="282"/>
                </a:lnTo>
                <a:lnTo>
                  <a:pt x="2130" y="278"/>
                </a:lnTo>
                <a:lnTo>
                  <a:pt x="2134" y="274"/>
                </a:lnTo>
                <a:lnTo>
                  <a:pt x="2139" y="271"/>
                </a:lnTo>
                <a:lnTo>
                  <a:pt x="2144" y="268"/>
                </a:lnTo>
                <a:lnTo>
                  <a:pt x="2149" y="265"/>
                </a:lnTo>
                <a:lnTo>
                  <a:pt x="2152" y="263"/>
                </a:lnTo>
                <a:lnTo>
                  <a:pt x="2155" y="261"/>
                </a:lnTo>
                <a:lnTo>
                  <a:pt x="2162" y="259"/>
                </a:lnTo>
                <a:lnTo>
                  <a:pt x="2169" y="257"/>
                </a:lnTo>
                <a:lnTo>
                  <a:pt x="2177" y="255"/>
                </a:lnTo>
                <a:lnTo>
                  <a:pt x="2184" y="254"/>
                </a:lnTo>
                <a:lnTo>
                  <a:pt x="2192" y="253"/>
                </a:lnTo>
                <a:lnTo>
                  <a:pt x="2200" y="253"/>
                </a:lnTo>
                <a:lnTo>
                  <a:pt x="2208" y="252"/>
                </a:lnTo>
                <a:lnTo>
                  <a:pt x="2216" y="253"/>
                </a:lnTo>
                <a:lnTo>
                  <a:pt x="2224" y="253"/>
                </a:lnTo>
                <a:lnTo>
                  <a:pt x="2233" y="254"/>
                </a:lnTo>
                <a:lnTo>
                  <a:pt x="2241" y="255"/>
                </a:lnTo>
                <a:lnTo>
                  <a:pt x="2258" y="257"/>
                </a:lnTo>
                <a:lnTo>
                  <a:pt x="2274" y="259"/>
                </a:lnTo>
                <a:lnTo>
                  <a:pt x="2295" y="262"/>
                </a:lnTo>
                <a:lnTo>
                  <a:pt x="2315" y="264"/>
                </a:lnTo>
                <a:lnTo>
                  <a:pt x="2335" y="266"/>
                </a:lnTo>
                <a:lnTo>
                  <a:pt x="2355" y="268"/>
                </a:lnTo>
                <a:lnTo>
                  <a:pt x="2364" y="269"/>
                </a:lnTo>
                <a:lnTo>
                  <a:pt x="2374" y="269"/>
                </a:lnTo>
                <a:lnTo>
                  <a:pt x="2384" y="269"/>
                </a:lnTo>
                <a:lnTo>
                  <a:pt x="2393" y="269"/>
                </a:lnTo>
                <a:lnTo>
                  <a:pt x="2403" y="269"/>
                </a:lnTo>
                <a:lnTo>
                  <a:pt x="2412" y="269"/>
                </a:lnTo>
                <a:lnTo>
                  <a:pt x="2422" y="268"/>
                </a:lnTo>
                <a:lnTo>
                  <a:pt x="2432" y="268"/>
                </a:lnTo>
                <a:lnTo>
                  <a:pt x="2441" y="266"/>
                </a:lnTo>
                <a:lnTo>
                  <a:pt x="2450" y="265"/>
                </a:lnTo>
                <a:lnTo>
                  <a:pt x="2460" y="264"/>
                </a:lnTo>
                <a:lnTo>
                  <a:pt x="2469" y="262"/>
                </a:lnTo>
                <a:lnTo>
                  <a:pt x="2479" y="260"/>
                </a:lnTo>
                <a:lnTo>
                  <a:pt x="2488" y="258"/>
                </a:lnTo>
                <a:lnTo>
                  <a:pt x="2497" y="256"/>
                </a:lnTo>
                <a:lnTo>
                  <a:pt x="2506" y="253"/>
                </a:lnTo>
                <a:lnTo>
                  <a:pt x="2517" y="250"/>
                </a:lnTo>
                <a:lnTo>
                  <a:pt x="2528" y="246"/>
                </a:lnTo>
                <a:lnTo>
                  <a:pt x="2538" y="243"/>
                </a:lnTo>
                <a:lnTo>
                  <a:pt x="2549" y="238"/>
                </a:lnTo>
                <a:lnTo>
                  <a:pt x="2559" y="234"/>
                </a:lnTo>
                <a:lnTo>
                  <a:pt x="2570" y="230"/>
                </a:lnTo>
                <a:lnTo>
                  <a:pt x="2590" y="220"/>
                </a:lnTo>
                <a:lnTo>
                  <a:pt x="2611" y="211"/>
                </a:lnTo>
                <a:lnTo>
                  <a:pt x="2631" y="201"/>
                </a:lnTo>
                <a:lnTo>
                  <a:pt x="2652" y="191"/>
                </a:lnTo>
                <a:lnTo>
                  <a:pt x="2672" y="182"/>
                </a:lnTo>
                <a:lnTo>
                  <a:pt x="2693" y="172"/>
                </a:lnTo>
                <a:lnTo>
                  <a:pt x="2714" y="163"/>
                </a:lnTo>
                <a:lnTo>
                  <a:pt x="2736" y="154"/>
                </a:lnTo>
                <a:lnTo>
                  <a:pt x="2757" y="146"/>
                </a:lnTo>
                <a:lnTo>
                  <a:pt x="2800" y="129"/>
                </a:lnTo>
                <a:lnTo>
                  <a:pt x="2844" y="113"/>
                </a:lnTo>
                <a:lnTo>
                  <a:pt x="2888" y="96"/>
                </a:lnTo>
                <a:lnTo>
                  <a:pt x="2932" y="80"/>
                </a:lnTo>
                <a:lnTo>
                  <a:pt x="2954" y="72"/>
                </a:lnTo>
                <a:lnTo>
                  <a:pt x="2976" y="64"/>
                </a:lnTo>
                <a:lnTo>
                  <a:pt x="2998" y="56"/>
                </a:lnTo>
                <a:lnTo>
                  <a:pt x="3020" y="49"/>
                </a:lnTo>
                <a:lnTo>
                  <a:pt x="3042" y="42"/>
                </a:lnTo>
                <a:lnTo>
                  <a:pt x="3065" y="35"/>
                </a:lnTo>
                <a:lnTo>
                  <a:pt x="3087" y="29"/>
                </a:lnTo>
                <a:lnTo>
                  <a:pt x="3110" y="23"/>
                </a:lnTo>
                <a:lnTo>
                  <a:pt x="3133" y="18"/>
                </a:lnTo>
                <a:lnTo>
                  <a:pt x="3156" y="13"/>
                </a:lnTo>
                <a:lnTo>
                  <a:pt x="3167" y="11"/>
                </a:lnTo>
                <a:lnTo>
                  <a:pt x="3178" y="9"/>
                </a:lnTo>
                <a:lnTo>
                  <a:pt x="3190" y="7"/>
                </a:lnTo>
                <a:lnTo>
                  <a:pt x="3202" y="6"/>
                </a:lnTo>
                <a:lnTo>
                  <a:pt x="3222" y="3"/>
                </a:lnTo>
                <a:lnTo>
                  <a:pt x="3243" y="1"/>
                </a:lnTo>
                <a:lnTo>
                  <a:pt x="3254" y="1"/>
                </a:lnTo>
                <a:lnTo>
                  <a:pt x="3264" y="0"/>
                </a:lnTo>
                <a:lnTo>
                  <a:pt x="3274" y="0"/>
                </a:lnTo>
                <a:lnTo>
                  <a:pt x="3285" y="0"/>
                </a:lnTo>
                <a:lnTo>
                  <a:pt x="3295" y="0"/>
                </a:lnTo>
                <a:lnTo>
                  <a:pt x="3306" y="0"/>
                </a:lnTo>
                <a:lnTo>
                  <a:pt x="3316" y="1"/>
                </a:lnTo>
                <a:lnTo>
                  <a:pt x="3326" y="1"/>
                </a:lnTo>
                <a:lnTo>
                  <a:pt x="3337" y="2"/>
                </a:lnTo>
                <a:lnTo>
                  <a:pt x="3347" y="3"/>
                </a:lnTo>
                <a:lnTo>
                  <a:pt x="3357" y="4"/>
                </a:lnTo>
                <a:lnTo>
                  <a:pt x="3368" y="6"/>
                </a:lnTo>
                <a:lnTo>
                  <a:pt x="3382" y="8"/>
                </a:lnTo>
                <a:lnTo>
                  <a:pt x="3396" y="11"/>
                </a:lnTo>
                <a:lnTo>
                  <a:pt x="3411" y="14"/>
                </a:lnTo>
                <a:lnTo>
                  <a:pt x="3425" y="17"/>
                </a:lnTo>
                <a:lnTo>
                  <a:pt x="3439" y="21"/>
                </a:lnTo>
                <a:lnTo>
                  <a:pt x="3454" y="25"/>
                </a:lnTo>
                <a:lnTo>
                  <a:pt x="3482" y="33"/>
                </a:lnTo>
                <a:lnTo>
                  <a:pt x="3524" y="45"/>
                </a:lnTo>
                <a:lnTo>
                  <a:pt x="3545" y="51"/>
                </a:lnTo>
                <a:lnTo>
                  <a:pt x="3566" y="57"/>
                </a:lnTo>
                <a:lnTo>
                  <a:pt x="3586" y="64"/>
                </a:lnTo>
                <a:lnTo>
                  <a:pt x="3606" y="71"/>
                </a:lnTo>
                <a:lnTo>
                  <a:pt x="3626" y="79"/>
                </a:lnTo>
                <a:lnTo>
                  <a:pt x="3636" y="83"/>
                </a:lnTo>
                <a:lnTo>
                  <a:pt x="3645" y="87"/>
                </a:lnTo>
                <a:lnTo>
                  <a:pt x="3656" y="92"/>
                </a:lnTo>
                <a:lnTo>
                  <a:pt x="3667" y="97"/>
                </a:lnTo>
                <a:lnTo>
                  <a:pt x="3678" y="103"/>
                </a:lnTo>
                <a:lnTo>
                  <a:pt x="3690" y="108"/>
                </a:lnTo>
                <a:lnTo>
                  <a:pt x="3713" y="120"/>
                </a:lnTo>
                <a:lnTo>
                  <a:pt x="3737" y="133"/>
                </a:lnTo>
              </a:path>
            </a:pathLst>
          </a:custGeom>
          <a:noFill/>
          <a:ln w="9525" cap="flat" cmpd="sng">
            <a:solidFill>
              <a:schemeClr val="dk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871" name="Google Shape;1871;p48"/>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5"/>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sz="1800" dirty="0"/>
              <a:t>Aggregate qualities for strong and durable concrete:</a:t>
            </a:r>
            <a:endParaRPr sz="1800" dirty="0"/>
          </a:p>
          <a:p>
            <a:pPr marL="557213" lvl="1" indent="-214312" algn="l" rtl="0">
              <a:spcBef>
                <a:spcPts val="360"/>
              </a:spcBef>
              <a:spcAft>
                <a:spcPts val="0"/>
              </a:spcAft>
              <a:buClr>
                <a:schemeClr val="dk1"/>
              </a:buClr>
              <a:buSzPts val="1800"/>
              <a:buFont typeface="Arial"/>
              <a:buChar char="•"/>
            </a:pPr>
            <a:r>
              <a:rPr lang="en-US" sz="1800" dirty="0"/>
              <a:t>Abrasion resistance</a:t>
            </a:r>
            <a:endParaRPr dirty="0"/>
          </a:p>
          <a:p>
            <a:pPr marL="557213" lvl="1" indent="-214312" algn="l" rtl="0">
              <a:spcBef>
                <a:spcPts val="360"/>
              </a:spcBef>
              <a:spcAft>
                <a:spcPts val="0"/>
              </a:spcAft>
              <a:buClr>
                <a:schemeClr val="dk1"/>
              </a:buClr>
              <a:buSzPts val="1800"/>
              <a:buFont typeface="Arial"/>
              <a:buChar char="•"/>
            </a:pPr>
            <a:r>
              <a:rPr lang="en-US" sz="1800" dirty="0"/>
              <a:t>Freeze/thaw resistance</a:t>
            </a:r>
            <a:endParaRPr dirty="0"/>
          </a:p>
          <a:p>
            <a:pPr marL="557213" lvl="1" indent="-214312" algn="l" rtl="0">
              <a:spcBef>
                <a:spcPts val="360"/>
              </a:spcBef>
              <a:spcAft>
                <a:spcPts val="0"/>
              </a:spcAft>
              <a:buClr>
                <a:schemeClr val="dk1"/>
              </a:buClr>
              <a:buSzPts val="1800"/>
              <a:buFont typeface="Arial"/>
              <a:buChar char="•"/>
            </a:pPr>
            <a:r>
              <a:rPr lang="en-US" sz="1800" dirty="0"/>
              <a:t>Chemical stability</a:t>
            </a:r>
            <a:endParaRPr dirty="0"/>
          </a:p>
          <a:p>
            <a:pPr marL="557213" lvl="1" indent="-214312" algn="l" rtl="0">
              <a:spcBef>
                <a:spcPts val="360"/>
              </a:spcBef>
              <a:spcAft>
                <a:spcPts val="0"/>
              </a:spcAft>
              <a:buClr>
                <a:schemeClr val="dk1"/>
              </a:buClr>
              <a:buSzPts val="1800"/>
              <a:buFont typeface="Arial"/>
              <a:buChar char="•"/>
            </a:pPr>
            <a:r>
              <a:rPr lang="en-US" sz="1800" dirty="0"/>
              <a:t>Cleanliness and even gradation</a:t>
            </a:r>
            <a:endParaRPr dirty="0"/>
          </a:p>
          <a:p>
            <a:pPr marL="557213" lvl="1" indent="-214312" algn="l" rtl="0">
              <a:spcBef>
                <a:spcPts val="300"/>
              </a:spcBef>
              <a:spcAft>
                <a:spcPts val="0"/>
              </a:spcAft>
              <a:buClr>
                <a:schemeClr val="dk1"/>
              </a:buClr>
              <a:buSzPts val="1500"/>
              <a:buNone/>
            </a:pPr>
            <a:endParaRPr dirty="0"/>
          </a:p>
        </p:txBody>
      </p:sp>
      <p:sp>
        <p:nvSpPr>
          <p:cNvPr id="589" name="Google Shape;589;p5"/>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a:t>
            </a:fld>
            <a:endParaRPr/>
          </a:p>
        </p:txBody>
      </p:sp>
      <p:sp>
        <p:nvSpPr>
          <p:cNvPr id="3" name="Text Placeholder 2">
            <a:extLst>
              <a:ext uri="{FF2B5EF4-FFF2-40B4-BE49-F238E27FC236}">
                <a16:creationId xmlns:a16="http://schemas.microsoft.com/office/drawing/2014/main" id="{BF16A728-58FD-1668-46C0-7AB826419B21}"/>
              </a:ext>
            </a:extLst>
          </p:cNvPr>
          <p:cNvSpPr>
            <a:spLocks noGrp="1"/>
          </p:cNvSpPr>
          <p:nvPr>
            <p:ph type="body" idx="3"/>
          </p:nvPr>
        </p:nvSpPr>
        <p:spPr>
          <a:xfrm>
            <a:off x="220980" y="378113"/>
            <a:ext cx="3874770" cy="575469"/>
          </a:xfrm>
        </p:spPr>
        <p:txBody>
          <a:bodyPr/>
          <a:lstStyle/>
          <a:p>
            <a:r>
              <a:rPr lang="en-CA" sz="2800" dirty="0"/>
              <a:t>Aggregate</a:t>
            </a:r>
          </a:p>
        </p:txBody>
      </p:sp>
      <p:sp>
        <p:nvSpPr>
          <p:cNvPr id="588" name="Google Shape;588;p5"/>
          <p:cNvSpPr txBox="1"/>
          <p:nvPr/>
        </p:nvSpPr>
        <p:spPr>
          <a:xfrm>
            <a:off x="4286250" y="4629150"/>
            <a:ext cx="914400" cy="2476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050">
                <a:solidFill>
                  <a:schemeClr val="dk1"/>
                </a:solidFill>
                <a:latin typeface="Times New Roman"/>
                <a:ea typeface="Times New Roman"/>
                <a:cs typeface="Times New Roman"/>
                <a:sym typeface="Times New Roman"/>
              </a:rPr>
              <a:t>5</a:t>
            </a:fld>
            <a:endParaRPr sz="1050">
              <a:solidFill>
                <a:schemeClr val="dk1"/>
              </a:solidFill>
              <a:latin typeface="Times New Roman"/>
              <a:ea typeface="Times New Roman"/>
              <a:cs typeface="Times New Roman"/>
              <a:sym typeface="Times New Roman"/>
            </a:endParaRPr>
          </a:p>
        </p:txBody>
      </p:sp>
      <p:pic>
        <p:nvPicPr>
          <p:cNvPr id="7" name="Picture 6" descr="A picture containing outdoor, sky, tree, snow&#10;&#10;Description automatically generated">
            <a:extLst>
              <a:ext uri="{FF2B5EF4-FFF2-40B4-BE49-F238E27FC236}">
                <a16:creationId xmlns:a16="http://schemas.microsoft.com/office/drawing/2014/main" id="{1AC4F29C-993C-C44B-BE95-6B56A0FFAD13}"/>
              </a:ext>
            </a:extLst>
          </p:cNvPr>
          <p:cNvPicPr>
            <a:picLocks noChangeAspect="1"/>
          </p:cNvPicPr>
          <p:nvPr/>
        </p:nvPicPr>
        <p:blipFill>
          <a:blip r:embed="rId3"/>
          <a:stretch>
            <a:fillRect/>
          </a:stretch>
        </p:blipFill>
        <p:spPr>
          <a:xfrm>
            <a:off x="4572000" y="1285875"/>
            <a:ext cx="4572000" cy="257175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sp>
        <p:nvSpPr>
          <p:cNvPr id="1876" name="Google Shape;1876;p49"/>
          <p:cNvSpPr txBox="1">
            <a:spLocks noGrp="1"/>
          </p:cNvSpPr>
          <p:nvPr>
            <p:ph type="body" idx="1"/>
          </p:nvPr>
        </p:nvSpPr>
        <p:spPr>
          <a:xfrm>
            <a:off x="539552" y="977221"/>
            <a:ext cx="8229600" cy="3336513"/>
          </a:xfrm>
          <a:prstGeom prst="rect">
            <a:avLst/>
          </a:prstGeom>
          <a:noFill/>
          <a:ln>
            <a:noFill/>
          </a:ln>
        </p:spPr>
        <p:txBody>
          <a:bodyPr spcFirstLastPara="1" wrap="square" lIns="0" tIns="45700" rIns="91425" bIns="45700" numCol="2" anchor="t" anchorCtr="0">
            <a:noAutofit/>
          </a:bodyPr>
          <a:lstStyle/>
          <a:p>
            <a:pPr marL="0" lvl="0" indent="0" algn="l" rtl="0">
              <a:lnSpc>
                <a:spcPct val="150000"/>
              </a:lnSpc>
              <a:spcBef>
                <a:spcPts val="0"/>
              </a:spcBef>
              <a:spcAft>
                <a:spcPts val="0"/>
              </a:spcAft>
              <a:buClr>
                <a:srgbClr val="F2F2F2"/>
              </a:buClr>
              <a:buSzPts val="1800"/>
              <a:buNone/>
            </a:pPr>
            <a:r>
              <a:rPr lang="en-US" dirty="0"/>
              <a:t>Corrosion</a:t>
            </a:r>
            <a:endParaRPr dirty="0"/>
          </a:p>
          <a:p>
            <a:pPr marL="257175" lvl="0" indent="-257175" algn="l" rtl="0">
              <a:lnSpc>
                <a:spcPct val="150000"/>
              </a:lnSpc>
              <a:spcBef>
                <a:spcPts val="360"/>
              </a:spcBef>
              <a:spcAft>
                <a:spcPts val="0"/>
              </a:spcAft>
              <a:buClr>
                <a:srgbClr val="F2F2F2"/>
              </a:buClr>
              <a:buSzPts val="1800"/>
              <a:buFont typeface="Arial"/>
              <a:buChar char="•"/>
            </a:pPr>
            <a:r>
              <a:rPr lang="en-US" dirty="0"/>
              <a:t>Environmental corrosion</a:t>
            </a:r>
            <a:endParaRPr dirty="0"/>
          </a:p>
          <a:p>
            <a:pPr marL="257175" lvl="0" indent="-257175" algn="l" rtl="0">
              <a:lnSpc>
                <a:spcPct val="150000"/>
              </a:lnSpc>
              <a:spcBef>
                <a:spcPts val="360"/>
              </a:spcBef>
              <a:spcAft>
                <a:spcPts val="0"/>
              </a:spcAft>
              <a:buClr>
                <a:srgbClr val="F2F2F2"/>
              </a:buClr>
              <a:buSzPts val="1800"/>
              <a:buFont typeface="Arial"/>
              <a:buChar char="•"/>
            </a:pPr>
            <a:r>
              <a:rPr lang="en-US" dirty="0"/>
              <a:t>Stray current corrosion</a:t>
            </a:r>
            <a:endParaRPr dirty="0"/>
          </a:p>
          <a:p>
            <a:pPr marL="257175" lvl="0" indent="-257175" algn="l" rtl="0">
              <a:lnSpc>
                <a:spcPct val="150000"/>
              </a:lnSpc>
              <a:spcBef>
                <a:spcPts val="360"/>
              </a:spcBef>
              <a:spcAft>
                <a:spcPts val="0"/>
              </a:spcAft>
              <a:buClr>
                <a:srgbClr val="F2F2F2"/>
              </a:buClr>
              <a:buSzPts val="1800"/>
              <a:buFont typeface="Arial"/>
              <a:buChar char="•"/>
            </a:pPr>
            <a:r>
              <a:rPr lang="en-US" dirty="0"/>
              <a:t>Stress corrosion</a:t>
            </a:r>
            <a:endParaRPr dirty="0"/>
          </a:p>
          <a:p>
            <a:pPr marL="0" lvl="0" indent="0" algn="l" rtl="0">
              <a:spcBef>
                <a:spcPts val="360"/>
              </a:spcBef>
              <a:spcAft>
                <a:spcPts val="0"/>
              </a:spcAft>
              <a:buClr>
                <a:srgbClr val="F2F2F2"/>
              </a:buClr>
              <a:buSzPts val="1800"/>
              <a:buNone/>
            </a:pPr>
            <a:endParaRPr dirty="0"/>
          </a:p>
          <a:p>
            <a:pPr marL="0" lvl="0" indent="0" algn="l" rtl="0">
              <a:spcBef>
                <a:spcPts val="360"/>
              </a:spcBef>
              <a:spcAft>
                <a:spcPts val="0"/>
              </a:spcAft>
              <a:buClr>
                <a:srgbClr val="F2F2F2"/>
              </a:buClr>
              <a:buSzPts val="1800"/>
              <a:buNone/>
            </a:pPr>
            <a:endParaRPr lang="en-US" dirty="0"/>
          </a:p>
          <a:p>
            <a:pPr marL="0" lvl="0" indent="0" algn="l" rtl="0">
              <a:spcBef>
                <a:spcPts val="360"/>
              </a:spcBef>
              <a:spcAft>
                <a:spcPts val="0"/>
              </a:spcAft>
              <a:buClr>
                <a:srgbClr val="F2F2F2"/>
              </a:buClr>
              <a:buSzPts val="1800"/>
              <a:buNone/>
            </a:pPr>
            <a:endParaRPr lang="en-US" dirty="0"/>
          </a:p>
          <a:p>
            <a:pPr marL="0" lvl="0" indent="0" algn="l" rtl="0">
              <a:spcBef>
                <a:spcPts val="360"/>
              </a:spcBef>
              <a:spcAft>
                <a:spcPts val="0"/>
              </a:spcAft>
              <a:buClr>
                <a:srgbClr val="F2F2F2"/>
              </a:buClr>
              <a:buSzPts val="1800"/>
              <a:buNone/>
            </a:pPr>
            <a:endParaRPr lang="en-US" dirty="0"/>
          </a:p>
          <a:p>
            <a:pPr marL="0" lvl="0" indent="0" algn="l" rtl="0">
              <a:spcBef>
                <a:spcPts val="360"/>
              </a:spcBef>
              <a:spcAft>
                <a:spcPts val="0"/>
              </a:spcAft>
              <a:buClr>
                <a:srgbClr val="F2F2F2"/>
              </a:buClr>
              <a:buSzPts val="1800"/>
              <a:buNone/>
            </a:pPr>
            <a:endParaRPr lang="en-US" dirty="0"/>
          </a:p>
          <a:p>
            <a:pPr marL="0" lvl="0" indent="0" algn="l" rtl="0">
              <a:spcBef>
                <a:spcPts val="360"/>
              </a:spcBef>
              <a:spcAft>
                <a:spcPts val="0"/>
              </a:spcAft>
              <a:buClr>
                <a:srgbClr val="F2F2F2"/>
              </a:buClr>
              <a:buSzPts val="1800"/>
              <a:buNone/>
            </a:pPr>
            <a:endParaRPr lang="en-US" dirty="0"/>
          </a:p>
          <a:p>
            <a:pPr marL="0" lvl="0" indent="0" algn="l" rtl="0">
              <a:spcBef>
                <a:spcPts val="360"/>
              </a:spcBef>
              <a:spcAft>
                <a:spcPts val="0"/>
              </a:spcAft>
              <a:buClr>
                <a:srgbClr val="F2F2F2"/>
              </a:buClr>
              <a:buSzPts val="1800"/>
              <a:buNone/>
            </a:pPr>
            <a:endParaRPr lang="en-US" dirty="0"/>
          </a:p>
          <a:p>
            <a:pPr marL="0" lvl="0" indent="0" algn="l" rtl="0">
              <a:spcBef>
                <a:spcPts val="360"/>
              </a:spcBef>
              <a:spcAft>
                <a:spcPts val="0"/>
              </a:spcAft>
              <a:buClr>
                <a:srgbClr val="F2F2F2"/>
              </a:buClr>
              <a:buSzPts val="1800"/>
              <a:buNone/>
            </a:pPr>
            <a:r>
              <a:rPr lang="en-US" dirty="0"/>
              <a:t>Cracking</a:t>
            </a:r>
            <a:endParaRPr dirty="0"/>
          </a:p>
          <a:p>
            <a:pPr marL="257175" lvl="0" indent="-257175" algn="l" rtl="0">
              <a:lnSpc>
                <a:spcPct val="150000"/>
              </a:lnSpc>
              <a:spcBef>
                <a:spcPts val="360"/>
              </a:spcBef>
              <a:spcAft>
                <a:spcPts val="0"/>
              </a:spcAft>
              <a:buClr>
                <a:srgbClr val="F2F2F2"/>
              </a:buClr>
              <a:buSzPts val="1800"/>
              <a:buFont typeface="Arial"/>
              <a:buChar char="•"/>
            </a:pPr>
            <a:r>
              <a:rPr lang="en-US" dirty="0"/>
              <a:t>Fatigue</a:t>
            </a:r>
            <a:endParaRPr dirty="0"/>
          </a:p>
          <a:p>
            <a:pPr marL="257175" lvl="0" indent="-257175" algn="l" rtl="0">
              <a:lnSpc>
                <a:spcPct val="150000"/>
              </a:lnSpc>
              <a:spcBef>
                <a:spcPts val="360"/>
              </a:spcBef>
              <a:spcAft>
                <a:spcPts val="0"/>
              </a:spcAft>
              <a:buClr>
                <a:srgbClr val="F2F2F2"/>
              </a:buClr>
              <a:buSzPts val="1800"/>
              <a:buFont typeface="Arial"/>
              <a:buChar char="•"/>
            </a:pPr>
            <a:r>
              <a:rPr lang="en-US" dirty="0"/>
              <a:t>Impact</a:t>
            </a:r>
            <a:endParaRPr dirty="0"/>
          </a:p>
          <a:p>
            <a:pPr marL="257175" lvl="0" indent="-257175" algn="l" rtl="0">
              <a:lnSpc>
                <a:spcPct val="150000"/>
              </a:lnSpc>
              <a:spcBef>
                <a:spcPts val="360"/>
              </a:spcBef>
              <a:spcAft>
                <a:spcPts val="0"/>
              </a:spcAft>
              <a:buClr>
                <a:srgbClr val="F2F2F2"/>
              </a:buClr>
              <a:buSzPts val="1800"/>
              <a:buFont typeface="Arial"/>
              <a:buChar char="•"/>
            </a:pPr>
            <a:r>
              <a:rPr lang="en-US" dirty="0"/>
              <a:t>Excessive loading</a:t>
            </a:r>
          </a:p>
          <a:p>
            <a:pPr marL="257175" lvl="0" indent="-257175" algn="l" rtl="0">
              <a:lnSpc>
                <a:spcPct val="150000"/>
              </a:lnSpc>
              <a:spcBef>
                <a:spcPts val="360"/>
              </a:spcBef>
              <a:spcAft>
                <a:spcPts val="0"/>
              </a:spcAft>
              <a:buClr>
                <a:srgbClr val="F2F2F2"/>
              </a:buClr>
              <a:buSzPts val="1800"/>
              <a:buFont typeface="Arial"/>
              <a:buChar char="•"/>
            </a:pPr>
            <a:r>
              <a:rPr lang="en-US" dirty="0"/>
              <a:t>Steel may also crack </a:t>
            </a:r>
            <a:r>
              <a:rPr lang="en-US"/>
              <a:t>when flaws </a:t>
            </a:r>
            <a:r>
              <a:rPr lang="en-US" dirty="0"/>
              <a:t>are present, especially if near the surface. </a:t>
            </a:r>
          </a:p>
          <a:p>
            <a:pPr marL="257175" lvl="0" indent="-257175" algn="l" rtl="0">
              <a:spcBef>
                <a:spcPts val="360"/>
              </a:spcBef>
              <a:spcAft>
                <a:spcPts val="0"/>
              </a:spcAft>
              <a:buClr>
                <a:srgbClr val="F2F2F2"/>
              </a:buClr>
              <a:buSzPts val="1800"/>
              <a:buFont typeface="Arial"/>
              <a:buChar char="•"/>
            </a:pPr>
            <a:endParaRPr lang="en-US" dirty="0"/>
          </a:p>
          <a:p>
            <a:pPr marL="257175" lvl="0" indent="-257175" algn="l" rtl="0">
              <a:spcBef>
                <a:spcPts val="360"/>
              </a:spcBef>
              <a:spcAft>
                <a:spcPts val="0"/>
              </a:spcAft>
              <a:buClr>
                <a:srgbClr val="F2F2F2"/>
              </a:buClr>
              <a:buSzPts val="1800"/>
              <a:buFont typeface="Arial"/>
              <a:buChar char="•"/>
            </a:pPr>
            <a:endParaRPr lang="en-US" dirty="0"/>
          </a:p>
          <a:p>
            <a:pPr marL="257175" lvl="0" indent="-257175" algn="l" rtl="0">
              <a:spcBef>
                <a:spcPts val="360"/>
              </a:spcBef>
              <a:spcAft>
                <a:spcPts val="0"/>
              </a:spcAft>
              <a:buClr>
                <a:srgbClr val="F2F2F2"/>
              </a:buClr>
              <a:buSzPts val="1800"/>
              <a:buFont typeface="Arial"/>
              <a:buChar char="•"/>
            </a:pPr>
            <a:endParaRPr dirty="0"/>
          </a:p>
        </p:txBody>
      </p:sp>
      <p:sp>
        <p:nvSpPr>
          <p:cNvPr id="1877" name="Google Shape;1877;p49"/>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3200" dirty="0"/>
              <a:t>Steel Damage and Deterioration</a:t>
            </a:r>
            <a:endParaRPr sz="3200" dirty="0"/>
          </a:p>
        </p:txBody>
      </p:sp>
      <p:sp>
        <p:nvSpPr>
          <p:cNvPr id="1878" name="Google Shape;1878;p49"/>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50</a:t>
            </a:fld>
            <a:endParaRPr/>
          </a:p>
        </p:txBody>
      </p:sp>
      <p:sp>
        <p:nvSpPr>
          <p:cNvPr id="2" name="TextBox 1">
            <a:extLst>
              <a:ext uri="{FF2B5EF4-FFF2-40B4-BE49-F238E27FC236}">
                <a16:creationId xmlns:a16="http://schemas.microsoft.com/office/drawing/2014/main" id="{597C1AE9-9B4F-FB1E-2102-E5032BBD4C9B}"/>
              </a:ext>
            </a:extLst>
          </p:cNvPr>
          <p:cNvSpPr txBox="1"/>
          <p:nvPr/>
        </p:nvSpPr>
        <p:spPr>
          <a:xfrm>
            <a:off x="346956" y="4250000"/>
            <a:ext cx="8604448" cy="553998"/>
          </a:xfrm>
          <a:prstGeom prst="rect">
            <a:avLst/>
          </a:prstGeom>
          <a:noFill/>
        </p:spPr>
        <p:txBody>
          <a:bodyPr wrap="square" rtlCol="0">
            <a:spAutoFit/>
          </a:bodyPr>
          <a:lstStyle/>
          <a:p>
            <a:r>
              <a:rPr lang="en-US" sz="1600" b="1" dirty="0">
                <a:solidFill>
                  <a:schemeClr val="bg1"/>
                </a:solidFill>
              </a:rPr>
              <a:t>Note: Any crack in a steel member is serious</a:t>
            </a:r>
          </a:p>
          <a:p>
            <a:endParaRPr lang="en-CA"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882"/>
        <p:cNvGrpSpPr/>
        <p:nvPr/>
      </p:nvGrpSpPr>
      <p:grpSpPr>
        <a:xfrm>
          <a:off x="0" y="0"/>
          <a:ext cx="0" cy="0"/>
          <a:chOff x="0" y="0"/>
          <a:chExt cx="0" cy="0"/>
        </a:xfrm>
      </p:grpSpPr>
      <p:sp>
        <p:nvSpPr>
          <p:cNvPr id="1883" name="Google Shape;1883;p50"/>
          <p:cNvSpPr txBox="1">
            <a:spLocks noGrp="1"/>
          </p:cNvSpPr>
          <p:nvPr>
            <p:ph type="subTitle" idx="1"/>
          </p:nvPr>
        </p:nvSpPr>
        <p:spPr>
          <a:xfrm>
            <a:off x="914400" y="1492300"/>
            <a:ext cx="7315200" cy="2663700"/>
          </a:xfrm>
          <a:prstGeom prst="rect">
            <a:avLst/>
          </a:prstGeom>
          <a:noFill/>
          <a:ln>
            <a:noFill/>
          </a:ln>
        </p:spPr>
        <p:txBody>
          <a:bodyPr spcFirstLastPara="1" wrap="square" lIns="91425" tIns="45700" rIns="91425" bIns="45700" anchor="ctr" anchorCtr="0">
            <a:noAutofit/>
          </a:bodyPr>
          <a:lstStyle/>
          <a:p>
            <a:pPr marL="285750" lvl="0" indent="-285750" algn="l" rtl="0">
              <a:spcBef>
                <a:spcPts val="0"/>
              </a:spcBef>
              <a:spcAft>
                <a:spcPts val="0"/>
              </a:spcAft>
              <a:buClr>
                <a:schemeClr val="lt1"/>
              </a:buClr>
              <a:buSzPts val="1800"/>
              <a:buFont typeface="Arial"/>
              <a:buChar char="•"/>
            </a:pPr>
            <a:r>
              <a:rPr lang="en-US" sz="1800"/>
              <a:t>Deformation</a:t>
            </a:r>
            <a:endParaRPr/>
          </a:p>
          <a:p>
            <a:pPr marL="285750" lvl="0" indent="-171450" algn="l" rtl="0">
              <a:spcBef>
                <a:spcPts val="360"/>
              </a:spcBef>
              <a:spcAft>
                <a:spcPts val="0"/>
              </a:spcAft>
              <a:buClr>
                <a:schemeClr val="lt1"/>
              </a:buClr>
              <a:buSzPts val="1800"/>
              <a:buFont typeface="Arial"/>
              <a:buNone/>
            </a:pPr>
            <a:endParaRPr sz="1800"/>
          </a:p>
          <a:p>
            <a:pPr marL="285750" lvl="0" indent="-285750" algn="l" rtl="0">
              <a:spcBef>
                <a:spcPts val="360"/>
              </a:spcBef>
              <a:spcAft>
                <a:spcPts val="0"/>
              </a:spcAft>
              <a:buClr>
                <a:schemeClr val="lt1"/>
              </a:buClr>
              <a:buSzPts val="1800"/>
              <a:buFont typeface="Arial"/>
              <a:buChar char="•"/>
            </a:pPr>
            <a:r>
              <a:rPr lang="en-US" sz="1800"/>
              <a:t>Excessive loading</a:t>
            </a:r>
            <a:endParaRPr/>
          </a:p>
          <a:p>
            <a:pPr marL="285750" lvl="0" indent="-171450" algn="l" rtl="0">
              <a:spcBef>
                <a:spcPts val="360"/>
              </a:spcBef>
              <a:spcAft>
                <a:spcPts val="0"/>
              </a:spcAft>
              <a:buClr>
                <a:schemeClr val="lt1"/>
              </a:buClr>
              <a:buSzPts val="1800"/>
              <a:buFont typeface="Arial"/>
              <a:buNone/>
            </a:pPr>
            <a:endParaRPr sz="1800"/>
          </a:p>
          <a:p>
            <a:pPr marL="285750" lvl="0" indent="-285750" algn="l" rtl="0">
              <a:spcBef>
                <a:spcPts val="360"/>
              </a:spcBef>
              <a:spcAft>
                <a:spcPts val="0"/>
              </a:spcAft>
              <a:buClr>
                <a:schemeClr val="lt1"/>
              </a:buClr>
              <a:buSzPts val="1800"/>
              <a:buFont typeface="Arial"/>
              <a:buChar char="•"/>
            </a:pPr>
            <a:r>
              <a:rPr lang="en-US" sz="1800"/>
              <a:t>Heat damage</a:t>
            </a:r>
            <a:endParaRPr/>
          </a:p>
          <a:p>
            <a:pPr marL="285750" lvl="0" indent="-171450" algn="l" rtl="0">
              <a:spcBef>
                <a:spcPts val="360"/>
              </a:spcBef>
              <a:spcAft>
                <a:spcPts val="0"/>
              </a:spcAft>
              <a:buClr>
                <a:schemeClr val="lt1"/>
              </a:buClr>
              <a:buSzPts val="1800"/>
              <a:buFont typeface="Arial"/>
              <a:buNone/>
            </a:pPr>
            <a:endParaRPr sz="1800"/>
          </a:p>
          <a:p>
            <a:pPr marL="285750" lvl="0" indent="-285750" algn="l" rtl="0">
              <a:spcBef>
                <a:spcPts val="360"/>
              </a:spcBef>
              <a:spcAft>
                <a:spcPts val="0"/>
              </a:spcAft>
              <a:buClr>
                <a:schemeClr val="lt1"/>
              </a:buClr>
              <a:buSzPts val="1800"/>
              <a:buFont typeface="Arial"/>
              <a:buChar char="•"/>
            </a:pPr>
            <a:r>
              <a:rPr lang="en-US" sz="1800"/>
              <a:t>Impact</a:t>
            </a:r>
            <a:endParaRPr/>
          </a:p>
          <a:p>
            <a:pPr marL="0" lvl="0" indent="0" algn="ctr" rtl="0">
              <a:spcBef>
                <a:spcPts val="480"/>
              </a:spcBef>
              <a:spcAft>
                <a:spcPts val="0"/>
              </a:spcAft>
              <a:buClr>
                <a:schemeClr val="lt1"/>
              </a:buClr>
              <a:buSzPts val="2400"/>
              <a:buNone/>
            </a:pPr>
            <a:endParaRPr/>
          </a:p>
        </p:txBody>
      </p:sp>
      <p:sp>
        <p:nvSpPr>
          <p:cNvPr id="1884" name="Google Shape;1884;p50"/>
          <p:cNvSpPr txBox="1">
            <a:spLocks noGrp="1"/>
          </p:cNvSpPr>
          <p:nvPr>
            <p:ph type="body" idx="4294967295"/>
          </p:nvPr>
        </p:nvSpPr>
        <p:spPr>
          <a:xfrm>
            <a:off x="591103" y="298450"/>
            <a:ext cx="7189500" cy="57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400"/>
              <a:buNone/>
            </a:pPr>
            <a:r>
              <a:rPr lang="en-US" sz="3200" b="1">
                <a:solidFill>
                  <a:schemeClr val="lt1"/>
                </a:solidFill>
              </a:rPr>
              <a:t>Steel Damage and Deterioration</a:t>
            </a:r>
            <a:endParaRPr sz="3200" b="1">
              <a:solidFill>
                <a:schemeClr val="lt1"/>
              </a:solidFill>
            </a:endParaRPr>
          </a:p>
        </p:txBody>
      </p:sp>
      <p:pic>
        <p:nvPicPr>
          <p:cNvPr id="1885" name="Google Shape;1885;p50" descr="Logo&#10;&#10;Description automatically generated"/>
          <p:cNvPicPr preferRelativeResize="0"/>
          <p:nvPr/>
        </p:nvPicPr>
        <p:blipFill rotWithShape="1">
          <a:blip r:embed="rId3">
            <a:alphaModFix/>
          </a:blip>
          <a:srcRect/>
          <a:stretch/>
        </p:blipFill>
        <p:spPr>
          <a:xfrm>
            <a:off x="4724175" y="909625"/>
            <a:ext cx="3829049" cy="3829049"/>
          </a:xfrm>
          <a:prstGeom prst="rect">
            <a:avLst/>
          </a:prstGeom>
          <a:noFill/>
          <a:ln>
            <a:noFill/>
          </a:ln>
        </p:spPr>
      </p:pic>
      <p:sp>
        <p:nvSpPr>
          <p:cNvPr id="1886" name="Google Shape;1886;p50"/>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sp>
        <p:nvSpPr>
          <p:cNvPr id="1891" name="Google Shape;1891;p51"/>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2800" dirty="0"/>
              <a:t>Corrosion Perforations in Tie Plate – BF 9315</a:t>
            </a:r>
            <a:endParaRPr sz="2800" dirty="0"/>
          </a:p>
        </p:txBody>
      </p:sp>
      <p:pic>
        <p:nvPicPr>
          <p:cNvPr id="1892" name="Google Shape;1892;p51"/>
          <p:cNvPicPr preferRelativeResize="0"/>
          <p:nvPr/>
        </p:nvPicPr>
        <p:blipFill>
          <a:blip r:embed="rId3"/>
          <a:srcRect/>
          <a:stretch/>
        </p:blipFill>
        <p:spPr>
          <a:xfrm>
            <a:off x="2110436" y="1044033"/>
            <a:ext cx="4923128" cy="369234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893" name="Google Shape;1893;p51"/>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897"/>
        <p:cNvGrpSpPr/>
        <p:nvPr/>
      </p:nvGrpSpPr>
      <p:grpSpPr>
        <a:xfrm>
          <a:off x="0" y="0"/>
          <a:ext cx="0" cy="0"/>
          <a:chOff x="0" y="0"/>
          <a:chExt cx="0" cy="0"/>
        </a:xfrm>
      </p:grpSpPr>
      <p:sp>
        <p:nvSpPr>
          <p:cNvPr id="1898" name="Google Shape;1898;p52"/>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None/>
            </a:pPr>
            <a:r>
              <a:rPr lang="en-US" dirty="0"/>
              <a:t>Soil Side Corrosion in Culvert Barrel</a:t>
            </a:r>
            <a:endParaRPr dirty="0"/>
          </a:p>
        </p:txBody>
      </p:sp>
      <p:pic>
        <p:nvPicPr>
          <p:cNvPr id="1899" name="Google Shape;1899;p52"/>
          <p:cNvPicPr preferRelativeResize="0"/>
          <p:nvPr/>
        </p:nvPicPr>
        <p:blipFill>
          <a:blip r:embed="rId3"/>
          <a:srcRect/>
          <a:stretch/>
        </p:blipFill>
        <p:spPr>
          <a:xfrm>
            <a:off x="2053075" y="1025611"/>
            <a:ext cx="5037849" cy="377838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900" name="Google Shape;1900;p52"/>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1905" name="Google Shape;1905;p5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Crack Intersecting Bolt Hole</a:t>
            </a:r>
            <a:endParaRPr dirty="0"/>
          </a:p>
        </p:txBody>
      </p:sp>
      <p:pic>
        <p:nvPicPr>
          <p:cNvPr id="1906" name="Google Shape;1906;p53"/>
          <p:cNvPicPr preferRelativeResize="0"/>
          <p:nvPr/>
        </p:nvPicPr>
        <p:blipFill>
          <a:blip r:embed="rId3"/>
          <a:srcRect/>
          <a:stretch/>
        </p:blipFill>
        <p:spPr>
          <a:xfrm>
            <a:off x="2219808" y="1006363"/>
            <a:ext cx="4858744" cy="3653621"/>
          </a:xfrm>
          <a:prstGeom prst="rect">
            <a:avLst/>
          </a:prstGeom>
          <a:noFill/>
          <a:ln>
            <a:noFill/>
          </a:ln>
        </p:spPr>
      </p:pic>
      <p:sp>
        <p:nvSpPr>
          <p:cNvPr id="1907" name="Google Shape;1907;p5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1905" name="Google Shape;1905;p5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2400" dirty="0"/>
              <a:t>Crack in post base initiated by expanding frozen water</a:t>
            </a:r>
            <a:endParaRPr sz="2400" dirty="0"/>
          </a:p>
        </p:txBody>
      </p:sp>
      <p:pic>
        <p:nvPicPr>
          <p:cNvPr id="1906" name="Google Shape;1906;p53"/>
          <p:cNvPicPr preferRelativeResize="0"/>
          <p:nvPr/>
        </p:nvPicPr>
        <p:blipFill>
          <a:blip r:embed="rId3"/>
          <a:srcRect/>
          <a:stretch/>
        </p:blipFill>
        <p:spPr>
          <a:xfrm>
            <a:off x="2219808" y="1011144"/>
            <a:ext cx="4858744" cy="3644058"/>
          </a:xfrm>
          <a:prstGeom prst="rect">
            <a:avLst/>
          </a:prstGeom>
          <a:noFill/>
          <a:ln>
            <a:noFill/>
          </a:ln>
        </p:spPr>
      </p:pic>
      <p:sp>
        <p:nvSpPr>
          <p:cNvPr id="1907" name="Google Shape;1907;p5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55</a:t>
            </a:fld>
            <a:endParaRPr/>
          </a:p>
        </p:txBody>
      </p:sp>
    </p:spTree>
    <p:extLst>
      <p:ext uri="{BB962C8B-B14F-4D97-AF65-F5344CB8AC3E}">
        <p14:creationId xmlns:p14="http://schemas.microsoft.com/office/powerpoint/2010/main" val="4180767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1905" name="Google Shape;1905;p5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2400" dirty="0"/>
              <a:t>Crack in post initiated by expanding frozen water</a:t>
            </a:r>
            <a:endParaRPr sz="2400" dirty="0"/>
          </a:p>
        </p:txBody>
      </p:sp>
      <p:pic>
        <p:nvPicPr>
          <p:cNvPr id="1906" name="Google Shape;1906;p53"/>
          <p:cNvPicPr preferRelativeResize="0"/>
          <p:nvPr/>
        </p:nvPicPr>
        <p:blipFill>
          <a:blip r:embed="rId3"/>
          <a:srcRect/>
          <a:stretch/>
        </p:blipFill>
        <p:spPr>
          <a:xfrm>
            <a:off x="2219808" y="1011144"/>
            <a:ext cx="4858744" cy="3644058"/>
          </a:xfrm>
          <a:prstGeom prst="rect">
            <a:avLst/>
          </a:prstGeom>
          <a:noFill/>
          <a:ln>
            <a:noFill/>
          </a:ln>
        </p:spPr>
      </p:pic>
      <p:sp>
        <p:nvSpPr>
          <p:cNvPr id="1907" name="Google Shape;1907;p5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56</a:t>
            </a:fld>
            <a:endParaRPr/>
          </a:p>
        </p:txBody>
      </p:sp>
    </p:spTree>
    <p:extLst>
      <p:ext uri="{BB962C8B-B14F-4D97-AF65-F5344CB8AC3E}">
        <p14:creationId xmlns:p14="http://schemas.microsoft.com/office/powerpoint/2010/main" val="38824892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911"/>
        <p:cNvGrpSpPr/>
        <p:nvPr/>
      </p:nvGrpSpPr>
      <p:grpSpPr>
        <a:xfrm>
          <a:off x="0" y="0"/>
          <a:ext cx="0" cy="0"/>
          <a:chOff x="0" y="0"/>
          <a:chExt cx="0" cy="0"/>
        </a:xfrm>
      </p:grpSpPr>
      <p:sp>
        <p:nvSpPr>
          <p:cNvPr id="1912" name="Google Shape;1912;p54"/>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Collision damaged steel girder.</a:t>
            </a:r>
            <a:endParaRPr/>
          </a:p>
        </p:txBody>
      </p:sp>
      <p:sp>
        <p:nvSpPr>
          <p:cNvPr id="1913" name="Google Shape;1913;p54"/>
          <p:cNvSpPr txBox="1"/>
          <p:nvPr/>
        </p:nvSpPr>
        <p:spPr>
          <a:xfrm>
            <a:off x="4331494" y="716756"/>
            <a:ext cx="184731"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pic>
        <p:nvPicPr>
          <p:cNvPr id="1914" name="Google Shape;1914;p54" descr="19"/>
          <p:cNvPicPr preferRelativeResize="0"/>
          <p:nvPr/>
        </p:nvPicPr>
        <p:blipFill rotWithShape="1">
          <a:blip r:embed="rId3">
            <a:alphaModFix/>
          </a:blip>
          <a:srcRect/>
          <a:stretch/>
        </p:blipFill>
        <p:spPr>
          <a:xfrm>
            <a:off x="2000250" y="1200150"/>
            <a:ext cx="5143500" cy="32004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915" name="Google Shape;1915;p54"/>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919"/>
        <p:cNvGrpSpPr/>
        <p:nvPr/>
      </p:nvGrpSpPr>
      <p:grpSpPr>
        <a:xfrm>
          <a:off x="0" y="0"/>
          <a:ext cx="0" cy="0"/>
          <a:chOff x="0" y="0"/>
          <a:chExt cx="0" cy="0"/>
        </a:xfrm>
      </p:grpSpPr>
      <p:sp>
        <p:nvSpPr>
          <p:cNvPr id="1920" name="Google Shape;1920;p55"/>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Fire Damaged Truss</a:t>
            </a:r>
            <a:endParaRPr/>
          </a:p>
        </p:txBody>
      </p:sp>
      <p:pic>
        <p:nvPicPr>
          <p:cNvPr id="1921" name="Google Shape;1921;p55" descr="20"/>
          <p:cNvPicPr preferRelativeResize="0"/>
          <p:nvPr/>
        </p:nvPicPr>
        <p:blipFill rotWithShape="1">
          <a:blip r:embed="rId3">
            <a:alphaModFix/>
          </a:blip>
          <a:srcRect/>
          <a:stretch/>
        </p:blipFill>
        <p:spPr>
          <a:xfrm>
            <a:off x="1943100" y="1200150"/>
            <a:ext cx="5257800" cy="32004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922" name="Google Shape;1922;p55"/>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p56"/>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Fire Damaged Truss.</a:t>
            </a:r>
            <a:endParaRPr/>
          </a:p>
        </p:txBody>
      </p:sp>
      <p:pic>
        <p:nvPicPr>
          <p:cNvPr id="1928" name="Google Shape;1928;p56" descr="21"/>
          <p:cNvPicPr preferRelativeResize="0"/>
          <p:nvPr/>
        </p:nvPicPr>
        <p:blipFill rotWithShape="1">
          <a:blip r:embed="rId3">
            <a:alphaModFix/>
          </a:blip>
          <a:srcRect/>
          <a:stretch/>
        </p:blipFill>
        <p:spPr>
          <a:xfrm>
            <a:off x="2171700" y="1200151"/>
            <a:ext cx="4857750" cy="318016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929" name="Google Shape;1929;p56"/>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6"/>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6</a:t>
            </a:fld>
            <a:endParaRPr/>
          </a:p>
        </p:txBody>
      </p:sp>
      <p:pic>
        <p:nvPicPr>
          <p:cNvPr id="596" name="Google Shape;596;p6"/>
          <p:cNvPicPr preferRelativeResize="0">
            <a:picLocks noGrp="1"/>
          </p:cNvPicPr>
          <p:nvPr>
            <p:ph type="body" idx="1"/>
          </p:nvPr>
        </p:nvPicPr>
        <p:blipFill rotWithShape="1">
          <a:blip r:embed="rId3">
            <a:alphaModFix/>
          </a:blip>
          <a:srcRect/>
          <a:stretch/>
        </p:blipFill>
        <p:spPr>
          <a:xfrm>
            <a:off x="1782939" y="1357313"/>
            <a:ext cx="5743221" cy="3230562"/>
          </a:xfrm>
          <a:prstGeom prst="rect">
            <a:avLst/>
          </a:prstGeom>
          <a:noFill/>
          <a:ln>
            <a:noFill/>
          </a:ln>
        </p:spPr>
      </p:pic>
      <p:sp>
        <p:nvSpPr>
          <p:cNvPr id="597" name="Google Shape;597;p6"/>
          <p:cNvSpPr txBox="1">
            <a:spLocks noGrp="1"/>
          </p:cNvSpPr>
          <p:nvPr>
            <p:ph type="title"/>
          </p:nvPr>
        </p:nvSpPr>
        <p:spPr>
          <a:xfrm>
            <a:off x="539552" y="339502"/>
            <a:ext cx="8219256" cy="519912"/>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None/>
            </a:pPr>
            <a:r>
              <a:rPr lang="en-US" dirty="0"/>
              <a:t>Water</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933"/>
        <p:cNvGrpSpPr/>
        <p:nvPr/>
      </p:nvGrpSpPr>
      <p:grpSpPr>
        <a:xfrm>
          <a:off x="0" y="0"/>
          <a:ext cx="0" cy="0"/>
          <a:chOff x="0" y="0"/>
          <a:chExt cx="0" cy="0"/>
        </a:xfrm>
      </p:grpSpPr>
      <p:sp>
        <p:nvSpPr>
          <p:cNvPr id="1934" name="Google Shape;1934;p57"/>
          <p:cNvSpPr txBox="1">
            <a:spLocks noGrp="1"/>
          </p:cNvSpPr>
          <p:nvPr>
            <p:ph type="subTitle" idx="1"/>
          </p:nvPr>
        </p:nvSpPr>
        <p:spPr>
          <a:xfrm>
            <a:off x="914400" y="928471"/>
            <a:ext cx="7315200" cy="322745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000"/>
              <a:buNone/>
            </a:pPr>
            <a:r>
              <a:rPr lang="en-US" sz="3000" b="1"/>
              <a:t>UNCONTROLLED</a:t>
            </a:r>
            <a:br>
              <a:rPr lang="en-US" sz="3000" b="1"/>
            </a:br>
            <a:r>
              <a:rPr lang="en-US" sz="3000" b="1"/>
              <a:t>WELDING</a:t>
            </a:r>
            <a:br>
              <a:rPr lang="en-US" sz="3000" b="1"/>
            </a:br>
            <a:r>
              <a:rPr lang="en-US" sz="3000" b="1"/>
              <a:t>IS </a:t>
            </a:r>
            <a:r>
              <a:rPr lang="en-US" sz="3000" b="1">
                <a:solidFill>
                  <a:srgbClr val="EDB700"/>
                </a:solidFill>
              </a:rPr>
              <a:t>NOT</a:t>
            </a:r>
            <a:r>
              <a:rPr lang="en-US" sz="3000" b="1">
                <a:solidFill>
                  <a:srgbClr val="D40072"/>
                </a:solidFill>
              </a:rPr>
              <a:t> </a:t>
            </a:r>
            <a:r>
              <a:rPr lang="en-US" sz="3000" b="1"/>
              <a:t>ALLOWED</a:t>
            </a:r>
            <a:br>
              <a:rPr lang="en-US" sz="3000" b="1"/>
            </a:br>
            <a:r>
              <a:rPr lang="en-US" sz="3000" b="1"/>
              <a:t>ON BRIDGE</a:t>
            </a:r>
            <a:br>
              <a:rPr lang="en-US" sz="3000" b="1"/>
            </a:br>
            <a:r>
              <a:rPr lang="en-US" sz="3000" b="1"/>
              <a:t>STRUCTURES</a:t>
            </a:r>
            <a:endParaRPr sz="3000"/>
          </a:p>
        </p:txBody>
      </p:sp>
      <p:sp>
        <p:nvSpPr>
          <p:cNvPr id="1935" name="Google Shape;1935;p57"/>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60</a:t>
            </a:fld>
            <a:endParaRPr/>
          </a:p>
        </p:txBody>
      </p:sp>
      <p:sp>
        <p:nvSpPr>
          <p:cNvPr id="1936" name="Google Shape;1936;p57"/>
          <p:cNvSpPr txBox="1"/>
          <p:nvPr/>
        </p:nvSpPr>
        <p:spPr>
          <a:xfrm>
            <a:off x="1657350" y="1600201"/>
            <a:ext cx="5829300" cy="110251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3300">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sp>
        <p:nvSpPr>
          <p:cNvPr id="1941" name="Google Shape;1941;p58"/>
          <p:cNvSpPr txBox="1">
            <a:spLocks noGrp="1"/>
          </p:cNvSpPr>
          <p:nvPr>
            <p:ph type="ctrTitle"/>
          </p:nvPr>
        </p:nvSpPr>
        <p:spPr>
          <a:xfrm>
            <a:off x="685800" y="679289"/>
            <a:ext cx="7772400" cy="1643037"/>
          </a:xfrm>
          <a:prstGeom prst="rect">
            <a:avLst/>
          </a:prstGeom>
          <a:noFill/>
          <a:ln>
            <a:noFill/>
          </a:ln>
        </p:spPr>
        <p:txBody>
          <a:bodyPr spcFirstLastPara="1" wrap="square" lIns="0" tIns="0" rIns="0" bIns="0" anchor="b" anchorCtr="0">
            <a:normAutofit/>
          </a:bodyPr>
          <a:lstStyle/>
          <a:p>
            <a:pPr marL="0" lvl="0" indent="0" algn="ctr" rtl="0">
              <a:spcBef>
                <a:spcPts val="0"/>
              </a:spcBef>
              <a:spcAft>
                <a:spcPts val="0"/>
              </a:spcAft>
              <a:buNone/>
            </a:pPr>
            <a:r>
              <a:rPr lang="en-US"/>
              <a:t>TIMBER</a:t>
            </a:r>
            <a:endParaRPr/>
          </a:p>
        </p:txBody>
      </p:sp>
      <p:sp>
        <p:nvSpPr>
          <p:cNvPr id="1942" name="Google Shape;1942;p58"/>
          <p:cNvSpPr txBox="1">
            <a:spLocks noGrp="1"/>
          </p:cNvSpPr>
          <p:nvPr>
            <p:ph type="sldNum" idx="12"/>
          </p:nvPr>
        </p:nvSpPr>
        <p:spPr>
          <a:xfrm>
            <a:off x="107504" y="4659984"/>
            <a:ext cx="2057400" cy="274637"/>
          </a:xfrm>
          <a:prstGeom prst="rect">
            <a:avLst/>
          </a:prstGeom>
          <a:noFill/>
          <a:ln>
            <a:noFill/>
          </a:ln>
        </p:spPr>
        <p:txBody>
          <a:bodyPr spcFirstLastPara="1" wrap="square" lIns="68575" tIns="34275" rIns="68575" bIns="34275" anchor="ctr" anchorCtr="0">
            <a:normAutofit/>
          </a:bodyPr>
          <a:lstStyle/>
          <a:p>
            <a:pPr marL="0" lvl="0" indent="0" algn="l" rtl="0">
              <a:spcBef>
                <a:spcPts val="0"/>
              </a:spcBef>
              <a:spcAft>
                <a:spcPts val="0"/>
              </a:spcAft>
              <a:buNone/>
            </a:pPr>
            <a:fld id="{00000000-1234-1234-1234-123412341234}" type="slidenum">
              <a:rPr lang="en-US"/>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946"/>
        <p:cNvGrpSpPr/>
        <p:nvPr/>
      </p:nvGrpSpPr>
      <p:grpSpPr>
        <a:xfrm>
          <a:off x="0" y="0"/>
          <a:ext cx="0" cy="0"/>
          <a:chOff x="0" y="0"/>
          <a:chExt cx="0" cy="0"/>
        </a:xfrm>
      </p:grpSpPr>
      <p:sp>
        <p:nvSpPr>
          <p:cNvPr id="1947" name="Google Shape;1947;p59"/>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dirty="0"/>
              <a:t>What is wood?</a:t>
            </a:r>
            <a:endParaRPr dirty="0"/>
          </a:p>
          <a:p>
            <a:pPr marL="257175" lvl="0" indent="-257175" algn="l" rtl="0">
              <a:spcBef>
                <a:spcPts val="360"/>
              </a:spcBef>
              <a:spcAft>
                <a:spcPts val="0"/>
              </a:spcAft>
              <a:buClr>
                <a:schemeClr val="dk1"/>
              </a:buClr>
              <a:buSzPts val="1800"/>
              <a:buChar char="•"/>
            </a:pPr>
            <a:r>
              <a:rPr lang="en-US" dirty="0"/>
              <a:t>A naturally occurring non- homogeneous material. </a:t>
            </a:r>
          </a:p>
          <a:p>
            <a:pPr marL="257175" lvl="0" indent="-257175" algn="l" rtl="0">
              <a:spcBef>
                <a:spcPts val="360"/>
              </a:spcBef>
              <a:spcAft>
                <a:spcPts val="0"/>
              </a:spcAft>
              <a:buClr>
                <a:schemeClr val="dk1"/>
              </a:buClr>
              <a:buSzPts val="1800"/>
              <a:buChar char="•"/>
            </a:pPr>
            <a:endParaRPr dirty="0"/>
          </a:p>
          <a:p>
            <a:pPr marL="0" lvl="0" indent="0" algn="l" rtl="0">
              <a:spcBef>
                <a:spcPts val="360"/>
              </a:spcBef>
              <a:spcAft>
                <a:spcPts val="0"/>
              </a:spcAft>
              <a:buClr>
                <a:schemeClr val="dk1"/>
              </a:buClr>
              <a:buSzPts val="1800"/>
              <a:buNone/>
            </a:pPr>
            <a:r>
              <a:rPr lang="en-US" dirty="0"/>
              <a:t>Composition of timber:</a:t>
            </a:r>
            <a:endParaRPr dirty="0"/>
          </a:p>
          <a:p>
            <a:pPr marL="257175" lvl="0" indent="-257175" algn="l" rtl="0">
              <a:spcBef>
                <a:spcPts val="360"/>
              </a:spcBef>
              <a:spcAft>
                <a:spcPts val="0"/>
              </a:spcAft>
              <a:buClr>
                <a:schemeClr val="dk1"/>
              </a:buClr>
              <a:buSzPts val="1800"/>
              <a:buChar char="•"/>
            </a:pPr>
            <a:r>
              <a:rPr lang="en-US" dirty="0"/>
              <a:t>Carbohydrate </a:t>
            </a:r>
            <a:r>
              <a:rPr lang="en-US" dirty="0" err="1"/>
              <a:t>fibres</a:t>
            </a:r>
            <a:endParaRPr dirty="0"/>
          </a:p>
          <a:p>
            <a:pPr marL="257175" lvl="0" indent="-257175" algn="l" rtl="0">
              <a:spcBef>
                <a:spcPts val="360"/>
              </a:spcBef>
              <a:spcAft>
                <a:spcPts val="0"/>
              </a:spcAft>
              <a:buClr>
                <a:schemeClr val="dk1"/>
              </a:buClr>
              <a:buSzPts val="1800"/>
              <a:buChar char="•"/>
            </a:pPr>
            <a:r>
              <a:rPr lang="en-US" dirty="0"/>
              <a:t>Water</a:t>
            </a:r>
            <a:endParaRPr dirty="0"/>
          </a:p>
          <a:p>
            <a:pPr marL="257175" lvl="0" indent="-142875" algn="l" rtl="0">
              <a:spcBef>
                <a:spcPts val="360"/>
              </a:spcBef>
              <a:spcAft>
                <a:spcPts val="0"/>
              </a:spcAft>
              <a:buClr>
                <a:schemeClr val="dk1"/>
              </a:buClr>
              <a:buSzPts val="1800"/>
              <a:buNone/>
            </a:pPr>
            <a:endParaRPr dirty="0"/>
          </a:p>
          <a:p>
            <a:pPr marL="0" lvl="0" indent="0" algn="l" rtl="0">
              <a:spcBef>
                <a:spcPts val="360"/>
              </a:spcBef>
              <a:spcAft>
                <a:spcPts val="0"/>
              </a:spcAft>
              <a:buClr>
                <a:schemeClr val="dk1"/>
              </a:buClr>
              <a:buSzPts val="1800"/>
              <a:buNone/>
            </a:pPr>
            <a:r>
              <a:rPr lang="en-US" dirty="0"/>
              <a:t>Classification of timber:</a:t>
            </a:r>
            <a:endParaRPr dirty="0"/>
          </a:p>
          <a:p>
            <a:pPr marL="257175" lvl="0" indent="-257175" algn="l" rtl="0">
              <a:spcBef>
                <a:spcPts val="360"/>
              </a:spcBef>
              <a:spcAft>
                <a:spcPts val="0"/>
              </a:spcAft>
              <a:buClr>
                <a:schemeClr val="dk1"/>
              </a:buClr>
              <a:buSzPts val="1800"/>
              <a:buChar char="•"/>
            </a:pPr>
            <a:r>
              <a:rPr lang="en-US" dirty="0"/>
              <a:t>Hardwood</a:t>
            </a:r>
            <a:endParaRPr dirty="0"/>
          </a:p>
          <a:p>
            <a:pPr marL="257175" lvl="0" indent="-257175" algn="l" rtl="0">
              <a:spcBef>
                <a:spcPts val="360"/>
              </a:spcBef>
              <a:spcAft>
                <a:spcPts val="0"/>
              </a:spcAft>
              <a:buClr>
                <a:schemeClr val="dk1"/>
              </a:buClr>
              <a:buSzPts val="1800"/>
              <a:buChar char="•"/>
            </a:pPr>
            <a:r>
              <a:rPr lang="en-US" dirty="0"/>
              <a:t>Softwood</a:t>
            </a:r>
            <a:endParaRPr dirty="0"/>
          </a:p>
          <a:p>
            <a:pPr marL="557213" lvl="1" indent="-119062" algn="l" rtl="0">
              <a:spcBef>
                <a:spcPts val="300"/>
              </a:spcBef>
              <a:spcAft>
                <a:spcPts val="0"/>
              </a:spcAft>
              <a:buClr>
                <a:schemeClr val="dk1"/>
              </a:buClr>
              <a:buSzPts val="1500"/>
              <a:buNone/>
            </a:pPr>
            <a:endParaRPr dirty="0"/>
          </a:p>
          <a:p>
            <a:pPr marL="257175" lvl="0" indent="-142875" algn="l" rtl="0">
              <a:spcBef>
                <a:spcPts val="360"/>
              </a:spcBef>
              <a:spcAft>
                <a:spcPts val="0"/>
              </a:spcAft>
              <a:buClr>
                <a:schemeClr val="dk1"/>
              </a:buClr>
              <a:buSzPts val="1800"/>
              <a:buNone/>
            </a:pPr>
            <a:endParaRPr dirty="0"/>
          </a:p>
        </p:txBody>
      </p:sp>
      <p:sp>
        <p:nvSpPr>
          <p:cNvPr id="1948" name="Google Shape;1948;p59"/>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Wood</a:t>
            </a:r>
            <a:endParaRPr/>
          </a:p>
        </p:txBody>
      </p:sp>
      <p:sp>
        <p:nvSpPr>
          <p:cNvPr id="1949" name="Google Shape;1949;p59"/>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953"/>
        <p:cNvGrpSpPr/>
        <p:nvPr/>
      </p:nvGrpSpPr>
      <p:grpSpPr>
        <a:xfrm>
          <a:off x="0" y="0"/>
          <a:ext cx="0" cy="0"/>
          <a:chOff x="0" y="0"/>
          <a:chExt cx="0" cy="0"/>
        </a:xfrm>
      </p:grpSpPr>
      <p:pic>
        <p:nvPicPr>
          <p:cNvPr id="1954" name="Google Shape;1954;p60" descr="A close up of a planet&#10;&#10;Description automatically generated with low confidence"/>
          <p:cNvPicPr preferRelativeResize="0"/>
          <p:nvPr/>
        </p:nvPicPr>
        <p:blipFill rotWithShape="1">
          <a:blip r:embed="rId3">
            <a:alphaModFix/>
          </a:blip>
          <a:srcRect/>
          <a:stretch/>
        </p:blipFill>
        <p:spPr>
          <a:xfrm>
            <a:off x="1377553" y="1180853"/>
            <a:ext cx="6002130" cy="3289344"/>
          </a:xfrm>
          <a:prstGeom prst="rect">
            <a:avLst/>
          </a:prstGeom>
          <a:noFill/>
          <a:ln>
            <a:noFill/>
          </a:ln>
        </p:spPr>
      </p:pic>
      <p:sp>
        <p:nvSpPr>
          <p:cNvPr id="1955" name="Google Shape;1955;p60"/>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Cross Section of Tree</a:t>
            </a:r>
            <a:endParaRPr/>
          </a:p>
        </p:txBody>
      </p:sp>
      <p:cxnSp>
        <p:nvCxnSpPr>
          <p:cNvPr id="1956" name="Google Shape;1956;p60"/>
          <p:cNvCxnSpPr/>
          <p:nvPr/>
        </p:nvCxnSpPr>
        <p:spPr>
          <a:xfrm flipH="1">
            <a:off x="5557835" y="1288259"/>
            <a:ext cx="408386" cy="217711"/>
          </a:xfrm>
          <a:prstGeom prst="straightConnector1">
            <a:avLst/>
          </a:prstGeom>
          <a:noFill/>
          <a:ln w="19050" cap="flat" cmpd="sng">
            <a:solidFill>
              <a:schemeClr val="accent3"/>
            </a:solidFill>
            <a:prstDash val="solid"/>
            <a:round/>
            <a:headEnd type="none" w="med" len="med"/>
            <a:tailEnd type="triangle" w="lg" len="lg"/>
          </a:ln>
        </p:spPr>
      </p:cxnSp>
      <p:cxnSp>
        <p:nvCxnSpPr>
          <p:cNvPr id="1957" name="Google Shape;1957;p60"/>
          <p:cNvCxnSpPr/>
          <p:nvPr/>
        </p:nvCxnSpPr>
        <p:spPr>
          <a:xfrm>
            <a:off x="5966223" y="1288256"/>
            <a:ext cx="148828" cy="0"/>
          </a:xfrm>
          <a:prstGeom prst="straightConnector1">
            <a:avLst/>
          </a:prstGeom>
          <a:noFill/>
          <a:ln w="19050" cap="flat" cmpd="sng">
            <a:solidFill>
              <a:schemeClr val="accent3"/>
            </a:solidFill>
            <a:prstDash val="solid"/>
            <a:round/>
            <a:headEnd type="none" w="med" len="med"/>
            <a:tailEnd type="none" w="med" len="med"/>
          </a:ln>
        </p:spPr>
      </p:cxnSp>
      <p:cxnSp>
        <p:nvCxnSpPr>
          <p:cNvPr id="1958" name="Google Shape;1958;p60"/>
          <p:cNvCxnSpPr/>
          <p:nvPr/>
        </p:nvCxnSpPr>
        <p:spPr>
          <a:xfrm flipH="1">
            <a:off x="5792389" y="1896668"/>
            <a:ext cx="408385" cy="281160"/>
          </a:xfrm>
          <a:prstGeom prst="straightConnector1">
            <a:avLst/>
          </a:prstGeom>
          <a:noFill/>
          <a:ln w="19050" cap="flat" cmpd="sng">
            <a:solidFill>
              <a:schemeClr val="accent3"/>
            </a:solidFill>
            <a:prstDash val="solid"/>
            <a:round/>
            <a:headEnd type="none" w="med" len="med"/>
            <a:tailEnd type="triangle" w="lg" len="lg"/>
          </a:ln>
        </p:spPr>
      </p:cxnSp>
      <p:cxnSp>
        <p:nvCxnSpPr>
          <p:cNvPr id="1959" name="Google Shape;1959;p60"/>
          <p:cNvCxnSpPr/>
          <p:nvPr/>
        </p:nvCxnSpPr>
        <p:spPr>
          <a:xfrm rot="-6906974" flipH="1">
            <a:off x="2872742" y="1817129"/>
            <a:ext cx="352858" cy="406896"/>
          </a:xfrm>
          <a:prstGeom prst="straightConnector1">
            <a:avLst/>
          </a:prstGeom>
          <a:noFill/>
          <a:ln w="19050" cap="flat" cmpd="sng">
            <a:solidFill>
              <a:schemeClr val="accent3"/>
            </a:solidFill>
            <a:prstDash val="solid"/>
            <a:round/>
            <a:headEnd type="none" w="med" len="med"/>
            <a:tailEnd type="triangle" w="lg" len="lg"/>
          </a:ln>
        </p:spPr>
      </p:cxnSp>
      <p:cxnSp>
        <p:nvCxnSpPr>
          <p:cNvPr id="1960" name="Google Shape;1960;p60"/>
          <p:cNvCxnSpPr/>
          <p:nvPr/>
        </p:nvCxnSpPr>
        <p:spPr>
          <a:xfrm>
            <a:off x="6200775" y="1896666"/>
            <a:ext cx="329804" cy="0"/>
          </a:xfrm>
          <a:prstGeom prst="straightConnector1">
            <a:avLst/>
          </a:prstGeom>
          <a:noFill/>
          <a:ln w="19050" cap="flat" cmpd="sng">
            <a:solidFill>
              <a:schemeClr val="accent3"/>
            </a:solidFill>
            <a:prstDash val="solid"/>
            <a:round/>
            <a:headEnd type="none" w="med" len="med"/>
            <a:tailEnd type="none" w="med" len="med"/>
          </a:ln>
        </p:spPr>
      </p:cxnSp>
      <p:cxnSp>
        <p:nvCxnSpPr>
          <p:cNvPr id="1961" name="Google Shape;1961;p60"/>
          <p:cNvCxnSpPr/>
          <p:nvPr/>
        </p:nvCxnSpPr>
        <p:spPr>
          <a:xfrm rot="3567357" flipH="1">
            <a:off x="5177050" y="2409844"/>
            <a:ext cx="1393103" cy="905721"/>
          </a:xfrm>
          <a:prstGeom prst="straightConnector1">
            <a:avLst/>
          </a:prstGeom>
          <a:noFill/>
          <a:ln w="19050" cap="flat" cmpd="sng">
            <a:solidFill>
              <a:schemeClr val="accent3"/>
            </a:solidFill>
            <a:prstDash val="solid"/>
            <a:round/>
            <a:headEnd type="none" w="med" len="med"/>
            <a:tailEnd type="triangle" w="lg" len="lg"/>
          </a:ln>
        </p:spPr>
      </p:cxnSp>
      <p:cxnSp>
        <p:nvCxnSpPr>
          <p:cNvPr id="1962" name="Google Shape;1962;p60"/>
          <p:cNvCxnSpPr/>
          <p:nvPr/>
        </p:nvCxnSpPr>
        <p:spPr>
          <a:xfrm rot="4120208" flipH="1">
            <a:off x="4744070" y="2836491"/>
            <a:ext cx="1064643" cy="1010720"/>
          </a:xfrm>
          <a:prstGeom prst="straightConnector1">
            <a:avLst/>
          </a:prstGeom>
          <a:noFill/>
          <a:ln w="19050" cap="flat" cmpd="sng">
            <a:solidFill>
              <a:schemeClr val="accent3"/>
            </a:solidFill>
            <a:prstDash val="solid"/>
            <a:round/>
            <a:headEnd type="none" w="med" len="med"/>
            <a:tailEnd type="triangle" w="lg" len="lg"/>
          </a:ln>
        </p:spPr>
      </p:cxnSp>
      <p:cxnSp>
        <p:nvCxnSpPr>
          <p:cNvPr id="1963" name="Google Shape;1963;p60"/>
          <p:cNvCxnSpPr/>
          <p:nvPr/>
        </p:nvCxnSpPr>
        <p:spPr>
          <a:xfrm rot="10800000">
            <a:off x="2371725" y="1944563"/>
            <a:ext cx="417910" cy="0"/>
          </a:xfrm>
          <a:prstGeom prst="straightConnector1">
            <a:avLst/>
          </a:prstGeom>
          <a:noFill/>
          <a:ln w="19050" cap="flat" cmpd="sng">
            <a:solidFill>
              <a:schemeClr val="accent3"/>
            </a:solidFill>
            <a:prstDash val="solid"/>
            <a:round/>
            <a:headEnd type="none" w="med" len="med"/>
            <a:tailEnd type="none" w="med" len="med"/>
          </a:ln>
        </p:spPr>
      </p:cxnSp>
      <p:cxnSp>
        <p:nvCxnSpPr>
          <p:cNvPr id="1964" name="Google Shape;1964;p60"/>
          <p:cNvCxnSpPr/>
          <p:nvPr/>
        </p:nvCxnSpPr>
        <p:spPr>
          <a:xfrm>
            <a:off x="5928122" y="3648075"/>
            <a:ext cx="408384" cy="0"/>
          </a:xfrm>
          <a:prstGeom prst="straightConnector1">
            <a:avLst/>
          </a:prstGeom>
          <a:noFill/>
          <a:ln w="19050" cap="flat" cmpd="sng">
            <a:solidFill>
              <a:schemeClr val="accent3"/>
            </a:solidFill>
            <a:prstDash val="solid"/>
            <a:round/>
            <a:headEnd type="none" w="med" len="med"/>
            <a:tailEnd type="none" w="med" len="med"/>
          </a:ln>
        </p:spPr>
      </p:cxnSp>
      <p:cxnSp>
        <p:nvCxnSpPr>
          <p:cNvPr id="1965" name="Google Shape;1965;p60"/>
          <p:cNvCxnSpPr/>
          <p:nvPr/>
        </p:nvCxnSpPr>
        <p:spPr>
          <a:xfrm flipH="1">
            <a:off x="3809014" y="2983706"/>
            <a:ext cx="722964" cy="157670"/>
          </a:xfrm>
          <a:prstGeom prst="straightConnector1">
            <a:avLst/>
          </a:prstGeom>
          <a:noFill/>
          <a:ln w="19050" cap="flat" cmpd="sng">
            <a:solidFill>
              <a:schemeClr val="accent3"/>
            </a:solidFill>
            <a:prstDash val="solid"/>
            <a:round/>
            <a:headEnd type="triangle" w="lg" len="lg"/>
            <a:tailEnd type="triangle" w="lg" len="lg"/>
          </a:ln>
        </p:spPr>
      </p:cxnSp>
      <p:cxnSp>
        <p:nvCxnSpPr>
          <p:cNvPr id="1966" name="Google Shape;1966;p60"/>
          <p:cNvCxnSpPr/>
          <p:nvPr/>
        </p:nvCxnSpPr>
        <p:spPr>
          <a:xfrm flipH="1">
            <a:off x="3030141" y="3141376"/>
            <a:ext cx="824987" cy="398354"/>
          </a:xfrm>
          <a:prstGeom prst="straightConnector1">
            <a:avLst/>
          </a:prstGeom>
          <a:noFill/>
          <a:ln w="19050" cap="flat" cmpd="sng">
            <a:solidFill>
              <a:schemeClr val="accent3"/>
            </a:solidFill>
            <a:prstDash val="solid"/>
            <a:round/>
            <a:headEnd type="none" w="med" len="med"/>
            <a:tailEnd type="none" w="med" len="med"/>
          </a:ln>
        </p:spPr>
      </p:cxnSp>
      <p:cxnSp>
        <p:nvCxnSpPr>
          <p:cNvPr id="1967" name="Google Shape;1967;p60"/>
          <p:cNvCxnSpPr/>
          <p:nvPr/>
        </p:nvCxnSpPr>
        <p:spPr>
          <a:xfrm flipH="1">
            <a:off x="2657475" y="3540919"/>
            <a:ext cx="372666" cy="25102"/>
          </a:xfrm>
          <a:prstGeom prst="straightConnector1">
            <a:avLst/>
          </a:prstGeom>
          <a:noFill/>
          <a:ln w="19050" cap="flat" cmpd="sng">
            <a:solidFill>
              <a:schemeClr val="accent3"/>
            </a:solidFill>
            <a:prstDash val="solid"/>
            <a:round/>
            <a:headEnd type="none" w="med" len="med"/>
            <a:tailEnd type="none" w="med" len="med"/>
          </a:ln>
        </p:spPr>
      </p:cxnSp>
      <p:cxnSp>
        <p:nvCxnSpPr>
          <p:cNvPr id="1968" name="Google Shape;1968;p60"/>
          <p:cNvCxnSpPr/>
          <p:nvPr/>
        </p:nvCxnSpPr>
        <p:spPr>
          <a:xfrm rot="1231900" flipH="1">
            <a:off x="3334941" y="2658666"/>
            <a:ext cx="336947" cy="213122"/>
          </a:xfrm>
          <a:prstGeom prst="straightConnector1">
            <a:avLst/>
          </a:prstGeom>
          <a:noFill/>
          <a:ln w="19050" cap="flat" cmpd="sng">
            <a:solidFill>
              <a:schemeClr val="accent3"/>
            </a:solidFill>
            <a:prstDash val="solid"/>
            <a:round/>
            <a:headEnd type="triangle" w="lg" len="lg"/>
            <a:tailEnd type="triangle" w="lg" len="lg"/>
          </a:ln>
        </p:spPr>
      </p:cxnSp>
      <p:sp>
        <p:nvSpPr>
          <p:cNvPr id="1969" name="Google Shape;1969;p60"/>
          <p:cNvSpPr txBox="1"/>
          <p:nvPr/>
        </p:nvSpPr>
        <p:spPr>
          <a:xfrm>
            <a:off x="6119749" y="1163982"/>
            <a:ext cx="1114408"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dirty="0">
                <a:solidFill>
                  <a:schemeClr val="dk1"/>
                </a:solidFill>
                <a:latin typeface="Arial"/>
                <a:ea typeface="Arial"/>
                <a:cs typeface="Arial"/>
                <a:sym typeface="Arial"/>
              </a:rPr>
              <a:t>Outer Bark</a:t>
            </a:r>
            <a:endParaRPr sz="1500" dirty="0">
              <a:solidFill>
                <a:schemeClr val="dk1"/>
              </a:solidFill>
              <a:latin typeface="Arial"/>
              <a:ea typeface="Arial"/>
              <a:cs typeface="Arial"/>
              <a:sym typeface="Arial"/>
            </a:endParaRPr>
          </a:p>
        </p:txBody>
      </p:sp>
      <p:sp>
        <p:nvSpPr>
          <p:cNvPr id="1970" name="Google Shape;1970;p60"/>
          <p:cNvSpPr txBox="1"/>
          <p:nvPr/>
        </p:nvSpPr>
        <p:spPr>
          <a:xfrm>
            <a:off x="6530580" y="1747838"/>
            <a:ext cx="1010213"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Cambium</a:t>
            </a:r>
            <a:endParaRPr sz="1500">
              <a:solidFill>
                <a:schemeClr val="dk1"/>
              </a:solidFill>
              <a:latin typeface="Arial"/>
              <a:ea typeface="Arial"/>
              <a:cs typeface="Arial"/>
              <a:sym typeface="Arial"/>
            </a:endParaRPr>
          </a:p>
        </p:txBody>
      </p:sp>
      <p:sp>
        <p:nvSpPr>
          <p:cNvPr id="1971" name="Google Shape;1971;p60"/>
          <p:cNvSpPr txBox="1"/>
          <p:nvPr/>
        </p:nvSpPr>
        <p:spPr>
          <a:xfrm>
            <a:off x="6530580" y="3087292"/>
            <a:ext cx="1006078"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dirty="0">
                <a:solidFill>
                  <a:schemeClr val="dk1"/>
                </a:solidFill>
                <a:latin typeface="Arial"/>
                <a:ea typeface="Arial"/>
                <a:cs typeface="Arial"/>
                <a:sym typeface="Arial"/>
              </a:rPr>
              <a:t>Rays</a:t>
            </a:r>
            <a:endParaRPr sz="1500" dirty="0">
              <a:solidFill>
                <a:schemeClr val="dk1"/>
              </a:solidFill>
              <a:latin typeface="Arial"/>
              <a:ea typeface="Arial"/>
              <a:cs typeface="Arial"/>
              <a:sym typeface="Arial"/>
            </a:endParaRPr>
          </a:p>
        </p:txBody>
      </p:sp>
      <p:sp>
        <p:nvSpPr>
          <p:cNvPr id="1972" name="Google Shape;1972;p60"/>
          <p:cNvSpPr txBox="1"/>
          <p:nvPr/>
        </p:nvSpPr>
        <p:spPr>
          <a:xfrm>
            <a:off x="6336506" y="3530205"/>
            <a:ext cx="100607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dirty="0">
                <a:solidFill>
                  <a:schemeClr val="dk1"/>
                </a:solidFill>
                <a:latin typeface="Arial"/>
                <a:ea typeface="Arial"/>
                <a:cs typeface="Arial"/>
                <a:sym typeface="Arial"/>
              </a:rPr>
              <a:t>Pith</a:t>
            </a:r>
            <a:endParaRPr sz="1500" dirty="0">
              <a:solidFill>
                <a:schemeClr val="dk1"/>
              </a:solidFill>
              <a:latin typeface="Arial"/>
              <a:ea typeface="Arial"/>
              <a:cs typeface="Arial"/>
              <a:sym typeface="Arial"/>
            </a:endParaRPr>
          </a:p>
        </p:txBody>
      </p:sp>
      <p:sp>
        <p:nvSpPr>
          <p:cNvPr id="1973" name="Google Shape;1973;p60"/>
          <p:cNvSpPr txBox="1"/>
          <p:nvPr/>
        </p:nvSpPr>
        <p:spPr>
          <a:xfrm>
            <a:off x="1545432" y="3381376"/>
            <a:ext cx="1112043"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Heartwood</a:t>
            </a:r>
            <a:endParaRPr sz="1500">
              <a:solidFill>
                <a:schemeClr val="dk1"/>
              </a:solidFill>
              <a:latin typeface="Arial"/>
              <a:ea typeface="Arial"/>
              <a:cs typeface="Arial"/>
              <a:sym typeface="Arial"/>
            </a:endParaRPr>
          </a:p>
        </p:txBody>
      </p:sp>
      <p:cxnSp>
        <p:nvCxnSpPr>
          <p:cNvPr id="1974" name="Google Shape;1974;p60"/>
          <p:cNvCxnSpPr/>
          <p:nvPr/>
        </p:nvCxnSpPr>
        <p:spPr>
          <a:xfrm rot="928802" flipH="1">
            <a:off x="2569370" y="2709862"/>
            <a:ext cx="703660" cy="377429"/>
          </a:xfrm>
          <a:prstGeom prst="straightConnector1">
            <a:avLst/>
          </a:prstGeom>
          <a:noFill/>
          <a:ln w="19050" cap="flat" cmpd="sng">
            <a:solidFill>
              <a:schemeClr val="accent3"/>
            </a:solidFill>
            <a:prstDash val="solid"/>
            <a:round/>
            <a:headEnd type="none" w="med" len="med"/>
            <a:tailEnd type="none" w="med" len="med"/>
          </a:ln>
        </p:spPr>
      </p:cxnSp>
      <p:cxnSp>
        <p:nvCxnSpPr>
          <p:cNvPr id="1975" name="Google Shape;1975;p60"/>
          <p:cNvCxnSpPr/>
          <p:nvPr/>
        </p:nvCxnSpPr>
        <p:spPr>
          <a:xfrm rot="10800000">
            <a:off x="2313385" y="2983706"/>
            <a:ext cx="223838" cy="0"/>
          </a:xfrm>
          <a:prstGeom prst="straightConnector1">
            <a:avLst/>
          </a:prstGeom>
          <a:noFill/>
          <a:ln w="19050" cap="flat" cmpd="sng">
            <a:solidFill>
              <a:schemeClr val="accent3"/>
            </a:solidFill>
            <a:prstDash val="solid"/>
            <a:round/>
            <a:headEnd type="none" w="med" len="med"/>
            <a:tailEnd type="none" w="med" len="med"/>
          </a:ln>
        </p:spPr>
      </p:cxnSp>
      <p:sp>
        <p:nvSpPr>
          <p:cNvPr id="1976" name="Google Shape;1976;p60"/>
          <p:cNvSpPr txBox="1"/>
          <p:nvPr/>
        </p:nvSpPr>
        <p:spPr>
          <a:xfrm>
            <a:off x="1291828" y="1747838"/>
            <a:ext cx="1072730"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Inner Bark</a:t>
            </a:r>
            <a:endParaRPr sz="1500">
              <a:solidFill>
                <a:schemeClr val="dk1"/>
              </a:solidFill>
              <a:latin typeface="Arial"/>
              <a:ea typeface="Arial"/>
              <a:cs typeface="Arial"/>
              <a:sym typeface="Arial"/>
            </a:endParaRPr>
          </a:p>
        </p:txBody>
      </p:sp>
      <p:sp>
        <p:nvSpPr>
          <p:cNvPr id="1977" name="Google Shape;1977;p60"/>
          <p:cNvSpPr txBox="1"/>
          <p:nvPr/>
        </p:nvSpPr>
        <p:spPr>
          <a:xfrm>
            <a:off x="1377553" y="2818211"/>
            <a:ext cx="994172"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Arial"/>
                <a:ea typeface="Arial"/>
                <a:cs typeface="Arial"/>
                <a:sym typeface="Arial"/>
              </a:rPr>
              <a:t>Sapwood</a:t>
            </a:r>
            <a:endParaRPr sz="1500">
              <a:solidFill>
                <a:schemeClr val="dk1"/>
              </a:solidFill>
              <a:latin typeface="Arial"/>
              <a:ea typeface="Arial"/>
              <a:cs typeface="Arial"/>
              <a:sym typeface="Arial"/>
            </a:endParaRPr>
          </a:p>
        </p:txBody>
      </p:sp>
      <p:sp>
        <p:nvSpPr>
          <p:cNvPr id="1978" name="Google Shape;1978;p60"/>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63</a:t>
            </a:fld>
            <a:endParaRPr/>
          </a:p>
        </p:txBody>
      </p:sp>
      <p:cxnSp>
        <p:nvCxnSpPr>
          <p:cNvPr id="2" name="Google Shape;1962;p60">
            <a:extLst>
              <a:ext uri="{FF2B5EF4-FFF2-40B4-BE49-F238E27FC236}">
                <a16:creationId xmlns:a16="http://schemas.microsoft.com/office/drawing/2014/main" id="{458AD2C3-5AC0-C335-3F7F-C0CA2E606B20}"/>
              </a:ext>
            </a:extLst>
          </p:cNvPr>
          <p:cNvCxnSpPr>
            <a:cxnSpLocks/>
          </p:cNvCxnSpPr>
          <p:nvPr/>
        </p:nvCxnSpPr>
        <p:spPr>
          <a:xfrm flipH="1">
            <a:off x="4945843" y="1060125"/>
            <a:ext cx="1020378" cy="629885"/>
          </a:xfrm>
          <a:prstGeom prst="straightConnector1">
            <a:avLst/>
          </a:prstGeom>
          <a:noFill/>
          <a:ln w="19050" cap="flat" cmpd="sng">
            <a:solidFill>
              <a:schemeClr val="accent3"/>
            </a:solidFill>
            <a:prstDash val="solid"/>
            <a:round/>
            <a:headEnd type="none" w="med" len="med"/>
            <a:tailEnd type="triangle" w="lg" len="lg"/>
          </a:ln>
        </p:spPr>
      </p:cxnSp>
      <p:cxnSp>
        <p:nvCxnSpPr>
          <p:cNvPr id="5" name="Google Shape;1962;p60">
            <a:extLst>
              <a:ext uri="{FF2B5EF4-FFF2-40B4-BE49-F238E27FC236}">
                <a16:creationId xmlns:a16="http://schemas.microsoft.com/office/drawing/2014/main" id="{04157684-1EEC-CB99-282A-E7DF61AB6250}"/>
              </a:ext>
            </a:extLst>
          </p:cNvPr>
          <p:cNvCxnSpPr>
            <a:cxnSpLocks/>
          </p:cNvCxnSpPr>
          <p:nvPr/>
        </p:nvCxnSpPr>
        <p:spPr>
          <a:xfrm flipH="1" flipV="1">
            <a:off x="4703350" y="3962647"/>
            <a:ext cx="1337287" cy="120728"/>
          </a:xfrm>
          <a:prstGeom prst="straightConnector1">
            <a:avLst/>
          </a:prstGeom>
          <a:noFill/>
          <a:ln w="19050" cap="flat" cmpd="sng">
            <a:solidFill>
              <a:schemeClr val="accent3"/>
            </a:solidFill>
            <a:prstDash val="solid"/>
            <a:round/>
            <a:headEnd type="none" w="med" len="med"/>
            <a:tailEnd type="triangle" w="lg" len="lg"/>
          </a:ln>
        </p:spPr>
      </p:cxnSp>
      <p:sp>
        <p:nvSpPr>
          <p:cNvPr id="14" name="TextBox 13">
            <a:extLst>
              <a:ext uri="{FF2B5EF4-FFF2-40B4-BE49-F238E27FC236}">
                <a16:creationId xmlns:a16="http://schemas.microsoft.com/office/drawing/2014/main" id="{9A9FBB57-DDED-8A3C-1758-35A8C9E605E4}"/>
              </a:ext>
            </a:extLst>
          </p:cNvPr>
          <p:cNvSpPr txBox="1"/>
          <p:nvPr/>
        </p:nvSpPr>
        <p:spPr>
          <a:xfrm>
            <a:off x="6016699" y="3936866"/>
            <a:ext cx="798360" cy="323165"/>
          </a:xfrm>
          <a:prstGeom prst="rect">
            <a:avLst/>
          </a:prstGeom>
          <a:noFill/>
        </p:spPr>
        <p:txBody>
          <a:bodyPr wrap="square">
            <a:spAutoFit/>
          </a:bodyPr>
          <a:lstStyle/>
          <a:p>
            <a:pPr marL="0" marR="0" lvl="0" indent="0" algn="l" rtl="0">
              <a:spcBef>
                <a:spcPts val="0"/>
              </a:spcBef>
              <a:spcAft>
                <a:spcPts val="0"/>
              </a:spcAft>
              <a:buNone/>
            </a:pPr>
            <a:r>
              <a:rPr lang="en-US" sz="1500" dirty="0">
                <a:solidFill>
                  <a:schemeClr val="dk1"/>
                </a:solidFill>
                <a:latin typeface="Arial"/>
                <a:ea typeface="Arial"/>
                <a:cs typeface="Arial"/>
                <a:sym typeface="Arial"/>
              </a:rPr>
              <a:t>Check</a:t>
            </a:r>
          </a:p>
        </p:txBody>
      </p:sp>
      <p:sp>
        <p:nvSpPr>
          <p:cNvPr id="16" name="TextBox 15">
            <a:extLst>
              <a:ext uri="{FF2B5EF4-FFF2-40B4-BE49-F238E27FC236}">
                <a16:creationId xmlns:a16="http://schemas.microsoft.com/office/drawing/2014/main" id="{AF668370-CA8B-57F9-44B0-50E05D15272E}"/>
              </a:ext>
            </a:extLst>
          </p:cNvPr>
          <p:cNvSpPr txBox="1"/>
          <p:nvPr/>
        </p:nvSpPr>
        <p:spPr>
          <a:xfrm>
            <a:off x="5966221" y="883470"/>
            <a:ext cx="891778" cy="323165"/>
          </a:xfrm>
          <a:prstGeom prst="rect">
            <a:avLst/>
          </a:prstGeom>
          <a:noFill/>
        </p:spPr>
        <p:txBody>
          <a:bodyPr wrap="square">
            <a:spAutoFit/>
          </a:bodyPr>
          <a:lstStyle/>
          <a:p>
            <a:pPr marL="0" marR="0" lvl="0" indent="0" algn="l" rtl="0">
              <a:spcBef>
                <a:spcPts val="0"/>
              </a:spcBef>
              <a:spcAft>
                <a:spcPts val="0"/>
              </a:spcAft>
              <a:buNone/>
            </a:pPr>
            <a:r>
              <a:rPr lang="en-US" sz="1500" dirty="0">
                <a:solidFill>
                  <a:schemeClr val="dk1"/>
                </a:solidFill>
                <a:latin typeface="Arial"/>
                <a:ea typeface="Arial"/>
                <a:cs typeface="Arial"/>
                <a:sym typeface="Arial"/>
              </a:rPr>
              <a:t>Check</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sp>
        <p:nvSpPr>
          <p:cNvPr id="1983" name="Google Shape;1983;p61"/>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numCol="2" anchor="t" anchorCtr="0">
            <a:noAutofit/>
          </a:bodyPr>
          <a:lstStyle/>
          <a:p>
            <a:pPr marL="0" lvl="0" indent="0" algn="l" rtl="0">
              <a:lnSpc>
                <a:spcPct val="150000"/>
              </a:lnSpc>
              <a:spcBef>
                <a:spcPts val="0"/>
              </a:spcBef>
              <a:spcAft>
                <a:spcPts val="0"/>
              </a:spcAft>
              <a:buClr>
                <a:schemeClr val="dk1"/>
              </a:buClr>
              <a:buSzPts val="1800"/>
              <a:buNone/>
            </a:pPr>
            <a:r>
              <a:rPr lang="en-US" dirty="0"/>
              <a:t>Growth features</a:t>
            </a:r>
            <a:endParaRPr dirty="0"/>
          </a:p>
          <a:p>
            <a:pPr marL="257175" lvl="0" indent="-257175" algn="l" rtl="0">
              <a:lnSpc>
                <a:spcPct val="150000"/>
              </a:lnSpc>
              <a:spcBef>
                <a:spcPts val="360"/>
              </a:spcBef>
              <a:spcAft>
                <a:spcPts val="0"/>
              </a:spcAft>
              <a:buClr>
                <a:schemeClr val="dk1"/>
              </a:buClr>
              <a:buSzPts val="1800"/>
              <a:buChar char="•"/>
            </a:pPr>
            <a:r>
              <a:rPr lang="en-US" dirty="0"/>
              <a:t>Knots</a:t>
            </a:r>
            <a:endParaRPr dirty="0"/>
          </a:p>
          <a:p>
            <a:pPr marL="257175" lvl="0" indent="-257175" algn="l" rtl="0">
              <a:lnSpc>
                <a:spcPct val="150000"/>
              </a:lnSpc>
              <a:spcBef>
                <a:spcPts val="360"/>
              </a:spcBef>
              <a:spcAft>
                <a:spcPts val="0"/>
              </a:spcAft>
              <a:buClr>
                <a:schemeClr val="dk1"/>
              </a:buClr>
              <a:buSzPts val="1800"/>
              <a:buChar char="•"/>
            </a:pPr>
            <a:r>
              <a:rPr lang="en-US" dirty="0"/>
              <a:t>Splits, Checks</a:t>
            </a:r>
            <a:endParaRPr dirty="0"/>
          </a:p>
          <a:p>
            <a:pPr marL="342900" lvl="1" indent="0" algn="l" rtl="0">
              <a:lnSpc>
                <a:spcPct val="150000"/>
              </a:lnSpc>
              <a:spcBef>
                <a:spcPts val="300"/>
              </a:spcBef>
              <a:spcAft>
                <a:spcPts val="0"/>
              </a:spcAft>
              <a:buClr>
                <a:schemeClr val="dk1"/>
              </a:buClr>
              <a:buSzPts val="1500"/>
              <a:buNone/>
            </a:pPr>
            <a:endParaRPr dirty="0"/>
          </a:p>
          <a:p>
            <a:pPr marL="0" lvl="0" indent="0" algn="l" rtl="0">
              <a:lnSpc>
                <a:spcPct val="150000"/>
              </a:lnSpc>
              <a:spcBef>
                <a:spcPts val="360"/>
              </a:spcBef>
              <a:spcAft>
                <a:spcPts val="0"/>
              </a:spcAft>
              <a:buClr>
                <a:schemeClr val="dk1"/>
              </a:buClr>
              <a:buSzPts val="1800"/>
              <a:buNone/>
            </a:pPr>
            <a:endParaRPr lang="en-US" dirty="0"/>
          </a:p>
          <a:p>
            <a:pPr marL="0" lvl="0" indent="0" algn="l" rtl="0">
              <a:lnSpc>
                <a:spcPct val="150000"/>
              </a:lnSpc>
              <a:spcBef>
                <a:spcPts val="360"/>
              </a:spcBef>
              <a:spcAft>
                <a:spcPts val="0"/>
              </a:spcAft>
              <a:buClr>
                <a:schemeClr val="dk1"/>
              </a:buClr>
              <a:buSzPts val="1800"/>
              <a:buNone/>
            </a:pPr>
            <a:endParaRPr lang="en-US" dirty="0"/>
          </a:p>
          <a:p>
            <a:pPr marL="0" lvl="0" indent="0" algn="l" rtl="0">
              <a:lnSpc>
                <a:spcPct val="150000"/>
              </a:lnSpc>
              <a:spcBef>
                <a:spcPts val="360"/>
              </a:spcBef>
              <a:spcAft>
                <a:spcPts val="0"/>
              </a:spcAft>
              <a:buClr>
                <a:schemeClr val="dk1"/>
              </a:buClr>
              <a:buSzPts val="1800"/>
              <a:buNone/>
            </a:pPr>
            <a:endParaRPr lang="en-US" dirty="0"/>
          </a:p>
          <a:p>
            <a:pPr marL="0" lvl="0" indent="0" algn="l" rtl="0">
              <a:lnSpc>
                <a:spcPct val="150000"/>
              </a:lnSpc>
              <a:spcBef>
                <a:spcPts val="360"/>
              </a:spcBef>
              <a:spcAft>
                <a:spcPts val="0"/>
              </a:spcAft>
              <a:buClr>
                <a:schemeClr val="dk1"/>
              </a:buClr>
              <a:buSzPts val="1800"/>
              <a:buNone/>
            </a:pPr>
            <a:r>
              <a:rPr lang="en-US" dirty="0"/>
              <a:t>Moisture content</a:t>
            </a:r>
            <a:endParaRPr dirty="0"/>
          </a:p>
          <a:p>
            <a:pPr marL="257175" lvl="0" indent="-257175" algn="l" rtl="0">
              <a:lnSpc>
                <a:spcPct val="150000"/>
              </a:lnSpc>
              <a:spcBef>
                <a:spcPts val="360"/>
              </a:spcBef>
              <a:spcAft>
                <a:spcPts val="0"/>
              </a:spcAft>
              <a:buClr>
                <a:schemeClr val="dk1"/>
              </a:buClr>
              <a:buSzPts val="1800"/>
              <a:buChar char="•"/>
            </a:pPr>
            <a:r>
              <a:rPr lang="en-US" dirty="0"/>
              <a:t>Moisture affects dimensional stability</a:t>
            </a:r>
            <a:endParaRPr dirty="0"/>
          </a:p>
          <a:p>
            <a:pPr marL="257175" lvl="0" indent="-257175" algn="l" rtl="0">
              <a:lnSpc>
                <a:spcPct val="150000"/>
              </a:lnSpc>
              <a:spcBef>
                <a:spcPts val="360"/>
              </a:spcBef>
              <a:spcAft>
                <a:spcPts val="0"/>
              </a:spcAft>
              <a:buClr>
                <a:schemeClr val="dk1"/>
              </a:buClr>
              <a:buSzPts val="1800"/>
              <a:buChar char="•"/>
            </a:pPr>
            <a:r>
              <a:rPr lang="en-US" dirty="0"/>
              <a:t>19% moisture content is considered seasoned wood</a:t>
            </a:r>
            <a:endParaRPr dirty="0"/>
          </a:p>
          <a:p>
            <a:pPr marL="557213" lvl="1" indent="-119062" algn="l" rtl="0">
              <a:spcBef>
                <a:spcPts val="300"/>
              </a:spcBef>
              <a:spcAft>
                <a:spcPts val="0"/>
              </a:spcAft>
              <a:buClr>
                <a:schemeClr val="dk1"/>
              </a:buClr>
              <a:buSzPts val="1500"/>
              <a:buNone/>
            </a:pPr>
            <a:endParaRPr dirty="0"/>
          </a:p>
          <a:p>
            <a:pPr marL="257175" lvl="0" indent="-142875" algn="l" rtl="0">
              <a:spcBef>
                <a:spcPts val="360"/>
              </a:spcBef>
              <a:spcAft>
                <a:spcPts val="0"/>
              </a:spcAft>
              <a:buClr>
                <a:schemeClr val="dk1"/>
              </a:buClr>
              <a:buSzPts val="1800"/>
              <a:buNone/>
            </a:pPr>
            <a:endParaRPr dirty="0"/>
          </a:p>
        </p:txBody>
      </p:sp>
      <p:sp>
        <p:nvSpPr>
          <p:cNvPr id="1984" name="Google Shape;1984;p61"/>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Growth Features</a:t>
            </a:r>
            <a:endParaRPr dirty="0"/>
          </a:p>
        </p:txBody>
      </p:sp>
      <p:sp>
        <p:nvSpPr>
          <p:cNvPr id="1985" name="Google Shape;1985;p61"/>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989"/>
        <p:cNvGrpSpPr/>
        <p:nvPr/>
      </p:nvGrpSpPr>
      <p:grpSpPr>
        <a:xfrm>
          <a:off x="0" y="0"/>
          <a:ext cx="0" cy="0"/>
          <a:chOff x="0" y="0"/>
          <a:chExt cx="0" cy="0"/>
        </a:xfrm>
      </p:grpSpPr>
      <p:sp>
        <p:nvSpPr>
          <p:cNvPr id="1990" name="Google Shape;1990;p62"/>
          <p:cNvSpPr txBox="1">
            <a:spLocks noGrp="1"/>
          </p:cNvSpPr>
          <p:nvPr>
            <p:ph type="body" idx="1"/>
          </p:nvPr>
        </p:nvSpPr>
        <p:spPr>
          <a:xfrm>
            <a:off x="467544" y="1275609"/>
            <a:ext cx="3628206" cy="3168352"/>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Clr>
                <a:schemeClr val="dk1"/>
              </a:buClr>
              <a:buSzPts val="1600"/>
              <a:buChar char="•"/>
            </a:pPr>
            <a:r>
              <a:rPr lang="en-US" sz="1600" dirty="0"/>
              <a:t>Occur naturally</a:t>
            </a:r>
            <a:endParaRPr dirty="0"/>
          </a:p>
          <a:p>
            <a:pPr marL="257175" lvl="0" indent="-257175" algn="l" rtl="0">
              <a:spcBef>
                <a:spcPts val="320"/>
              </a:spcBef>
              <a:spcAft>
                <a:spcPts val="0"/>
              </a:spcAft>
              <a:buClr>
                <a:schemeClr val="dk1"/>
              </a:buClr>
              <a:buSzPts val="1600"/>
              <a:buChar char="•"/>
            </a:pPr>
            <a:r>
              <a:rPr lang="en-US" sz="1600" dirty="0"/>
              <a:t>Not generally considered a defect in timber</a:t>
            </a:r>
            <a:endParaRPr dirty="0"/>
          </a:p>
          <a:p>
            <a:pPr marL="257175" lvl="0" indent="-257175" algn="l" rtl="0">
              <a:spcBef>
                <a:spcPts val="320"/>
              </a:spcBef>
              <a:spcAft>
                <a:spcPts val="0"/>
              </a:spcAft>
              <a:buClr>
                <a:schemeClr val="dk1"/>
              </a:buClr>
              <a:buSzPts val="1600"/>
              <a:buChar char="•"/>
            </a:pPr>
            <a:r>
              <a:rPr lang="en-US" sz="1600" dirty="0"/>
              <a:t>Can be differentiated from cracks by the presence of creosote or other preservatives visible on the inside surface of the check</a:t>
            </a:r>
            <a:endParaRPr dirty="0"/>
          </a:p>
          <a:p>
            <a:pPr marL="257175" lvl="0" indent="-257175" algn="l" rtl="0">
              <a:spcBef>
                <a:spcPts val="320"/>
              </a:spcBef>
              <a:spcAft>
                <a:spcPts val="0"/>
              </a:spcAft>
              <a:buClr>
                <a:schemeClr val="dk1"/>
              </a:buClr>
              <a:buSzPts val="1600"/>
              <a:buChar char="•"/>
            </a:pPr>
            <a:r>
              <a:rPr lang="en-US" sz="1600" dirty="0"/>
              <a:t>Cracks that have formed after application of the wood preservative will have not have preservative present at the inside surface.</a:t>
            </a:r>
            <a:endParaRPr dirty="0"/>
          </a:p>
        </p:txBody>
      </p:sp>
      <p:sp>
        <p:nvSpPr>
          <p:cNvPr id="1991" name="Google Shape;1991;p62"/>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100"/>
              <a:buNone/>
            </a:pPr>
            <a:r>
              <a:rPr lang="en-US" sz="3200" dirty="0"/>
              <a:t>Checks</a:t>
            </a:r>
            <a:endParaRPr sz="3200" dirty="0"/>
          </a:p>
        </p:txBody>
      </p:sp>
      <p:sp>
        <p:nvSpPr>
          <p:cNvPr id="1993" name="Google Shape;1993;p62"/>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65</a:t>
            </a:fld>
            <a:endParaRPr/>
          </a:p>
        </p:txBody>
      </p:sp>
      <p:pic>
        <p:nvPicPr>
          <p:cNvPr id="3" name="Picture 2" descr="A picture containing old, building material, dirty, stone&#10;&#10;Description automatically generated">
            <a:extLst>
              <a:ext uri="{FF2B5EF4-FFF2-40B4-BE49-F238E27FC236}">
                <a16:creationId xmlns:a16="http://schemas.microsoft.com/office/drawing/2014/main" id="{BE6B4115-5EE9-8A3C-E637-295876101207}"/>
              </a:ext>
            </a:extLst>
          </p:cNvPr>
          <p:cNvPicPr>
            <a:picLocks noChangeAspect="1"/>
          </p:cNvPicPr>
          <p:nvPr/>
        </p:nvPicPr>
        <p:blipFill>
          <a:blip r:embed="rId3"/>
          <a:stretch>
            <a:fillRect/>
          </a:stretch>
        </p:blipFill>
        <p:spPr>
          <a:xfrm>
            <a:off x="5465167" y="2354388"/>
            <a:ext cx="2917373" cy="2188030"/>
          </a:xfrm>
          <a:prstGeom prst="rect">
            <a:avLst/>
          </a:prstGeom>
        </p:spPr>
      </p:pic>
      <p:pic>
        <p:nvPicPr>
          <p:cNvPr id="5" name="Picture 4" descr="A picture containing ground&#10;&#10;Description automatically generated">
            <a:extLst>
              <a:ext uri="{FF2B5EF4-FFF2-40B4-BE49-F238E27FC236}">
                <a16:creationId xmlns:a16="http://schemas.microsoft.com/office/drawing/2014/main" id="{EB16F973-27C4-1EB3-D66E-5D44E6EC718F}"/>
              </a:ext>
            </a:extLst>
          </p:cNvPr>
          <p:cNvPicPr>
            <a:picLocks noChangeAspect="1"/>
          </p:cNvPicPr>
          <p:nvPr/>
        </p:nvPicPr>
        <p:blipFill>
          <a:blip r:embed="rId4"/>
          <a:stretch>
            <a:fillRect/>
          </a:stretch>
        </p:blipFill>
        <p:spPr>
          <a:xfrm>
            <a:off x="5465167" y="70559"/>
            <a:ext cx="2917373" cy="218803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997"/>
        <p:cNvGrpSpPr/>
        <p:nvPr/>
      </p:nvGrpSpPr>
      <p:grpSpPr>
        <a:xfrm>
          <a:off x="0" y="0"/>
          <a:ext cx="0" cy="0"/>
          <a:chOff x="0" y="0"/>
          <a:chExt cx="0" cy="0"/>
        </a:xfrm>
      </p:grpSpPr>
      <p:sp>
        <p:nvSpPr>
          <p:cNvPr id="1998" name="Google Shape;1998;p63"/>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Clr>
                <a:schemeClr val="dk1"/>
              </a:buClr>
              <a:buSzPts val="1800"/>
              <a:buChar char="•"/>
            </a:pPr>
            <a:r>
              <a:rPr lang="en-US"/>
              <a:t>Compression</a:t>
            </a:r>
            <a:endParaRPr/>
          </a:p>
          <a:p>
            <a:pPr marL="557213" lvl="1" indent="-220662" algn="l" rtl="0">
              <a:spcBef>
                <a:spcPts val="300"/>
              </a:spcBef>
              <a:spcAft>
                <a:spcPts val="0"/>
              </a:spcAft>
              <a:buClr>
                <a:schemeClr val="dk1"/>
              </a:buClr>
              <a:buSzPts val="1600"/>
              <a:buChar char="–"/>
            </a:pPr>
            <a:r>
              <a:rPr lang="en-US" sz="1600"/>
              <a:t>perpendicular to grain</a:t>
            </a:r>
            <a:endParaRPr sz="1600"/>
          </a:p>
          <a:p>
            <a:pPr marL="557213" lvl="1" indent="-220662" algn="l" rtl="0">
              <a:spcBef>
                <a:spcPts val="300"/>
              </a:spcBef>
              <a:spcAft>
                <a:spcPts val="0"/>
              </a:spcAft>
              <a:buClr>
                <a:schemeClr val="dk1"/>
              </a:buClr>
              <a:buSzPts val="1600"/>
              <a:buChar char="–"/>
            </a:pPr>
            <a:r>
              <a:rPr lang="en-US" sz="1600"/>
              <a:t>parallel to grain</a:t>
            </a:r>
            <a:endParaRPr sz="1600"/>
          </a:p>
          <a:p>
            <a:pPr marL="257175" lvl="0" indent="-257175" algn="l" rtl="0">
              <a:spcBef>
                <a:spcPts val="360"/>
              </a:spcBef>
              <a:spcAft>
                <a:spcPts val="0"/>
              </a:spcAft>
              <a:buClr>
                <a:schemeClr val="dk1"/>
              </a:buClr>
              <a:buSzPts val="1800"/>
              <a:buChar char="•"/>
            </a:pPr>
            <a:r>
              <a:rPr lang="en-US"/>
              <a:t>Tension</a:t>
            </a:r>
            <a:endParaRPr/>
          </a:p>
          <a:p>
            <a:pPr marL="257175" lvl="0" indent="-257175" algn="l" rtl="0">
              <a:spcBef>
                <a:spcPts val="360"/>
              </a:spcBef>
              <a:spcAft>
                <a:spcPts val="0"/>
              </a:spcAft>
              <a:buClr>
                <a:schemeClr val="dk1"/>
              </a:buClr>
              <a:buSzPts val="1800"/>
              <a:buChar char="•"/>
            </a:pPr>
            <a:r>
              <a:rPr lang="en-US"/>
              <a:t>Bending</a:t>
            </a:r>
            <a:endParaRPr/>
          </a:p>
          <a:p>
            <a:pPr marL="257175" lvl="0" indent="-257175" algn="l" rtl="0">
              <a:spcBef>
                <a:spcPts val="360"/>
              </a:spcBef>
              <a:spcAft>
                <a:spcPts val="0"/>
              </a:spcAft>
              <a:buClr>
                <a:schemeClr val="dk1"/>
              </a:buClr>
              <a:buSzPts val="1800"/>
              <a:buChar char="•"/>
            </a:pPr>
            <a:r>
              <a:rPr lang="en-US"/>
              <a:t>Fatigue</a:t>
            </a:r>
            <a:endParaRPr/>
          </a:p>
          <a:p>
            <a:pPr marL="257175" lvl="0" indent="-257175" algn="l" rtl="0">
              <a:spcBef>
                <a:spcPts val="360"/>
              </a:spcBef>
              <a:spcAft>
                <a:spcPts val="0"/>
              </a:spcAft>
              <a:buClr>
                <a:schemeClr val="dk1"/>
              </a:buClr>
              <a:buSzPts val="1800"/>
              <a:buChar char="•"/>
            </a:pPr>
            <a:r>
              <a:rPr lang="en-US"/>
              <a:t>Shrinkage</a:t>
            </a:r>
            <a:endParaRPr/>
          </a:p>
          <a:p>
            <a:pPr marL="557213" lvl="1" indent="-220662" algn="l" rtl="0">
              <a:spcBef>
                <a:spcPts val="300"/>
              </a:spcBef>
              <a:spcAft>
                <a:spcPts val="0"/>
              </a:spcAft>
              <a:buClr>
                <a:schemeClr val="dk1"/>
              </a:buClr>
              <a:buSzPts val="1600"/>
              <a:buChar char="–"/>
            </a:pPr>
            <a:r>
              <a:rPr lang="en-US" sz="1600"/>
              <a:t>60% radially</a:t>
            </a:r>
            <a:endParaRPr sz="1600"/>
          </a:p>
          <a:p>
            <a:pPr marL="557213" lvl="1" indent="-220662" algn="l" rtl="0">
              <a:spcBef>
                <a:spcPts val="300"/>
              </a:spcBef>
              <a:spcAft>
                <a:spcPts val="0"/>
              </a:spcAft>
              <a:buClr>
                <a:schemeClr val="dk1"/>
              </a:buClr>
              <a:buSzPts val="1600"/>
              <a:buChar char="–"/>
            </a:pPr>
            <a:r>
              <a:rPr lang="en-US" sz="1600"/>
              <a:t>2% longitudinally</a:t>
            </a:r>
            <a:endParaRPr sz="1600"/>
          </a:p>
          <a:p>
            <a:pPr marL="257175" lvl="0" indent="-142875" algn="l" rtl="0">
              <a:spcBef>
                <a:spcPts val="360"/>
              </a:spcBef>
              <a:spcAft>
                <a:spcPts val="0"/>
              </a:spcAft>
              <a:buClr>
                <a:schemeClr val="dk1"/>
              </a:buClr>
              <a:buSzPts val="1800"/>
              <a:buNone/>
            </a:pPr>
            <a:endParaRPr/>
          </a:p>
        </p:txBody>
      </p:sp>
      <p:sp>
        <p:nvSpPr>
          <p:cNvPr id="1999" name="Google Shape;1999;p6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Physical Properties</a:t>
            </a:r>
            <a:endParaRPr/>
          </a:p>
        </p:txBody>
      </p:sp>
      <p:pic>
        <p:nvPicPr>
          <p:cNvPr id="2000" name="Google Shape;2000;p63"/>
          <p:cNvPicPr preferRelativeResize="0"/>
          <p:nvPr/>
        </p:nvPicPr>
        <p:blipFill rotWithShape="1">
          <a:blip r:embed="rId3">
            <a:alphaModFix/>
          </a:blip>
          <a:srcRect/>
          <a:stretch/>
        </p:blipFill>
        <p:spPr>
          <a:xfrm>
            <a:off x="4654353" y="801182"/>
            <a:ext cx="3541136" cy="3541136"/>
          </a:xfrm>
          <a:prstGeom prst="rect">
            <a:avLst/>
          </a:prstGeom>
          <a:noFill/>
          <a:ln>
            <a:noFill/>
          </a:ln>
        </p:spPr>
      </p:pic>
      <p:sp>
        <p:nvSpPr>
          <p:cNvPr id="2001" name="Google Shape;2001;p63"/>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005"/>
        <p:cNvGrpSpPr/>
        <p:nvPr/>
      </p:nvGrpSpPr>
      <p:grpSpPr>
        <a:xfrm>
          <a:off x="0" y="0"/>
          <a:ext cx="0" cy="0"/>
          <a:chOff x="0" y="0"/>
          <a:chExt cx="0" cy="0"/>
        </a:xfrm>
      </p:grpSpPr>
      <p:sp>
        <p:nvSpPr>
          <p:cNvPr id="2006" name="Google Shape;2006;p64"/>
          <p:cNvSpPr txBox="1">
            <a:spLocks noGrp="1"/>
          </p:cNvSpPr>
          <p:nvPr>
            <p:ph type="body" idx="1"/>
          </p:nvPr>
        </p:nvSpPr>
        <p:spPr>
          <a:xfrm>
            <a:off x="539552" y="1047750"/>
            <a:ext cx="8229600" cy="3540224"/>
          </a:xfrm>
          <a:prstGeom prst="rect">
            <a:avLst/>
          </a:prstGeom>
          <a:noFill/>
          <a:ln>
            <a:noFill/>
          </a:ln>
        </p:spPr>
        <p:txBody>
          <a:bodyPr spcFirstLastPara="1" wrap="square" lIns="0" tIns="45700" rIns="91425" bIns="45700" anchor="t" anchorCtr="0">
            <a:noAutofit/>
          </a:bodyPr>
          <a:lstStyle/>
          <a:p>
            <a:pPr marL="342900" lvl="0" indent="-342900" algn="l" rtl="0">
              <a:spcBef>
                <a:spcPts val="0"/>
              </a:spcBef>
              <a:spcAft>
                <a:spcPts val="0"/>
              </a:spcAft>
              <a:buClr>
                <a:srgbClr val="F2F2F2"/>
              </a:buClr>
              <a:buSzPts val="1800"/>
              <a:buFont typeface="Arial"/>
              <a:buChar char="•"/>
            </a:pPr>
            <a:r>
              <a:rPr lang="en-US" dirty="0"/>
              <a:t>Decay and fungal growth</a:t>
            </a:r>
            <a:endParaRPr dirty="0"/>
          </a:p>
          <a:p>
            <a:pPr marL="342900" lvl="0" indent="-342900" algn="l" rtl="0">
              <a:spcBef>
                <a:spcPts val="360"/>
              </a:spcBef>
              <a:spcAft>
                <a:spcPts val="0"/>
              </a:spcAft>
              <a:buClr>
                <a:srgbClr val="F2F2F2"/>
              </a:buClr>
              <a:buSzPts val="1800"/>
              <a:buFont typeface="Arial"/>
              <a:buChar char="•"/>
            </a:pPr>
            <a:r>
              <a:rPr lang="en-US" dirty="0"/>
              <a:t>Abrasion </a:t>
            </a:r>
            <a:endParaRPr dirty="0"/>
          </a:p>
          <a:p>
            <a:pPr marL="342900" lvl="0" indent="-342900" algn="l" rtl="0">
              <a:spcBef>
                <a:spcPts val="360"/>
              </a:spcBef>
              <a:spcAft>
                <a:spcPts val="0"/>
              </a:spcAft>
              <a:buClr>
                <a:srgbClr val="F2F2F2"/>
              </a:buClr>
              <a:buSzPts val="1800"/>
              <a:buFont typeface="Arial"/>
              <a:buChar char="•"/>
            </a:pPr>
            <a:r>
              <a:rPr lang="en-US" dirty="0"/>
              <a:t>Warping</a:t>
            </a:r>
            <a:endParaRPr dirty="0"/>
          </a:p>
          <a:p>
            <a:pPr marL="342900" lvl="0" indent="-342900" algn="l" rtl="0">
              <a:spcBef>
                <a:spcPts val="360"/>
              </a:spcBef>
              <a:spcAft>
                <a:spcPts val="0"/>
              </a:spcAft>
              <a:buClr>
                <a:srgbClr val="F2F2F2"/>
              </a:buClr>
              <a:buSzPts val="1800"/>
              <a:buFont typeface="Arial"/>
              <a:buChar char="•"/>
            </a:pPr>
            <a:r>
              <a:rPr lang="en-US" dirty="0"/>
              <a:t>Splits</a:t>
            </a:r>
            <a:endParaRPr dirty="0"/>
          </a:p>
          <a:p>
            <a:pPr marL="342900" lvl="0" indent="-342900" algn="l" rtl="0">
              <a:spcBef>
                <a:spcPts val="360"/>
              </a:spcBef>
              <a:spcAft>
                <a:spcPts val="0"/>
              </a:spcAft>
              <a:buClr>
                <a:srgbClr val="F2F2F2"/>
              </a:buClr>
              <a:buSzPts val="1800"/>
              <a:buFont typeface="Arial"/>
              <a:buChar char="•"/>
            </a:pPr>
            <a:r>
              <a:rPr lang="en-US" dirty="0"/>
              <a:t>Wide checks or checks within wet / dry zone of pile (&gt; 25 mm)</a:t>
            </a:r>
            <a:endParaRPr dirty="0"/>
          </a:p>
          <a:p>
            <a:pPr marL="342900" lvl="0" indent="-342900" algn="l" rtl="0">
              <a:spcBef>
                <a:spcPts val="360"/>
              </a:spcBef>
              <a:spcAft>
                <a:spcPts val="0"/>
              </a:spcAft>
              <a:buClr>
                <a:srgbClr val="F2F2F2"/>
              </a:buClr>
              <a:buSzPts val="1800"/>
              <a:buFont typeface="Arial"/>
              <a:buChar char="•"/>
            </a:pPr>
            <a:r>
              <a:rPr lang="en-US" dirty="0"/>
              <a:t>Cracking</a:t>
            </a:r>
            <a:endParaRPr dirty="0"/>
          </a:p>
          <a:p>
            <a:pPr marL="557213" lvl="1" indent="-214312" algn="l" rtl="0">
              <a:spcBef>
                <a:spcPts val="320"/>
              </a:spcBef>
              <a:spcAft>
                <a:spcPts val="0"/>
              </a:spcAft>
              <a:buClr>
                <a:srgbClr val="F2F2F2"/>
              </a:buClr>
              <a:buSzPts val="1600"/>
              <a:buChar char="▪"/>
            </a:pPr>
            <a:r>
              <a:rPr lang="en-US" sz="1600" dirty="0"/>
              <a:t>Flexural</a:t>
            </a:r>
            <a:endParaRPr dirty="0"/>
          </a:p>
          <a:p>
            <a:pPr marL="557213" lvl="1" indent="-214312" algn="l" rtl="0">
              <a:spcBef>
                <a:spcPts val="320"/>
              </a:spcBef>
              <a:spcAft>
                <a:spcPts val="0"/>
              </a:spcAft>
              <a:buClr>
                <a:srgbClr val="F2F2F2"/>
              </a:buClr>
              <a:buSzPts val="1600"/>
              <a:buChar char="▪"/>
            </a:pPr>
            <a:r>
              <a:rPr lang="en-US" sz="1600" dirty="0"/>
              <a:t>Horizontal Shear</a:t>
            </a:r>
            <a:endParaRPr sz="1600" dirty="0"/>
          </a:p>
          <a:p>
            <a:pPr marL="342900" lvl="0" indent="-342900" algn="l" rtl="0">
              <a:spcBef>
                <a:spcPts val="360"/>
              </a:spcBef>
              <a:spcAft>
                <a:spcPts val="0"/>
              </a:spcAft>
              <a:buClr>
                <a:srgbClr val="F2F2F2"/>
              </a:buClr>
              <a:buSzPts val="1800"/>
              <a:buFont typeface="Arial"/>
              <a:buChar char="•"/>
            </a:pPr>
            <a:r>
              <a:rPr lang="en-US" dirty="0"/>
              <a:t>Fire Damage</a:t>
            </a:r>
            <a:endParaRPr dirty="0"/>
          </a:p>
          <a:p>
            <a:pPr marL="342900" lvl="0" indent="-342900" algn="l" rtl="0">
              <a:spcBef>
                <a:spcPts val="360"/>
              </a:spcBef>
              <a:spcAft>
                <a:spcPts val="0"/>
              </a:spcAft>
              <a:buClr>
                <a:srgbClr val="F2F2F2"/>
              </a:buClr>
              <a:buSzPts val="1800"/>
              <a:buFont typeface="Arial"/>
              <a:buChar char="•"/>
            </a:pPr>
            <a:r>
              <a:rPr lang="en-US" dirty="0"/>
              <a:t>Collision Damage</a:t>
            </a:r>
            <a:endParaRPr dirty="0"/>
          </a:p>
          <a:p>
            <a:pPr marL="257175" lvl="0" indent="-142875" algn="ctr" rtl="0">
              <a:spcBef>
                <a:spcPts val="360"/>
              </a:spcBef>
              <a:spcAft>
                <a:spcPts val="0"/>
              </a:spcAft>
              <a:buClr>
                <a:srgbClr val="F2F2F2"/>
              </a:buClr>
              <a:buSzPts val="1800"/>
              <a:buNone/>
            </a:pPr>
            <a:endParaRPr dirty="0"/>
          </a:p>
        </p:txBody>
      </p:sp>
      <p:sp>
        <p:nvSpPr>
          <p:cNvPr id="2007" name="Google Shape;2007;p64"/>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3200"/>
              <a:t>Timber Damage &amp; Deterioration</a:t>
            </a:r>
            <a:endParaRPr sz="3200"/>
          </a:p>
        </p:txBody>
      </p:sp>
      <p:sp>
        <p:nvSpPr>
          <p:cNvPr id="2008" name="Google Shape;2008;p64"/>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012"/>
        <p:cNvGrpSpPr/>
        <p:nvPr/>
      </p:nvGrpSpPr>
      <p:grpSpPr>
        <a:xfrm>
          <a:off x="0" y="0"/>
          <a:ext cx="0" cy="0"/>
          <a:chOff x="0" y="0"/>
          <a:chExt cx="0" cy="0"/>
        </a:xfrm>
      </p:grpSpPr>
      <p:sp>
        <p:nvSpPr>
          <p:cNvPr id="2013" name="Google Shape;2013;p65"/>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p>
            <a:pPr marL="342900" lvl="0" indent="-342900" algn="l" rtl="0">
              <a:spcBef>
                <a:spcPts val="0"/>
              </a:spcBef>
              <a:spcAft>
                <a:spcPts val="0"/>
              </a:spcAft>
              <a:buClr>
                <a:srgbClr val="F2F2F2"/>
              </a:buClr>
              <a:buSzPts val="1800"/>
              <a:buFont typeface="Arial"/>
              <a:buChar char="•"/>
            </a:pPr>
            <a:r>
              <a:rPr lang="en-US" dirty="0"/>
              <a:t>Decay is caused by fungi </a:t>
            </a:r>
            <a:endParaRPr dirty="0"/>
          </a:p>
          <a:p>
            <a:pPr marL="642938" lvl="1" indent="-342900" algn="l" rtl="0">
              <a:spcBef>
                <a:spcPts val="360"/>
              </a:spcBef>
              <a:spcAft>
                <a:spcPts val="0"/>
              </a:spcAft>
              <a:buClr>
                <a:srgbClr val="F2F2F2"/>
              </a:buClr>
              <a:buSzPts val="1800"/>
              <a:buFont typeface="Arial"/>
              <a:buChar char="•"/>
            </a:pPr>
            <a:r>
              <a:rPr lang="en-US" sz="1800" dirty="0"/>
              <a:t>Fungi need the following to grow:</a:t>
            </a:r>
            <a:endParaRPr dirty="0"/>
          </a:p>
          <a:p>
            <a:pPr marL="942975" lvl="2" indent="-342900" algn="l" rtl="0">
              <a:spcBef>
                <a:spcPts val="360"/>
              </a:spcBef>
              <a:spcAft>
                <a:spcPts val="0"/>
              </a:spcAft>
              <a:buClr>
                <a:srgbClr val="F2F2F2"/>
              </a:buClr>
              <a:buSzPts val="1800"/>
              <a:buFont typeface="Arial"/>
              <a:buChar char="−"/>
            </a:pPr>
            <a:r>
              <a:rPr lang="en-US" sz="1800" dirty="0"/>
              <a:t>Oxygen</a:t>
            </a:r>
            <a:endParaRPr dirty="0"/>
          </a:p>
          <a:p>
            <a:pPr marL="942975" lvl="2" indent="-342900" algn="l" rtl="0">
              <a:spcBef>
                <a:spcPts val="360"/>
              </a:spcBef>
              <a:spcAft>
                <a:spcPts val="0"/>
              </a:spcAft>
              <a:buClr>
                <a:srgbClr val="F2F2F2"/>
              </a:buClr>
              <a:buSzPts val="1800"/>
              <a:buFont typeface="Arial"/>
              <a:buChar char="−"/>
            </a:pPr>
            <a:r>
              <a:rPr lang="en-US" sz="1800" dirty="0"/>
              <a:t>Temperature</a:t>
            </a:r>
            <a:endParaRPr dirty="0"/>
          </a:p>
          <a:p>
            <a:pPr marL="942975" lvl="2" indent="-342900">
              <a:spcBef>
                <a:spcPts val="360"/>
              </a:spcBef>
              <a:buSzPts val="1800"/>
              <a:buFont typeface="Arial"/>
              <a:buChar char="−"/>
            </a:pPr>
            <a:r>
              <a:rPr lang="en-US" sz="1800" dirty="0"/>
              <a:t>Moisture</a:t>
            </a:r>
          </a:p>
          <a:p>
            <a:pPr marL="942975" lvl="2" indent="-342900" algn="l" rtl="0">
              <a:spcBef>
                <a:spcPts val="360"/>
              </a:spcBef>
              <a:spcAft>
                <a:spcPts val="0"/>
              </a:spcAft>
              <a:buClr>
                <a:srgbClr val="F2F2F2"/>
              </a:buClr>
              <a:buSzPts val="1800"/>
              <a:buFont typeface="Arial"/>
              <a:buChar char="−"/>
            </a:pPr>
            <a:r>
              <a:rPr lang="en-US" sz="1800" dirty="0"/>
              <a:t>Food (lignin – forms the chief constituent of wood)</a:t>
            </a:r>
            <a:endParaRPr dirty="0"/>
          </a:p>
          <a:p>
            <a:pPr marL="642938" lvl="1" indent="-342900" algn="l" rtl="0">
              <a:spcBef>
                <a:spcPts val="360"/>
              </a:spcBef>
              <a:spcAft>
                <a:spcPts val="0"/>
              </a:spcAft>
              <a:buClr>
                <a:srgbClr val="F2F2F2"/>
              </a:buClr>
              <a:buSzPts val="1800"/>
              <a:buFont typeface="Arial"/>
              <a:buChar char="•"/>
            </a:pPr>
            <a:r>
              <a:rPr lang="en-US" sz="1800" dirty="0"/>
              <a:t>Fungal growth will not occur while wood remains submerged under water or buried deep in ground (oxygen depleted environments).</a:t>
            </a:r>
            <a:endParaRPr dirty="0"/>
          </a:p>
          <a:p>
            <a:pPr marL="342900" lvl="0" indent="-342900" algn="l" rtl="0">
              <a:spcBef>
                <a:spcPts val="360"/>
              </a:spcBef>
              <a:spcAft>
                <a:spcPts val="0"/>
              </a:spcAft>
              <a:buClr>
                <a:srgbClr val="F2F2F2"/>
              </a:buClr>
              <a:buSzPts val="1800"/>
              <a:buFont typeface="Arial"/>
              <a:buChar char="•"/>
            </a:pPr>
            <a:r>
              <a:rPr lang="en-US" dirty="0"/>
              <a:t>Insects – Pine beetles can be a serious problem in Alberta  </a:t>
            </a:r>
            <a:endParaRPr dirty="0"/>
          </a:p>
        </p:txBody>
      </p:sp>
      <p:sp>
        <p:nvSpPr>
          <p:cNvPr id="2014" name="Google Shape;2014;p65"/>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3200"/>
              <a:t>Timber Damage &amp; Deterioration</a:t>
            </a:r>
            <a:endParaRPr sz="3200"/>
          </a:p>
        </p:txBody>
      </p:sp>
      <p:sp>
        <p:nvSpPr>
          <p:cNvPr id="2015" name="Google Shape;2015;p65"/>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019"/>
        <p:cNvGrpSpPr/>
        <p:nvPr/>
      </p:nvGrpSpPr>
      <p:grpSpPr>
        <a:xfrm>
          <a:off x="0" y="0"/>
          <a:ext cx="0" cy="0"/>
          <a:chOff x="0" y="0"/>
          <a:chExt cx="0" cy="0"/>
        </a:xfrm>
      </p:grpSpPr>
      <p:sp>
        <p:nvSpPr>
          <p:cNvPr id="2020" name="Google Shape;2020;p66"/>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sz="1800" dirty="0"/>
              <a:t>Water repellents</a:t>
            </a:r>
            <a:endParaRPr sz="1800" dirty="0"/>
          </a:p>
          <a:p>
            <a:pPr marL="342900" lvl="0" indent="-228600" algn="l" rtl="0">
              <a:spcBef>
                <a:spcPts val="360"/>
              </a:spcBef>
              <a:spcAft>
                <a:spcPts val="0"/>
              </a:spcAft>
              <a:buClr>
                <a:schemeClr val="dk1"/>
              </a:buClr>
              <a:buSzPts val="1800"/>
              <a:buFont typeface="Arial"/>
              <a:buNone/>
            </a:pPr>
            <a:endParaRPr dirty="0"/>
          </a:p>
          <a:p>
            <a:pPr marL="342900" lvl="0" indent="-342900" algn="l" rtl="0">
              <a:spcBef>
                <a:spcPts val="360"/>
              </a:spcBef>
              <a:spcAft>
                <a:spcPts val="0"/>
              </a:spcAft>
              <a:buClr>
                <a:schemeClr val="dk1"/>
              </a:buClr>
              <a:buSzPts val="1800"/>
              <a:buFont typeface="Arial"/>
              <a:buChar char="•"/>
            </a:pPr>
            <a:r>
              <a:rPr lang="en-US" sz="1800" dirty="0"/>
              <a:t>Preservatives</a:t>
            </a:r>
            <a:endParaRPr sz="1800" dirty="0"/>
          </a:p>
          <a:p>
            <a:pPr marL="557213" lvl="1" indent="-220662" algn="l" rtl="0">
              <a:spcBef>
                <a:spcPts val="300"/>
              </a:spcBef>
              <a:spcAft>
                <a:spcPts val="0"/>
              </a:spcAft>
              <a:buClr>
                <a:schemeClr val="dk1"/>
              </a:buClr>
              <a:buSzPts val="1600"/>
              <a:buChar char="–"/>
            </a:pPr>
            <a:r>
              <a:rPr lang="en-US" sz="1600" dirty="0"/>
              <a:t>Creosote</a:t>
            </a:r>
            <a:endParaRPr sz="1600" dirty="0"/>
          </a:p>
          <a:p>
            <a:pPr marL="557213" lvl="1" indent="-220662" algn="l" rtl="0">
              <a:spcBef>
                <a:spcPts val="300"/>
              </a:spcBef>
              <a:spcAft>
                <a:spcPts val="0"/>
              </a:spcAft>
              <a:buClr>
                <a:schemeClr val="dk1"/>
              </a:buClr>
              <a:buSzPts val="1600"/>
              <a:buChar char="–"/>
            </a:pPr>
            <a:r>
              <a:rPr lang="en-US" sz="1600" dirty="0"/>
              <a:t>Chromated Copper Arsenate (CCA) – green color</a:t>
            </a:r>
            <a:endParaRPr sz="1600" dirty="0"/>
          </a:p>
          <a:p>
            <a:pPr marL="557213" lvl="1" indent="-220662" algn="l" rtl="0">
              <a:spcBef>
                <a:spcPts val="300"/>
              </a:spcBef>
              <a:spcAft>
                <a:spcPts val="0"/>
              </a:spcAft>
              <a:buClr>
                <a:schemeClr val="dk1"/>
              </a:buClr>
              <a:buSzPts val="1600"/>
              <a:buChar char="–"/>
            </a:pPr>
            <a:r>
              <a:rPr lang="en-US" sz="1600" dirty="0"/>
              <a:t>Alkaline Copper Quaternary (ACQ) – brown color</a:t>
            </a:r>
            <a:endParaRPr sz="1600" dirty="0"/>
          </a:p>
          <a:p>
            <a:pPr marL="557213" lvl="1" indent="-220662" algn="l" rtl="0">
              <a:spcBef>
                <a:spcPts val="300"/>
              </a:spcBef>
              <a:spcAft>
                <a:spcPts val="0"/>
              </a:spcAft>
              <a:buClr>
                <a:schemeClr val="dk1"/>
              </a:buClr>
              <a:buSzPts val="1600"/>
              <a:buChar char="–"/>
            </a:pPr>
            <a:r>
              <a:rPr lang="en-US" sz="1600" dirty="0"/>
              <a:t>Ammoniacal Copper Zinc Arsenate (ACZA)</a:t>
            </a:r>
            <a:endParaRPr sz="1600" dirty="0"/>
          </a:p>
          <a:p>
            <a:pPr marL="557213" lvl="1" indent="-119062" algn="l" rtl="0">
              <a:spcBef>
                <a:spcPts val="300"/>
              </a:spcBef>
              <a:spcAft>
                <a:spcPts val="0"/>
              </a:spcAft>
              <a:buClr>
                <a:schemeClr val="dk1"/>
              </a:buClr>
              <a:buSzPts val="1500"/>
              <a:buNone/>
            </a:pPr>
            <a:endParaRPr dirty="0"/>
          </a:p>
          <a:p>
            <a:pPr marL="342900" lvl="0" indent="-342900" algn="l" rtl="0">
              <a:spcBef>
                <a:spcPts val="360"/>
              </a:spcBef>
              <a:spcAft>
                <a:spcPts val="0"/>
              </a:spcAft>
              <a:buClr>
                <a:schemeClr val="dk1"/>
              </a:buClr>
              <a:buSzPts val="1800"/>
              <a:buFont typeface="Arial"/>
              <a:buChar char="•"/>
            </a:pPr>
            <a:r>
              <a:rPr lang="en-US" sz="1800" dirty="0"/>
              <a:t>Paint</a:t>
            </a:r>
            <a:endParaRPr sz="1800" dirty="0"/>
          </a:p>
          <a:p>
            <a:pPr marL="257175" lvl="0" indent="-142875" algn="l" rtl="0">
              <a:spcBef>
                <a:spcPts val="360"/>
              </a:spcBef>
              <a:spcAft>
                <a:spcPts val="0"/>
              </a:spcAft>
              <a:buClr>
                <a:schemeClr val="dk1"/>
              </a:buClr>
              <a:buSzPts val="1800"/>
              <a:buNone/>
            </a:pPr>
            <a:endParaRPr dirty="0"/>
          </a:p>
        </p:txBody>
      </p:sp>
      <p:sp>
        <p:nvSpPr>
          <p:cNvPr id="2022" name="Google Shape;2022;p66"/>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69</a:t>
            </a:fld>
            <a:endParaRPr/>
          </a:p>
        </p:txBody>
      </p:sp>
      <p:sp>
        <p:nvSpPr>
          <p:cNvPr id="3" name="Text Placeholder 2">
            <a:extLst>
              <a:ext uri="{FF2B5EF4-FFF2-40B4-BE49-F238E27FC236}">
                <a16:creationId xmlns:a16="http://schemas.microsoft.com/office/drawing/2014/main" id="{38D67F0B-6625-8B42-C784-15D5F5EDF7EF}"/>
              </a:ext>
            </a:extLst>
          </p:cNvPr>
          <p:cNvSpPr>
            <a:spLocks noGrp="1"/>
          </p:cNvSpPr>
          <p:nvPr>
            <p:ph type="body" idx="3"/>
          </p:nvPr>
        </p:nvSpPr>
        <p:spPr>
          <a:xfrm>
            <a:off x="467543" y="378113"/>
            <a:ext cx="3869325" cy="575469"/>
          </a:xfrm>
        </p:spPr>
        <p:txBody>
          <a:bodyPr/>
          <a:lstStyle/>
          <a:p>
            <a:r>
              <a:rPr lang="en-CA" sz="2800" dirty="0"/>
              <a:t>Protective Systems</a:t>
            </a:r>
          </a:p>
        </p:txBody>
      </p:sp>
      <p:pic>
        <p:nvPicPr>
          <p:cNvPr id="9" name="Picture 8" descr="A picture containing ground, outdoor, wooden&#10;&#10;Description automatically generated">
            <a:extLst>
              <a:ext uri="{FF2B5EF4-FFF2-40B4-BE49-F238E27FC236}">
                <a16:creationId xmlns:a16="http://schemas.microsoft.com/office/drawing/2014/main" id="{F47963B5-B7FF-8C65-BB53-1D37DE20AE01}"/>
              </a:ext>
            </a:extLst>
          </p:cNvPr>
          <p:cNvPicPr>
            <a:picLocks noChangeAspect="1"/>
          </p:cNvPicPr>
          <p:nvPr/>
        </p:nvPicPr>
        <p:blipFill>
          <a:blip r:embed="rId3"/>
          <a:stretch>
            <a:fillRect/>
          </a:stretch>
        </p:blipFill>
        <p:spPr>
          <a:xfrm>
            <a:off x="4572000" y="829491"/>
            <a:ext cx="4572000" cy="3429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7"/>
          <p:cNvSpPr txBox="1">
            <a:spLocks noGrp="1"/>
          </p:cNvSpPr>
          <p:nvPr>
            <p:ph type="body" idx="1"/>
          </p:nvPr>
        </p:nvSpPr>
        <p:spPr>
          <a:xfrm>
            <a:off x="539552" y="1356960"/>
            <a:ext cx="8229600" cy="3231016"/>
          </a:xfrm>
          <a:prstGeom prst="rect">
            <a:avLst/>
          </a:prstGeom>
          <a:noFill/>
          <a:ln>
            <a:noFill/>
          </a:ln>
        </p:spPr>
        <p:txBody>
          <a:bodyPr spcFirstLastPara="1" wrap="square" lIns="91425" tIns="45700" rIns="91425" bIns="45700" anchor="t" anchorCtr="0">
            <a:noAutofit/>
          </a:bodyPr>
          <a:lstStyle/>
          <a:p>
            <a:pPr marL="342900" lvl="0" indent="-342900" rtl="0">
              <a:spcBef>
                <a:spcPts val="0"/>
              </a:spcBef>
              <a:spcAft>
                <a:spcPts val="0"/>
              </a:spcAft>
              <a:buClr>
                <a:schemeClr val="dk1"/>
              </a:buClr>
              <a:buSzPts val="1800"/>
              <a:buFont typeface="Arial"/>
              <a:buChar char="•"/>
            </a:pPr>
            <a:r>
              <a:rPr lang="en-US" dirty="0"/>
              <a:t>Entrained air 5% to 8%</a:t>
            </a:r>
            <a:endParaRPr dirty="0"/>
          </a:p>
          <a:p>
            <a:pPr marL="342900" lvl="0" indent="-228600" rtl="0">
              <a:spcBef>
                <a:spcPts val="360"/>
              </a:spcBef>
              <a:spcAft>
                <a:spcPts val="0"/>
              </a:spcAft>
              <a:buClr>
                <a:schemeClr val="dk1"/>
              </a:buClr>
              <a:buSzPts val="1800"/>
              <a:buFont typeface="Arial"/>
              <a:buNone/>
            </a:pPr>
            <a:endParaRPr dirty="0"/>
          </a:p>
          <a:p>
            <a:pPr marL="342900" lvl="0" indent="-342900" rtl="0">
              <a:spcBef>
                <a:spcPts val="360"/>
              </a:spcBef>
              <a:spcAft>
                <a:spcPts val="0"/>
              </a:spcAft>
              <a:buClr>
                <a:schemeClr val="dk1"/>
              </a:buClr>
              <a:buSzPts val="1800"/>
              <a:buFont typeface="Arial"/>
              <a:buChar char="•"/>
            </a:pPr>
            <a:r>
              <a:rPr lang="en-US" dirty="0"/>
              <a:t>Improves freeze thaw resistance</a:t>
            </a:r>
            <a:endParaRPr dirty="0"/>
          </a:p>
          <a:p>
            <a:pPr marL="342900" lvl="0" indent="-228600" rtl="0">
              <a:spcBef>
                <a:spcPts val="360"/>
              </a:spcBef>
              <a:spcAft>
                <a:spcPts val="0"/>
              </a:spcAft>
              <a:buClr>
                <a:schemeClr val="dk1"/>
              </a:buClr>
              <a:buSzPts val="1800"/>
              <a:buFont typeface="Arial"/>
              <a:buNone/>
            </a:pPr>
            <a:endParaRPr dirty="0"/>
          </a:p>
          <a:p>
            <a:pPr marL="342900" lvl="0" indent="-342900" rtl="0">
              <a:spcBef>
                <a:spcPts val="360"/>
              </a:spcBef>
              <a:spcAft>
                <a:spcPts val="0"/>
              </a:spcAft>
              <a:buClr>
                <a:schemeClr val="dk1"/>
              </a:buClr>
              <a:buSzPts val="1800"/>
              <a:buFont typeface="Arial"/>
              <a:buChar char="•"/>
            </a:pPr>
            <a:r>
              <a:rPr lang="en-US" dirty="0"/>
              <a:t>Improves workability</a:t>
            </a:r>
            <a:endParaRPr dirty="0"/>
          </a:p>
          <a:p>
            <a:pPr marL="342900" lvl="0" indent="-228600" rtl="0">
              <a:spcBef>
                <a:spcPts val="360"/>
              </a:spcBef>
              <a:spcAft>
                <a:spcPts val="0"/>
              </a:spcAft>
              <a:buClr>
                <a:schemeClr val="dk1"/>
              </a:buClr>
              <a:buSzPts val="1800"/>
              <a:buFont typeface="Arial"/>
              <a:buNone/>
            </a:pPr>
            <a:endParaRPr dirty="0"/>
          </a:p>
          <a:p>
            <a:pPr marL="342900" lvl="0" indent="-342900" rtl="0">
              <a:spcBef>
                <a:spcPts val="360"/>
              </a:spcBef>
              <a:spcAft>
                <a:spcPts val="0"/>
              </a:spcAft>
              <a:buClr>
                <a:schemeClr val="dk1"/>
              </a:buClr>
              <a:buSzPts val="1800"/>
              <a:buFont typeface="Arial"/>
              <a:buChar char="•"/>
            </a:pPr>
            <a:r>
              <a:rPr lang="en-US" dirty="0"/>
              <a:t>Reduces segregation and bleeding</a:t>
            </a:r>
            <a:endParaRPr dirty="0"/>
          </a:p>
          <a:p>
            <a:pPr marL="342900" lvl="0" indent="-228600" rtl="0">
              <a:spcBef>
                <a:spcPts val="360"/>
              </a:spcBef>
              <a:spcAft>
                <a:spcPts val="0"/>
              </a:spcAft>
              <a:buClr>
                <a:schemeClr val="dk1"/>
              </a:buClr>
              <a:buSzPts val="1800"/>
              <a:buFont typeface="Arial"/>
              <a:buNone/>
            </a:pPr>
            <a:endParaRPr dirty="0"/>
          </a:p>
          <a:p>
            <a:pPr marL="342900" lvl="0" indent="-342900" rtl="0">
              <a:spcBef>
                <a:spcPts val="360"/>
              </a:spcBef>
              <a:spcAft>
                <a:spcPts val="0"/>
              </a:spcAft>
              <a:buClr>
                <a:schemeClr val="dk1"/>
              </a:buClr>
              <a:buSzPts val="1800"/>
              <a:buFont typeface="Arial"/>
              <a:buChar char="•"/>
            </a:pPr>
            <a:r>
              <a:rPr lang="en-US" dirty="0"/>
              <a:t>Improves sulfate resistance</a:t>
            </a:r>
            <a:endParaRPr dirty="0"/>
          </a:p>
          <a:p>
            <a:pPr marL="342900" lvl="0" indent="-228600" algn="l" rtl="0">
              <a:spcBef>
                <a:spcPts val="360"/>
              </a:spcBef>
              <a:spcAft>
                <a:spcPts val="0"/>
              </a:spcAft>
              <a:buClr>
                <a:schemeClr val="dk1"/>
              </a:buClr>
              <a:buSzPts val="1800"/>
              <a:buNone/>
            </a:pPr>
            <a:endParaRPr dirty="0"/>
          </a:p>
          <a:p>
            <a:pPr marL="257175" lvl="0" indent="-142875" algn="l" rtl="0">
              <a:spcBef>
                <a:spcPts val="360"/>
              </a:spcBef>
              <a:spcAft>
                <a:spcPts val="0"/>
              </a:spcAft>
              <a:buClr>
                <a:schemeClr val="dk1"/>
              </a:buClr>
              <a:buSzPts val="1800"/>
              <a:buNone/>
            </a:pPr>
            <a:endParaRPr dirty="0"/>
          </a:p>
        </p:txBody>
      </p:sp>
      <p:sp>
        <p:nvSpPr>
          <p:cNvPr id="604" name="Google Shape;604;p7"/>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Entrained Air</a:t>
            </a:r>
            <a:endParaRPr dirty="0"/>
          </a:p>
        </p:txBody>
      </p:sp>
      <p:sp>
        <p:nvSpPr>
          <p:cNvPr id="605" name="Google Shape;605;p7"/>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026"/>
        <p:cNvGrpSpPr/>
        <p:nvPr/>
      </p:nvGrpSpPr>
      <p:grpSpPr>
        <a:xfrm>
          <a:off x="0" y="0"/>
          <a:ext cx="0" cy="0"/>
          <a:chOff x="0" y="0"/>
          <a:chExt cx="0" cy="0"/>
        </a:xfrm>
      </p:grpSpPr>
      <p:sp>
        <p:nvSpPr>
          <p:cNvPr id="2027" name="Google Shape;2027;p67"/>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Warping due to Drying Shrinkage</a:t>
            </a:r>
            <a:endParaRPr/>
          </a:p>
        </p:txBody>
      </p:sp>
      <p:pic>
        <p:nvPicPr>
          <p:cNvPr id="2028" name="Google Shape;2028;p67" descr="11"/>
          <p:cNvPicPr preferRelativeResize="0"/>
          <p:nvPr/>
        </p:nvPicPr>
        <p:blipFill rotWithShape="1">
          <a:blip r:embed="rId3">
            <a:alphaModFix/>
          </a:blip>
          <a:srcRect/>
          <a:stretch/>
        </p:blipFill>
        <p:spPr>
          <a:xfrm>
            <a:off x="2057400" y="1188245"/>
            <a:ext cx="5029200" cy="322778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029" name="Google Shape;2029;p67"/>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033"/>
        <p:cNvGrpSpPr/>
        <p:nvPr/>
      </p:nvGrpSpPr>
      <p:grpSpPr>
        <a:xfrm>
          <a:off x="0" y="0"/>
          <a:ext cx="0" cy="0"/>
          <a:chOff x="0" y="0"/>
          <a:chExt cx="0" cy="0"/>
        </a:xfrm>
      </p:grpSpPr>
      <p:sp>
        <p:nvSpPr>
          <p:cNvPr id="2034" name="Google Shape;2034;p6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Horizontal Shear Crack.</a:t>
            </a:r>
            <a:endParaRPr/>
          </a:p>
        </p:txBody>
      </p:sp>
      <p:pic>
        <p:nvPicPr>
          <p:cNvPr id="2035" name="Google Shape;2035;p68" descr="14"/>
          <p:cNvPicPr preferRelativeResize="0"/>
          <p:nvPr/>
        </p:nvPicPr>
        <p:blipFill rotWithShape="1">
          <a:blip r:embed="rId3">
            <a:alphaModFix/>
          </a:blip>
          <a:srcRect/>
          <a:stretch/>
        </p:blipFill>
        <p:spPr>
          <a:xfrm>
            <a:off x="2057400" y="1257301"/>
            <a:ext cx="5086350" cy="314563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036" name="Google Shape;2036;p68"/>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040"/>
        <p:cNvGrpSpPr/>
        <p:nvPr/>
      </p:nvGrpSpPr>
      <p:grpSpPr>
        <a:xfrm>
          <a:off x="0" y="0"/>
          <a:ext cx="0" cy="0"/>
          <a:chOff x="0" y="0"/>
          <a:chExt cx="0" cy="0"/>
        </a:xfrm>
      </p:grpSpPr>
      <p:sp>
        <p:nvSpPr>
          <p:cNvPr id="2041" name="Google Shape;2041;p69"/>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Fungal Growth and Beginning Rot</a:t>
            </a:r>
            <a:endParaRPr dirty="0"/>
          </a:p>
        </p:txBody>
      </p:sp>
      <p:pic>
        <p:nvPicPr>
          <p:cNvPr id="2042" name="Google Shape;2042;p69"/>
          <p:cNvPicPr preferRelativeResize="0"/>
          <p:nvPr/>
        </p:nvPicPr>
        <p:blipFill>
          <a:blip r:embed="rId3"/>
          <a:srcRect/>
          <a:stretch/>
        </p:blipFill>
        <p:spPr>
          <a:xfrm>
            <a:off x="2093370" y="1016619"/>
            <a:ext cx="4957259" cy="371794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043" name="Google Shape;2043;p69"/>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047"/>
        <p:cNvGrpSpPr/>
        <p:nvPr/>
      </p:nvGrpSpPr>
      <p:grpSpPr>
        <a:xfrm>
          <a:off x="0" y="0"/>
          <a:ext cx="0" cy="0"/>
          <a:chOff x="0" y="0"/>
          <a:chExt cx="0" cy="0"/>
        </a:xfrm>
      </p:grpSpPr>
      <p:sp>
        <p:nvSpPr>
          <p:cNvPr id="2048" name="Google Shape;2048;p70"/>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Rot in Stringer End </a:t>
            </a:r>
            <a:endParaRPr dirty="0"/>
          </a:p>
        </p:txBody>
      </p:sp>
      <p:pic>
        <p:nvPicPr>
          <p:cNvPr id="2049" name="Google Shape;2049;p70"/>
          <p:cNvPicPr preferRelativeResize="0"/>
          <p:nvPr/>
        </p:nvPicPr>
        <p:blipFill>
          <a:blip r:embed="rId3"/>
          <a:srcRect/>
          <a:stretch/>
        </p:blipFill>
        <p:spPr>
          <a:xfrm>
            <a:off x="2302080" y="1055648"/>
            <a:ext cx="4694199" cy="352064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050" name="Google Shape;2050;p70"/>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sp>
        <p:nvSpPr>
          <p:cNvPr id="2055" name="Google Shape;2055;p71"/>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Fire Damaged Timber</a:t>
            </a:r>
            <a:endParaRPr/>
          </a:p>
        </p:txBody>
      </p:sp>
      <p:pic>
        <p:nvPicPr>
          <p:cNvPr id="2056" name="Google Shape;2056;p71"/>
          <p:cNvPicPr preferRelativeResize="0"/>
          <p:nvPr/>
        </p:nvPicPr>
        <p:blipFill>
          <a:blip r:embed="rId3"/>
          <a:srcRect/>
          <a:stretch/>
        </p:blipFill>
        <p:spPr>
          <a:xfrm>
            <a:off x="2144054" y="1015764"/>
            <a:ext cx="4855891" cy="364422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057" name="Google Shape;2057;p71"/>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62" name="Google Shape;2062;p72"/>
          <p:cNvSpPr txBox="1">
            <a:spLocks noGrp="1"/>
          </p:cNvSpPr>
          <p:nvPr>
            <p:ph type="ctrTitle"/>
          </p:nvPr>
        </p:nvSpPr>
        <p:spPr>
          <a:xfrm>
            <a:off x="472008" y="776546"/>
            <a:ext cx="8348464" cy="150717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sz="3200"/>
              <a:t>Questions?</a:t>
            </a:r>
            <a:endParaRPr sz="3200"/>
          </a:p>
        </p:txBody>
      </p:sp>
      <p:pic>
        <p:nvPicPr>
          <p:cNvPr id="2063" name="Google Shape;2063;p72"/>
          <p:cNvPicPr preferRelativeResize="0"/>
          <p:nvPr/>
        </p:nvPicPr>
        <p:blipFill rotWithShape="1">
          <a:blip r:embed="rId3">
            <a:alphaModFix/>
          </a:blip>
          <a:srcRect/>
          <a:stretch/>
        </p:blipFill>
        <p:spPr>
          <a:xfrm>
            <a:off x="4575901" y="267944"/>
            <a:ext cx="4114800" cy="3924300"/>
          </a:xfrm>
          <a:prstGeom prst="rect">
            <a:avLst/>
          </a:prstGeom>
          <a:noFill/>
          <a:ln>
            <a:noFill/>
          </a:ln>
        </p:spPr>
      </p:pic>
      <p:sp>
        <p:nvSpPr>
          <p:cNvPr id="2064" name="Google Shape;2064;p72"/>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b="1">
                <a:solidFill>
                  <a:schemeClr val="accent2"/>
                </a:solidFill>
              </a:rPr>
              <a:t>Air-Entrained Concrete</a:t>
            </a:r>
            <a:endParaRPr/>
          </a:p>
        </p:txBody>
      </p:sp>
      <p:pic>
        <p:nvPicPr>
          <p:cNvPr id="611" name="Google Shape;611;p8"/>
          <p:cNvPicPr preferRelativeResize="0"/>
          <p:nvPr/>
        </p:nvPicPr>
        <p:blipFill rotWithShape="1">
          <a:blip r:embed="rId3">
            <a:alphaModFix/>
          </a:blip>
          <a:srcRect l="6146" r="6145"/>
          <a:stretch/>
        </p:blipFill>
        <p:spPr>
          <a:xfrm>
            <a:off x="1828800" y="1504950"/>
            <a:ext cx="4948237" cy="237020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612" name="Google Shape;612;p8"/>
          <p:cNvSpPr txBox="1">
            <a:spLocks noGrp="1"/>
          </p:cNvSpPr>
          <p:nvPr>
            <p:ph type="sldNum" idx="12"/>
          </p:nvPr>
        </p:nvSpPr>
        <p:spPr>
          <a:xfrm>
            <a:off x="107504" y="4659984"/>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9" descr="Icon&#10;&#10;Description automatically generated"/>
          <p:cNvPicPr preferRelativeResize="0"/>
          <p:nvPr/>
        </p:nvPicPr>
        <p:blipFill rotWithShape="1">
          <a:blip r:embed="rId3">
            <a:alphaModFix/>
          </a:blip>
          <a:srcRect/>
          <a:stretch/>
        </p:blipFill>
        <p:spPr>
          <a:xfrm>
            <a:off x="697471" y="1275609"/>
            <a:ext cx="3168352" cy="3168352"/>
          </a:xfrm>
          <a:prstGeom prst="rect">
            <a:avLst/>
          </a:prstGeom>
          <a:noFill/>
          <a:ln>
            <a:noFill/>
          </a:ln>
        </p:spPr>
      </p:pic>
      <p:sp>
        <p:nvSpPr>
          <p:cNvPr id="618" name="Google Shape;618;p9"/>
          <p:cNvSpPr txBox="1">
            <a:spLocks noGrp="1"/>
          </p:cNvSpPr>
          <p:nvPr>
            <p:ph type="body" idx="2"/>
          </p:nvPr>
        </p:nvSpPr>
        <p:spPr>
          <a:xfrm>
            <a:off x="5039544" y="1275609"/>
            <a:ext cx="3628206" cy="3168352"/>
          </a:xfrm>
          <a:prstGeom prst="rect">
            <a:avLst/>
          </a:prstGeom>
          <a:noFill/>
          <a:ln>
            <a:noFill/>
          </a:ln>
        </p:spPr>
        <p:txBody>
          <a:bodyPr spcFirstLastPara="1" wrap="square" lIns="68575" tIns="34275" rIns="68575" bIns="34275" anchor="t" anchorCtr="0">
            <a:normAutofit/>
          </a:bodyPr>
          <a:lstStyle/>
          <a:p>
            <a:pPr marL="257175" lvl="0" indent="-257175" algn="l" rtl="0">
              <a:spcBef>
                <a:spcPts val="0"/>
              </a:spcBef>
              <a:spcAft>
                <a:spcPts val="0"/>
              </a:spcAft>
              <a:buClr>
                <a:schemeClr val="dk1"/>
              </a:buClr>
              <a:buSzPts val="1800"/>
              <a:buChar char="•"/>
            </a:pPr>
            <a:r>
              <a:rPr lang="en-US" sz="1800"/>
              <a:t>Ingredients used to modify certain properties of concrete to have a desired function</a:t>
            </a:r>
            <a:endParaRPr/>
          </a:p>
          <a:p>
            <a:pPr marL="257175" lvl="0" indent="-257175" algn="l" rtl="0">
              <a:spcBef>
                <a:spcPts val="360"/>
              </a:spcBef>
              <a:spcAft>
                <a:spcPts val="0"/>
              </a:spcAft>
              <a:buClr>
                <a:schemeClr val="dk1"/>
              </a:buClr>
              <a:buSzPts val="1800"/>
              <a:buChar char="•"/>
            </a:pPr>
            <a:r>
              <a:rPr lang="en-US" sz="1800"/>
              <a:t>Two types of admixtures:</a:t>
            </a:r>
            <a:endParaRPr/>
          </a:p>
          <a:p>
            <a:pPr marL="557213" lvl="1" indent="-214312" algn="l" rtl="0">
              <a:spcBef>
                <a:spcPts val="300"/>
              </a:spcBef>
              <a:spcAft>
                <a:spcPts val="0"/>
              </a:spcAft>
              <a:buClr>
                <a:schemeClr val="dk1"/>
              </a:buClr>
              <a:buSzPts val="1500"/>
              <a:buChar char="–"/>
            </a:pPr>
            <a:r>
              <a:rPr lang="en-US" sz="1500"/>
              <a:t>Mineral admixtures </a:t>
            </a:r>
            <a:endParaRPr/>
          </a:p>
          <a:p>
            <a:pPr marL="557213" lvl="1" indent="-214312" algn="l" rtl="0">
              <a:spcBef>
                <a:spcPts val="300"/>
              </a:spcBef>
              <a:spcAft>
                <a:spcPts val="0"/>
              </a:spcAft>
              <a:buClr>
                <a:schemeClr val="dk1"/>
              </a:buClr>
              <a:buSzPts val="1500"/>
              <a:buChar char="–"/>
            </a:pPr>
            <a:r>
              <a:rPr lang="en-US" sz="1500"/>
              <a:t>Chemical admixtures</a:t>
            </a:r>
            <a:endParaRPr/>
          </a:p>
          <a:p>
            <a:pPr marL="857250" lvl="2" indent="-171450" algn="l" rtl="0">
              <a:spcBef>
                <a:spcPts val="270"/>
              </a:spcBef>
              <a:spcAft>
                <a:spcPts val="0"/>
              </a:spcAft>
              <a:buClr>
                <a:schemeClr val="dk1"/>
              </a:buClr>
              <a:buSzPts val="1350"/>
              <a:buFont typeface="Arial"/>
              <a:buNone/>
            </a:pPr>
            <a:endParaRPr sz="1350"/>
          </a:p>
          <a:p>
            <a:pPr marL="557213" lvl="1" indent="-128587" algn="l" rtl="0">
              <a:spcBef>
                <a:spcPts val="270"/>
              </a:spcBef>
              <a:spcAft>
                <a:spcPts val="0"/>
              </a:spcAft>
              <a:buClr>
                <a:schemeClr val="dk1"/>
              </a:buClr>
              <a:buSzPts val="1350"/>
              <a:buNone/>
            </a:pPr>
            <a:endParaRPr sz="1350"/>
          </a:p>
        </p:txBody>
      </p:sp>
      <p:sp>
        <p:nvSpPr>
          <p:cNvPr id="619" name="Google Shape;619;p9"/>
          <p:cNvSpPr txBox="1">
            <a:spLocks noGrp="1"/>
          </p:cNvSpPr>
          <p:nvPr>
            <p:ph type="sldNum" idx="12"/>
          </p:nvPr>
        </p:nvSpPr>
        <p:spPr>
          <a:xfrm>
            <a:off x="107504" y="4659984"/>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9</a:t>
            </a:fld>
            <a:endParaRPr/>
          </a:p>
        </p:txBody>
      </p:sp>
      <p:sp>
        <p:nvSpPr>
          <p:cNvPr id="620" name="Google Shape;620;p9"/>
          <p:cNvSpPr txBox="1">
            <a:spLocks noGrp="1"/>
          </p:cNvSpPr>
          <p:nvPr>
            <p:ph type="title"/>
          </p:nvPr>
        </p:nvSpPr>
        <p:spPr>
          <a:xfrm>
            <a:off x="5039544" y="379975"/>
            <a:ext cx="3628206" cy="569218"/>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None/>
            </a:pPr>
            <a:r>
              <a:rPr lang="en-US" sz="3200"/>
              <a:t>Admixtures</a:t>
            </a:r>
            <a:endParaRPr sz="3200"/>
          </a:p>
        </p:txBody>
      </p:sp>
    </p:spTree>
  </p:cSld>
  <p:clrMapOvr>
    <a:masterClrMapping/>
  </p:clrMapOvr>
</p:sld>
</file>

<file path=ppt/theme/theme1.xml><?xml version="1.0" encoding="utf-8"?>
<a:theme xmlns:a="http://schemas.openxmlformats.org/drawingml/2006/main" name="Body slides">
  <a:themeElements>
    <a:clrScheme name="Sky basic">
      <a:dk1>
        <a:srgbClr val="36424A"/>
      </a:dk1>
      <a:lt1>
        <a:srgbClr val="FFFFFF"/>
      </a:lt1>
      <a:dk2>
        <a:srgbClr val="6A737B"/>
      </a:dk2>
      <a:lt2>
        <a:srgbClr val="D1D4D3"/>
      </a:lt2>
      <a:accent1>
        <a:srgbClr val="005072"/>
      </a:accent1>
      <a:accent2>
        <a:srgbClr val="0081AB"/>
      </a:accent2>
      <a:accent3>
        <a:srgbClr val="00AAD2"/>
      </a:accent3>
      <a:accent4>
        <a:srgbClr val="5FCEEA"/>
      </a:accent4>
      <a:accent5>
        <a:srgbClr val="A6E1EF"/>
      </a:accent5>
      <a:accent6>
        <a:srgbClr val="CCEEF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2414</TotalTime>
  <Words>4932</Words>
  <Application>Microsoft Office PowerPoint</Application>
  <PresentationFormat>On-screen Show (16:9)</PresentationFormat>
  <Paragraphs>720</Paragraphs>
  <Slides>75</Slides>
  <Notes>75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75</vt:i4>
      </vt:variant>
    </vt:vector>
  </HeadingPairs>
  <TitlesOfParts>
    <vt:vector size="81" baseType="lpstr">
      <vt:lpstr>-apple-system</vt:lpstr>
      <vt:lpstr>Arial</vt:lpstr>
      <vt:lpstr>Calibri</vt:lpstr>
      <vt:lpstr>Noto Sans Symbols</vt:lpstr>
      <vt:lpstr>Times New Roman</vt:lpstr>
      <vt:lpstr>Body slides</vt:lpstr>
      <vt:lpstr>BRIDGE MATERIALS </vt:lpstr>
      <vt:lpstr>CONCRETE</vt:lpstr>
      <vt:lpstr>What is Concrete? </vt:lpstr>
      <vt:lpstr>Cement Manufacturing</vt:lpstr>
      <vt:lpstr>PowerPoint Presentation</vt:lpstr>
      <vt:lpstr>Water</vt:lpstr>
      <vt:lpstr>Entrained Air</vt:lpstr>
      <vt:lpstr>Air-Entrained Concrete</vt:lpstr>
      <vt:lpstr>Admixtures</vt:lpstr>
      <vt:lpstr>Mineral Admixtures</vt:lpstr>
      <vt:lpstr>Chemical Admixtures </vt:lpstr>
      <vt:lpstr>Physical Properties</vt:lpstr>
      <vt:lpstr>PowerPoint Presentation</vt:lpstr>
      <vt:lpstr>Concrete Stress-Strain Diagram</vt:lpstr>
      <vt:lpstr>Physical Properties (Cont’d)</vt:lpstr>
      <vt:lpstr>Concrete Damage &amp; Deterioration</vt:lpstr>
      <vt:lpstr>Structural Cracks (load induced)</vt:lpstr>
      <vt:lpstr>Concrete Damage &amp; Deterioration</vt:lpstr>
      <vt:lpstr>Map Cracking in Concrete Deck </vt:lpstr>
      <vt:lpstr>Shrinkage Cracks in Concrete Curb </vt:lpstr>
      <vt:lpstr>Hairline Transverse Crack in Sidewalk </vt:lpstr>
      <vt:lpstr>Concrete Damage &amp; Deterioration</vt:lpstr>
      <vt:lpstr>Light Scaling</vt:lpstr>
      <vt:lpstr>Medium Scaling</vt:lpstr>
      <vt:lpstr>Heavy &amp; Severe Scaling</vt:lpstr>
      <vt:lpstr>Freeze/Thaw Deterioration of Deck </vt:lpstr>
      <vt:lpstr>Concrete Damage &amp; Deterioration</vt:lpstr>
      <vt:lpstr>Expansive Aggregate Pop-out</vt:lpstr>
      <vt:lpstr>Abrasion Damaged Girders</vt:lpstr>
      <vt:lpstr>Concrete Damage &amp; Deterioration</vt:lpstr>
      <vt:lpstr>Delamination &amp; Spalling Mechanism (corrosion driven) </vt:lpstr>
      <vt:lpstr>Delamination &amp; Corroded Rebar</vt:lpstr>
      <vt:lpstr>Longitudinal Cracks &amp; Corroded Rebar</vt:lpstr>
      <vt:lpstr>Spalled Concrete – Corroded Rebar and Broken Stirrup</vt:lpstr>
      <vt:lpstr>Calcium Carbonate Deposits</vt:lpstr>
      <vt:lpstr>Concrete - Steel Combination</vt:lpstr>
      <vt:lpstr>STEEL</vt:lpstr>
      <vt:lpstr>What is Steel?</vt:lpstr>
      <vt:lpstr>Iron</vt:lpstr>
      <vt:lpstr>Steel Making Process</vt:lpstr>
      <vt:lpstr>Steel Making Process</vt:lpstr>
      <vt:lpstr>Effects of Various Elements</vt:lpstr>
      <vt:lpstr>Effects of Various Elements</vt:lpstr>
      <vt:lpstr>Effects of Various Elements</vt:lpstr>
      <vt:lpstr>Common Steel Shapes</vt:lpstr>
      <vt:lpstr>Rolled Sections</vt:lpstr>
      <vt:lpstr>Built-up Sections</vt:lpstr>
      <vt:lpstr>Important Physical Properties</vt:lpstr>
      <vt:lpstr>Tension &amp; Compression</vt:lpstr>
      <vt:lpstr>Steel Damage and Deterioration</vt:lpstr>
      <vt:lpstr>PowerPoint Presentation</vt:lpstr>
      <vt:lpstr>Corrosion Perforations in Tie Plate – BF 9315</vt:lpstr>
      <vt:lpstr>Soil Side Corrosion in Culvert Barrel</vt:lpstr>
      <vt:lpstr>Crack Intersecting Bolt Hole</vt:lpstr>
      <vt:lpstr>Crack in post base initiated by expanding frozen water</vt:lpstr>
      <vt:lpstr>Crack in post initiated by expanding frozen water</vt:lpstr>
      <vt:lpstr>Collision damaged steel girder.</vt:lpstr>
      <vt:lpstr>Fire Damaged Truss</vt:lpstr>
      <vt:lpstr>Fire Damaged Truss.</vt:lpstr>
      <vt:lpstr>PowerPoint Presentation</vt:lpstr>
      <vt:lpstr>TIMBER</vt:lpstr>
      <vt:lpstr>Wood</vt:lpstr>
      <vt:lpstr>Cross Section of Tree</vt:lpstr>
      <vt:lpstr>Growth Features</vt:lpstr>
      <vt:lpstr>PowerPoint Presentation</vt:lpstr>
      <vt:lpstr>Physical Properties</vt:lpstr>
      <vt:lpstr>Timber Damage &amp; Deterioration</vt:lpstr>
      <vt:lpstr>Timber Damage &amp; Deterioration</vt:lpstr>
      <vt:lpstr>PowerPoint Presentation</vt:lpstr>
      <vt:lpstr>Warping due to Drying Shrinkage</vt:lpstr>
      <vt:lpstr>Horizontal Shear Crack.</vt:lpstr>
      <vt:lpstr>Fungal Growth and Beginning Rot</vt:lpstr>
      <vt:lpstr>Rot in Stringer End </vt:lpstr>
      <vt:lpstr>Fire Damaged Timber</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BRIDGE MATERIALS </dc:title>
  <dc:creator>Garry Roberts</dc:creator>
  <cp:lastModifiedBy>Garry Roberts</cp:lastModifiedBy>
  <cp:revision>56</cp:revision>
  <dcterms:created xsi:type="dcterms:W3CDTF">2001-08-09T18:21:09Z</dcterms:created>
  <dcterms:modified xsi:type="dcterms:W3CDTF">2024-05-01T00:03:54Z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bf2ea38-542c-4b75-bd7d-582ec36a519f_Enabled">
    <vt:lpwstr>true</vt:lpwstr>
  </property>
  <property fmtid="{D5CDD505-2E9C-101B-9397-08002B2CF9AE}" pid="3" name="MSIP_Label_abf2ea38-542c-4b75-bd7d-582ec36a519f_SetDate">
    <vt:lpwstr>2023-05-01T17:58:17Z</vt:lpwstr>
  </property>
  <property fmtid="{D5CDD505-2E9C-101B-9397-08002B2CF9AE}" pid="4" name="MSIP_Label_abf2ea38-542c-4b75-bd7d-582ec36a519f_Method">
    <vt:lpwstr>Standard</vt:lpwstr>
  </property>
  <property fmtid="{D5CDD505-2E9C-101B-9397-08002B2CF9AE}" pid="5" name="MSIP_Label_abf2ea38-542c-4b75-bd7d-582ec36a519f_Name">
    <vt:lpwstr>Protected A</vt:lpwstr>
  </property>
  <property fmtid="{D5CDD505-2E9C-101B-9397-08002B2CF9AE}" pid="6" name="MSIP_Label_abf2ea38-542c-4b75-bd7d-582ec36a519f_SiteId">
    <vt:lpwstr>2bb51c06-af9b-42c5-8bf5-3c3b7b10850b</vt:lpwstr>
  </property>
  <property fmtid="{D5CDD505-2E9C-101B-9397-08002B2CF9AE}" pid="7" name="MSIP_Label_abf2ea38-542c-4b75-bd7d-582ec36a519f_ActionId">
    <vt:lpwstr>83168042-4280-4a05-a74e-29f30d076059</vt:lpwstr>
  </property>
  <property fmtid="{D5CDD505-2E9C-101B-9397-08002B2CF9AE}" pid="8" name="MSIP_Label_abf2ea38-542c-4b75-bd7d-582ec36a519f_ContentBits">
    <vt:lpwstr>2</vt:lpwstr>
  </property>
</Properties>
</file>