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726" autoAdjust="0"/>
  </p:normalViewPr>
  <p:slideViewPr>
    <p:cSldViewPr snapToGrid="0" snapToObjects="1">
      <p:cViewPr varScale="1">
        <p:scale>
          <a:sx n="66" d="100"/>
          <a:sy n="66" d="100"/>
        </p:scale>
        <p:origin x="-112" y="-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15E33-FC02-0C4B-96F7-62C8A5BC713E}" type="datetimeFigureOut">
              <a:rPr lang="en-US" smtClean="0"/>
              <a:t>2016-02-28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B60AF-D207-104B-ADB7-6467BBD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593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E105C-CA67-E341-8810-9B0E9760EDEB}" type="datetimeFigureOut">
              <a:rPr lang="en-US" smtClean="0"/>
              <a:t>2016-02-28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F68085-68E0-B94E-A855-F7F7D6CEC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291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72DAE6-F9CD-C348-9270-C219C1BB5617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2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1FCF31-507A-5F4F-8C0A-55B420E66FE2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2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F4E8B6-FAE4-B643-A437-42A91797C409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1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08D879-02DF-094F-B421-4140D5AA948E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7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27D937-F42C-2246-9A2F-95BEF4E97C44}" type="datetime1">
              <a:rPr lang="en-CA" smtClean="0"/>
              <a:t>2016-02-28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130913-49F6-CC41-B3DF-68B678CC98E0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73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1E588D-6FA0-C14E-9495-22981D1F8514}" type="datetime1">
              <a:rPr lang="en-CA" smtClean="0"/>
              <a:t>2016-02-28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148729-5836-554B-8222-DCCB40883B85}" type="datetime1">
              <a:rPr lang="en-CA" smtClean="0"/>
              <a:t>2016-02-28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0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BD63B52-6077-5B41-B109-D62D4F730FF6}" type="datetime1">
              <a:rPr lang="en-CA" smtClean="0"/>
              <a:t>2016-02-28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7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A292BF-1DBB-BB46-B538-C87A2C76C7C5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7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59B701-B58D-FE4D-A537-54FF47AE0B67}" type="datetime1">
              <a:rPr lang="en-CA" smtClean="0"/>
              <a:t>2016-02-28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9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08612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7D681-5654-1D4C-8B4C-B048218BAD2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51774" y="5986248"/>
            <a:ext cx="1945405" cy="8511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973123" y="5930900"/>
            <a:ext cx="1930400" cy="9271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922855" y="6050629"/>
            <a:ext cx="30034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Technical</a:t>
            </a:r>
            <a:r>
              <a:rPr lang="en-US" sz="1600" b="1" baseline="0" dirty="0" smtClean="0"/>
              <a:t> Standards Branch</a:t>
            </a:r>
          </a:p>
          <a:p>
            <a:pPr algn="ctr"/>
            <a:r>
              <a:rPr lang="en-US" sz="1400" b="1" baseline="0" dirty="0" smtClean="0"/>
              <a:t>Class A Bridge Inspection Course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686421" y="261435"/>
            <a:ext cx="4151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Major Superstructure – Inspection and Rating</a:t>
            </a:r>
            <a:endParaRPr lang="en-US" sz="1600" b="1" dirty="0"/>
          </a:p>
        </p:txBody>
      </p:sp>
      <p:sp>
        <p:nvSpPr>
          <p:cNvPr id="11" name="TextBox 3"/>
          <p:cNvSpPr txBox="1">
            <a:spLocks noChangeArrowheads="1"/>
          </p:cNvSpPr>
          <p:nvPr userDrawn="1"/>
        </p:nvSpPr>
        <p:spPr bwMode="auto">
          <a:xfrm>
            <a:off x="304800" y="609600"/>
            <a:ext cx="8534400" cy="460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2" name="TextBox 3"/>
          <p:cNvSpPr txBox="1">
            <a:spLocks noChangeArrowheads="1"/>
          </p:cNvSpPr>
          <p:nvPr userDrawn="1"/>
        </p:nvSpPr>
        <p:spPr bwMode="auto">
          <a:xfrm>
            <a:off x="304800" y="5894995"/>
            <a:ext cx="8534400" cy="460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0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/>
              <a:t>Major Superstructure Inspection and Rating</a:t>
            </a:r>
            <a:endParaRPr lang="en-US" sz="5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37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63035" y="90011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8856" y="1673465"/>
            <a:ext cx="7349833" cy="655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b="1" u="sng" dirty="0">
                <a:latin typeface="Calibri"/>
                <a:cs typeface="Calibri"/>
              </a:rPr>
              <a:t>Asphalt Pavement </a:t>
            </a:r>
            <a:r>
              <a:rPr lang="en-US" b="1" u="sng" dirty="0" smtClean="0">
                <a:latin typeface="Calibri"/>
                <a:cs typeface="Calibri"/>
              </a:rPr>
              <a:t>Condition Severity</a:t>
            </a:r>
            <a:r>
              <a:rPr lang="en-US" b="1" dirty="0" smtClean="0">
                <a:latin typeface="Calibri"/>
                <a:cs typeface="Calibri"/>
              </a:rPr>
              <a:t> </a:t>
            </a:r>
            <a:r>
              <a:rPr lang="en-US" b="1" u="sng" dirty="0">
                <a:latin typeface="Calibri"/>
                <a:cs typeface="Calibri"/>
              </a:rPr>
              <a:t>Guide</a:t>
            </a:r>
            <a:endParaRPr lang="en-US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380963"/>
              </p:ext>
            </p:extLst>
          </p:nvPr>
        </p:nvGraphicFramePr>
        <p:xfrm>
          <a:off x="1298951" y="2209212"/>
          <a:ext cx="6319838" cy="362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Worksheet" r:id="rId3" imgW="5067300" imgH="2921000" progId="Excel.Sheet.8">
                  <p:embed/>
                </p:oleObj>
              </mc:Choice>
              <mc:Fallback>
                <p:oleObj name="Worksheet" r:id="rId3" imgW="5067300" imgH="29210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951" y="2209212"/>
                        <a:ext cx="6319838" cy="362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888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0756" y="771079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0756" y="1727154"/>
            <a:ext cx="613692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u="sng" dirty="0">
                <a:latin typeface="Calibri"/>
                <a:cs typeface="Calibri"/>
              </a:rPr>
              <a:t>Asphalt Pavement </a:t>
            </a:r>
            <a:r>
              <a:rPr lang="en-US" sz="2000" b="1" u="sng" dirty="0" smtClean="0">
                <a:latin typeface="Calibri"/>
                <a:cs typeface="Calibri"/>
              </a:rPr>
              <a:t>Condition Severity</a:t>
            </a:r>
            <a:r>
              <a:rPr lang="en-US" sz="2000" b="1" dirty="0" smtClean="0">
                <a:latin typeface="Calibri"/>
                <a:cs typeface="Calibri"/>
              </a:rPr>
              <a:t> </a:t>
            </a:r>
            <a:r>
              <a:rPr lang="en-US" sz="2000" b="1" u="sng" dirty="0">
                <a:latin typeface="Calibri"/>
                <a:cs typeface="Calibri"/>
              </a:rPr>
              <a:t>Guide (Part 2)</a:t>
            </a: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727606"/>
              </p:ext>
            </p:extLst>
          </p:nvPr>
        </p:nvGraphicFramePr>
        <p:xfrm>
          <a:off x="597216" y="2552042"/>
          <a:ext cx="7790145" cy="2649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Worksheet" r:id="rId3" imgW="5816600" imgH="1981200" progId="Excel.Sheet.8">
                  <p:embed/>
                </p:oleObj>
              </mc:Choice>
              <mc:Fallback>
                <p:oleObj name="Worksheet" r:id="rId3" imgW="5816600" imgH="19812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216" y="2552042"/>
                        <a:ext cx="7790145" cy="2649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6753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39222" y="8667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93376" y="1858168"/>
            <a:ext cx="4800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b="1" u="sng" dirty="0">
                <a:latin typeface="Calibri"/>
                <a:cs typeface="Calibri"/>
              </a:rPr>
              <a:t>Wearing Surface Rating Guide - ACP</a:t>
            </a:r>
            <a:endParaRPr lang="en-US" sz="24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400" b="1" dirty="0">
              <a:latin typeface="Calibri"/>
              <a:cs typeface="Calibri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5999"/>
              </p:ext>
            </p:extLst>
          </p:nvPr>
        </p:nvGraphicFramePr>
        <p:xfrm>
          <a:off x="725643" y="2467768"/>
          <a:ext cx="7534907" cy="232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Worksheet" r:id="rId3" imgW="5905500" imgH="1828800" progId="Excel.Sheet.8">
                  <p:embed/>
                </p:oleObj>
              </mc:Choice>
              <mc:Fallback>
                <p:oleObj name="Worksheet" r:id="rId3" imgW="5905500" imgH="18288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43" y="2467768"/>
                        <a:ext cx="7534907" cy="232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8948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16958" y="97155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7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69219" y="1745341"/>
            <a:ext cx="619133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u="sng" dirty="0">
                <a:latin typeface="Calibri"/>
                <a:cs typeface="Calibri"/>
              </a:rPr>
              <a:t>Wearing Surface Rating Guide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000" b="1" u="sng" dirty="0">
                <a:latin typeface="Calibri"/>
                <a:cs typeface="Calibri"/>
              </a:rPr>
              <a:t>Polymer / Seal Coat</a:t>
            </a: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2000" b="1" dirty="0">
              <a:latin typeface="Calibri"/>
              <a:cs typeface="Calibri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3403"/>
              </p:ext>
            </p:extLst>
          </p:nvPr>
        </p:nvGraphicFramePr>
        <p:xfrm>
          <a:off x="1104196" y="2969900"/>
          <a:ext cx="7072974" cy="2224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Worksheet" r:id="rId3" imgW="6718300" imgH="2108200" progId="Excel.Sheet.8">
                  <p:embed/>
                </p:oleObj>
              </mc:Choice>
              <mc:Fallback>
                <p:oleObj name="Worksheet" r:id="rId3" imgW="6718300" imgH="21082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96" y="2969900"/>
                        <a:ext cx="7072974" cy="22243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652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97717" y="703061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15646" y="1431195"/>
            <a:ext cx="7728354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Not included on TT, PT or TH forms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Poor drainage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Common cause of deck deterioration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May cause a hazard due to hydroplaning or icing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Caused by inadequate design, construction or maintenance practices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May affect other bridge elements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>
                <a:latin typeface="Calibri"/>
                <a:cs typeface="Calibri"/>
              </a:rPr>
              <a:t>superstructure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>
                <a:latin typeface="Calibri"/>
                <a:cs typeface="Calibri"/>
              </a:rPr>
              <a:t>substructure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 err="1">
                <a:latin typeface="Calibri"/>
                <a:cs typeface="Calibri"/>
              </a:rPr>
              <a:t>headslopes</a:t>
            </a:r>
            <a:r>
              <a:rPr lang="en-US" sz="1600" dirty="0">
                <a:latin typeface="Calibri"/>
                <a:cs typeface="Calibri"/>
              </a:rPr>
              <a:t> and </a:t>
            </a:r>
            <a:r>
              <a:rPr lang="en-US" sz="1600" dirty="0" err="1">
                <a:latin typeface="Calibri"/>
                <a:cs typeface="Calibri"/>
              </a:rPr>
              <a:t>sideslopes</a:t>
            </a:r>
            <a:endParaRPr lang="en-US" sz="16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Drainage system includes</a:t>
            </a:r>
            <a:endParaRPr lang="en-US" sz="1600" b="1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gutters, inlet boxes, scuppers, downpipes and catch basins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drainage problems at deck joints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>
                <a:latin typeface="Calibri"/>
                <a:cs typeface="Calibri"/>
              </a:rPr>
              <a:t>sealed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>
                <a:latin typeface="Calibri"/>
                <a:cs typeface="Calibri"/>
              </a:rPr>
              <a:t>with plumbing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1600" dirty="0">
                <a:latin typeface="Calibri"/>
                <a:cs typeface="Calibri"/>
              </a:rPr>
              <a:t>non-</a:t>
            </a:r>
            <a:r>
              <a:rPr lang="en-US" sz="1600" dirty="0" smtClean="0">
                <a:latin typeface="Calibri"/>
                <a:cs typeface="Calibri"/>
              </a:rPr>
              <a:t>watertight</a:t>
            </a:r>
            <a:endParaRPr lang="en-US"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9995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12385" y="9144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521" y="1737486"/>
            <a:ext cx="5175667" cy="3816236"/>
          </a:xfrm>
          <a:prstGeom prst="rect">
            <a:avLst/>
          </a:prstGeom>
        </p:spPr>
      </p:pic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2799012" y="5325122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b="1" u="sng" dirty="0">
                <a:solidFill>
                  <a:srgbClr val="000000"/>
                </a:solidFill>
                <a:latin typeface="Calibri"/>
                <a:cs typeface="Calibri"/>
              </a:rPr>
              <a:t>Deck Drain</a:t>
            </a:r>
            <a:endParaRPr lang="en-US" sz="4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2644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73905" y="9144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645" y="1646842"/>
            <a:ext cx="4771619" cy="408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17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10838" y="80028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33635" y="1505130"/>
            <a:ext cx="5183187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Check for: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plugging of inlet boxes, scuppers, downpipes and joint plumbing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corrosion of metal components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gouges, cracks, breaks or tears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000" dirty="0">
                <a:latin typeface="Calibri"/>
                <a:cs typeface="Calibri"/>
              </a:rPr>
              <a:t>joint seals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integrity of attachments and connections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000" dirty="0">
                <a:latin typeface="Calibri"/>
                <a:cs typeface="Calibri"/>
              </a:rPr>
              <a:t>loose or missing bolts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000" dirty="0">
                <a:latin typeface="Calibri"/>
                <a:cs typeface="Calibri"/>
              </a:rPr>
              <a:t>cracked or broken welds</a:t>
            </a:r>
          </a:p>
          <a:p>
            <a:pPr marL="1257300" lvl="2" indent="-34290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000" dirty="0">
                <a:latin typeface="Calibri"/>
                <a:cs typeface="Calibri"/>
              </a:rPr>
              <a:t>loose or open connections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length of downpipes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6547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23779" y="84772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15933" y="1604136"/>
            <a:ext cx="7388314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Check for:</a:t>
            </a: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signs of ponding on the deck</a:t>
            </a: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damage to the deck, curbs, girders and substructure</a:t>
            </a:r>
          </a:p>
          <a:p>
            <a:pPr marL="1200150" lvl="2" indent="-28575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staining (water and rebar corrosion)</a:t>
            </a:r>
          </a:p>
          <a:p>
            <a:pPr marL="1200150" lvl="2" indent="-28575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scaling</a:t>
            </a:r>
          </a:p>
          <a:p>
            <a:pPr marL="1200150" lvl="2" indent="-28575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400" dirty="0">
                <a:latin typeface="Calibri"/>
                <a:cs typeface="Calibri"/>
              </a:rPr>
              <a:t>freeze-thaw</a:t>
            </a:r>
          </a:p>
          <a:p>
            <a:pPr marL="1200150" lvl="2" indent="-28575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400" dirty="0" err="1">
                <a:latin typeface="Calibri"/>
                <a:cs typeface="Calibri"/>
              </a:rPr>
              <a:t>delaminations</a:t>
            </a:r>
            <a:endParaRPr lang="en-US" sz="2400" dirty="0">
              <a:latin typeface="Calibri"/>
              <a:cs typeface="Calibri"/>
            </a:endParaRPr>
          </a:p>
          <a:p>
            <a:pPr marL="1200150" lvl="2" indent="-285750">
              <a:spcBef>
                <a:spcPct val="20000"/>
              </a:spcBef>
              <a:buFont typeface="Wingdings" charset="2"/>
              <a:buChar char="§"/>
              <a:defRPr/>
            </a:pPr>
            <a:r>
              <a:rPr lang="en-US" sz="2400" dirty="0" err="1">
                <a:latin typeface="Calibri"/>
                <a:cs typeface="Calibri"/>
              </a:rPr>
              <a:t>spalling</a:t>
            </a:r>
            <a:endParaRPr lang="en-US" sz="2400" dirty="0">
              <a:latin typeface="Calibri"/>
              <a:cs typeface="Calibri"/>
            </a:endParaRP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erosion below downpipe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4873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19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31626" y="84772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9" descr="C:\Documents and Settings\HP_Owner\My Documents\ChRiS\Bridges 2006\inserts\Major Superstructure\superstructure 17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52" y="1925884"/>
            <a:ext cx="6911112" cy="70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1352" y="3429000"/>
            <a:ext cx="7651386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or verify if drains or joint plumbing is clogged</a:t>
            </a:r>
          </a:p>
        </p:txBody>
      </p:sp>
    </p:spTree>
    <p:extLst>
      <p:ext uri="{BB962C8B-B14F-4D97-AF65-F5344CB8AC3E}">
        <p14:creationId xmlns:p14="http://schemas.microsoft.com/office/powerpoint/2010/main" val="364771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903" y="1021858"/>
            <a:ext cx="7772400" cy="1470025"/>
          </a:xfrm>
        </p:spPr>
        <p:txBody>
          <a:bodyPr/>
          <a:lstStyle/>
          <a:p>
            <a:r>
              <a:rPr lang="en-US" sz="3200" b="1" dirty="0" smtClean="0">
                <a:latin typeface="Calibri"/>
                <a:cs typeface="Calibri"/>
              </a:rPr>
              <a:t>Wearing Surface</a:t>
            </a:r>
            <a:endParaRPr lang="en-US" sz="3200" b="1" dirty="0"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93573" y="6581001"/>
            <a:ext cx="2626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D8164E89-A940-E44B-861B-B4D5FDBCB5DA}" type="slidenum">
              <a:rPr lang="en-US" sz="1200" smtClean="0"/>
              <a:t>2</a:t>
            </a:fld>
            <a:endParaRPr lang="en-US" sz="12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72296" y="1780401"/>
            <a:ext cx="661470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Bonded or fastened to the deck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In direct contact with the traffic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Not part of the </a:t>
            </a:r>
            <a:r>
              <a:rPr lang="ja-JP" altLang="en-US" sz="2400" dirty="0">
                <a:latin typeface="Calibri"/>
                <a:cs typeface="Calibri"/>
              </a:rPr>
              <a:t>“</a:t>
            </a:r>
            <a:r>
              <a:rPr lang="en-US" sz="2400" dirty="0">
                <a:latin typeface="Calibri"/>
                <a:cs typeface="Calibri"/>
              </a:rPr>
              <a:t>structural</a:t>
            </a:r>
            <a:r>
              <a:rPr lang="ja-JP" altLang="en-US" sz="2400" dirty="0">
                <a:latin typeface="Calibri"/>
                <a:cs typeface="Calibri"/>
              </a:rPr>
              <a:t>”</a:t>
            </a:r>
            <a:r>
              <a:rPr lang="en-US" sz="2400" dirty="0">
                <a:latin typeface="Calibri"/>
                <a:cs typeface="Calibri"/>
              </a:rPr>
              <a:t> deck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Purpose</a:t>
            </a: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Protects the bridge deck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traffic wear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salt and water infiltration</a:t>
            </a: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Provides a smooth wearing surface</a:t>
            </a:r>
          </a:p>
          <a:p>
            <a:pPr marL="742950" lvl="1" indent="-28575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Provides skid resistance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3109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43271" y="9144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Drainage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74176" y="1696867"/>
            <a:ext cx="8658180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For timber decks or steel grating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not on TT, TH &amp; PT forms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water ponded on the deck 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water ponding is a hazard rate 2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drains leak or downpipes too short 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ponding, leakage or discharge causes significant deterioration of deck, curbs, girders or substructure rate 3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erosion on </a:t>
            </a:r>
            <a:r>
              <a:rPr lang="en-US" sz="2400" dirty="0" err="1">
                <a:latin typeface="Calibri"/>
                <a:cs typeface="Calibri"/>
              </a:rPr>
              <a:t>sideslopes</a:t>
            </a:r>
            <a:r>
              <a:rPr lang="en-US" sz="2400" dirty="0">
                <a:latin typeface="Calibri"/>
                <a:cs typeface="Calibri"/>
              </a:rPr>
              <a:t> or </a:t>
            </a:r>
            <a:r>
              <a:rPr lang="en-US" sz="2400" dirty="0" err="1">
                <a:latin typeface="Calibri"/>
                <a:cs typeface="Calibri"/>
              </a:rPr>
              <a:t>headslopes</a:t>
            </a:r>
            <a:r>
              <a:rPr lang="en-US" sz="2400" dirty="0">
                <a:latin typeface="Calibri"/>
                <a:cs typeface="Calibri"/>
              </a:rPr>
              <a:t> from discharge 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Deck joint leakage causing damage - reduce rating</a:t>
            </a:r>
          </a:p>
        </p:txBody>
      </p:sp>
    </p:spTree>
    <p:extLst>
      <p:ext uri="{BB962C8B-B14F-4D97-AF65-F5344CB8AC3E}">
        <p14:creationId xmlns:p14="http://schemas.microsoft.com/office/powerpoint/2010/main" val="1306990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24554" y="85005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Top/Underside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91203" y="1531817"/>
            <a:ext cx="7709113" cy="561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Purpose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Carries traffic loads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Transfers loads to main structural members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Can be in direct contact with traffic in the absence of a wearing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Types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Cast in place concrete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Precast concrete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Timber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Steel grate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Separate ratings for top and underside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Except for PCS, rate underside with top and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May not be </a:t>
            </a:r>
            <a:r>
              <a:rPr lang="en-US" sz="1600" dirty="0" err="1">
                <a:latin typeface="Calibri"/>
                <a:cs typeface="Calibri"/>
              </a:rPr>
              <a:t>inspectable</a:t>
            </a:r>
            <a:r>
              <a:rPr lang="en-US" sz="1600" dirty="0">
                <a:latin typeface="Calibri"/>
                <a:cs typeface="Calibri"/>
              </a:rPr>
              <a:t> from the top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Wearing surface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Snow, ice or gravel</a:t>
            </a:r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0536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0881" y="715539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Top/Underside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7212" y="1420389"/>
            <a:ext cx="8254132" cy="440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Drive over deck at design or posted speed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Observe deck under traffic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Listen for unusual noises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Look for deflections or movement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Look over deck top and underside for problems with material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On concrete decks, sound suspect areas with a hammer to detect </a:t>
            </a:r>
            <a:r>
              <a:rPr lang="en-US" sz="2400" dirty="0" err="1">
                <a:latin typeface="Calibri"/>
                <a:cs typeface="Calibri"/>
              </a:rPr>
              <a:t>delaminations</a:t>
            </a:r>
            <a:endParaRPr lang="en-US" sz="24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Birdbath locations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Stained areas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Badly cracked areas or adjacent to large cracks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8464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16183" y="798162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Top/Underside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33375" y="1534785"/>
            <a:ext cx="881062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Deck Top rated separately except for PT, </a:t>
            </a:r>
            <a:r>
              <a:rPr lang="en-US" sz="2000" dirty="0" smtClean="0">
                <a:latin typeface="Calibri"/>
                <a:cs typeface="Calibri"/>
              </a:rPr>
              <a:t>TH and </a:t>
            </a:r>
            <a:r>
              <a:rPr lang="en-US" sz="2000" dirty="0">
                <a:latin typeface="Calibri"/>
                <a:cs typeface="Calibri"/>
              </a:rPr>
              <a:t>TT where Wearing Surface / Deck Top combined</a:t>
            </a:r>
          </a:p>
        </p:txBody>
      </p:sp>
      <p:pic>
        <p:nvPicPr>
          <p:cNvPr id="5" name="Picture 22" descr="C:\Documents and Settings\HP_Owner\My Documents\ChRiS\Bridges 2006\inserts\Major Superstructure\superstructure 21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347" y="2223619"/>
            <a:ext cx="6248400" cy="148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1"/>
          <p:cNvSpPr>
            <a:spLocks noChangeArrowheads="1"/>
          </p:cNvSpPr>
          <p:nvPr/>
        </p:nvSpPr>
        <p:spPr bwMode="auto">
          <a:xfrm>
            <a:off x="333375" y="3704757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Arial" charset="0"/>
                <a:cs typeface="+mn-cs"/>
              </a:rPr>
              <a:t>Applies to PT, TH and TT only</a:t>
            </a:r>
          </a:p>
        </p:txBody>
      </p:sp>
      <p:pic>
        <p:nvPicPr>
          <p:cNvPr id="7" name="Picture 23" descr="C:\Documents and Settings\HP_Owner\My Documents\ChRiS\Bridges 2006\inserts\Major Superstructure\superstructure 21b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183" y="4120876"/>
            <a:ext cx="6172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C:\Documents and Settings\HP_Owner\My Documents\ChRiS\Bridges 2006\inserts\Major Superstructure\oval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781" y="4589189"/>
            <a:ext cx="2362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27"/>
          <p:cNvSpPr>
            <a:spLocks noChangeShapeType="1"/>
          </p:cNvSpPr>
          <p:nvPr/>
        </p:nvSpPr>
        <p:spPr bwMode="auto">
          <a:xfrm flipH="1" flipV="1">
            <a:off x="3705981" y="4808264"/>
            <a:ext cx="685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4208166" y="5036864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dirty="0">
                <a:latin typeface="Arial" charset="0"/>
                <a:cs typeface="+mn-cs"/>
              </a:rPr>
              <a:t>Applies to DT and SS only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420143" y="5330458"/>
            <a:ext cx="5976937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Remainder applies to SG, PSR, CON, DT and SS </a:t>
            </a:r>
          </a:p>
        </p:txBody>
      </p:sp>
    </p:spTree>
    <p:extLst>
      <p:ext uri="{BB962C8B-B14F-4D97-AF65-F5344CB8AC3E}">
        <p14:creationId xmlns:p14="http://schemas.microsoft.com/office/powerpoint/2010/main" val="1723851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78477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Top/Underside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78477" y="1574542"/>
            <a:ext cx="7197334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or verify </a:t>
            </a:r>
            <a:r>
              <a:rPr lang="en-US" sz="2000" dirty="0" err="1">
                <a:latin typeface="Calibri"/>
                <a:cs typeface="Calibri"/>
              </a:rPr>
              <a:t>subdeck</a:t>
            </a:r>
            <a:r>
              <a:rPr lang="en-US" sz="2000" dirty="0">
                <a:latin typeface="Calibri"/>
                <a:cs typeface="Calibri"/>
              </a:rPr>
              <a:t> type and size for TH, PT&amp; TT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or verify deck underside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% defects for TH, PT &amp; TT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% stains for all others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if snow slots filled for DT &amp; SS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location, severity and extent of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Staining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Scaling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Cracks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 err="1">
                <a:latin typeface="Calibri"/>
                <a:cs typeface="Calibri"/>
              </a:rPr>
              <a:t>Delaminations</a:t>
            </a:r>
            <a:endParaRPr lang="en-US" sz="20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 err="1">
                <a:latin typeface="Calibri"/>
                <a:cs typeface="Calibri"/>
              </a:rPr>
              <a:t>Spalling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4763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1719" y="754249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Top/Underside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00501" y="1482666"/>
            <a:ext cx="8812102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Rate according to existing condition and functionality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Speed reduced due to deterioration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 Surface does not have sufficient skid resistance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Steel grating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connections are loose or broken rate 4 or less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improper bearing or support on girders 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Timber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minor splitting in non-adjacent planks - rate 5 or more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any rot - rate 4 or less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 broken planks - rate 4 or less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connections  loose or broken - rate 4 or less</a:t>
            </a:r>
            <a:endParaRPr lang="en-US"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6535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70107" y="790277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Underside</a:t>
            </a:r>
            <a:b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</a:br>
            <a:r>
              <a:rPr lang="en-US" b="1" u="sng" dirty="0" smtClean="0">
                <a:solidFill>
                  <a:srgbClr val="000000"/>
                </a:solidFill>
                <a:latin typeface="Calibri"/>
                <a:cs typeface="Calibri"/>
              </a:rPr>
              <a:t>Concrete </a:t>
            </a:r>
            <a:r>
              <a:rPr lang="en-US" b="1" u="sng" dirty="0">
                <a:solidFill>
                  <a:srgbClr val="000000"/>
                </a:solidFill>
                <a:latin typeface="Calibri"/>
                <a:cs typeface="Calibri"/>
              </a:rPr>
              <a:t>Deck Rating Guide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8" descr="C:\Documents and Settings\HP_Owner\My Documents\ChRiS\Bridges 2006\inserts\Major Superstructure\superstructure 24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982" y="1680398"/>
            <a:ext cx="601980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10146" y="4257384"/>
            <a:ext cx="552608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b="1" dirty="0">
                <a:latin typeface="Calibri"/>
                <a:cs typeface="Calibri"/>
              </a:rPr>
              <a:t>Crack definitions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 smtClean="0">
                <a:latin typeface="Calibri"/>
                <a:cs typeface="Calibri"/>
              </a:rPr>
              <a:t>Hairline &lt;</a:t>
            </a:r>
            <a:r>
              <a:rPr lang="en-US" dirty="0">
                <a:latin typeface="Calibri"/>
                <a:cs typeface="Calibri"/>
              </a:rPr>
              <a:t>0.1 mm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 smtClean="0">
                <a:latin typeface="Calibri"/>
                <a:cs typeface="Calibri"/>
              </a:rPr>
              <a:t>Narrow </a:t>
            </a:r>
            <a:r>
              <a:rPr lang="en-US" u="sng" dirty="0" smtClean="0">
                <a:latin typeface="Calibri"/>
                <a:cs typeface="Calibri"/>
              </a:rPr>
              <a:t>&gt;</a:t>
            </a:r>
            <a:r>
              <a:rPr lang="en-US" dirty="0">
                <a:latin typeface="Calibri"/>
                <a:cs typeface="Calibri"/>
              </a:rPr>
              <a:t>0.1 mm and &lt;0.3 mm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Medium </a:t>
            </a:r>
            <a:r>
              <a:rPr lang="en-US" u="sng" dirty="0">
                <a:latin typeface="Calibri"/>
                <a:cs typeface="Calibri"/>
              </a:rPr>
              <a:t>&gt;</a:t>
            </a:r>
            <a:r>
              <a:rPr lang="en-US" dirty="0">
                <a:latin typeface="Calibri"/>
                <a:cs typeface="Calibri"/>
              </a:rPr>
              <a:t>0.3 mm and &lt;1.0 mm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Wide </a:t>
            </a:r>
            <a:r>
              <a:rPr lang="en-US" u="sng" dirty="0">
                <a:latin typeface="Calibri"/>
                <a:cs typeface="Calibri"/>
              </a:rPr>
              <a:t>&gt;</a:t>
            </a:r>
            <a:r>
              <a:rPr lang="en-US" dirty="0">
                <a:latin typeface="Calibri"/>
                <a:cs typeface="Calibri"/>
              </a:rPr>
              <a:t>1.0 mm</a:t>
            </a:r>
          </a:p>
        </p:txBody>
      </p:sp>
    </p:spTree>
    <p:extLst>
      <p:ext uri="{BB962C8B-B14F-4D97-AF65-F5344CB8AC3E}">
        <p14:creationId xmlns:p14="http://schemas.microsoft.com/office/powerpoint/2010/main" val="3239663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50866" y="7620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Deck Underside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08818" y="1525223"/>
            <a:ext cx="4800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b="1" u="sng" dirty="0">
                <a:latin typeface="Calibri"/>
                <a:cs typeface="Calibri"/>
              </a:rPr>
              <a:t>Concrete Staining Deck Rating Guide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u="sng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521141"/>
              </p:ext>
            </p:extLst>
          </p:nvPr>
        </p:nvGraphicFramePr>
        <p:xfrm>
          <a:off x="1650866" y="2121945"/>
          <a:ext cx="5791200" cy="318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Worksheet" r:id="rId3" imgW="4343400" imgH="2857500" progId="Excel.Sheet.8">
                  <p:embed/>
                </p:oleObj>
              </mc:Choice>
              <mc:Fallback>
                <p:oleObj name="Worksheet" r:id="rId3" imgW="4343400" imgH="2857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0866" y="2121945"/>
                        <a:ext cx="5791200" cy="318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7766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73905" y="85531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73905" y="1731130"/>
            <a:ext cx="5964709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Purpose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Receive the loads from the deck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Transmit the loads to the substructure (through the bearings)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Three types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Cast-in-place standard reinforced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Standard reinforced precast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err="1">
                <a:latin typeface="Calibri"/>
                <a:cs typeface="Calibri"/>
              </a:rPr>
              <a:t>Prestressed</a:t>
            </a:r>
            <a:r>
              <a:rPr lang="en-US" sz="2400" dirty="0">
                <a:latin typeface="Calibri"/>
                <a:cs typeface="Calibri"/>
              </a:rPr>
              <a:t> or post-tensioned precast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044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29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16184" y="741206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80739" y="1393796"/>
            <a:ext cx="8163261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Inspection is primarily visual, looking for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Staining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Scaling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Cracks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 err="1">
                <a:latin typeface="Calibri"/>
                <a:cs typeface="Calibri"/>
              </a:rPr>
              <a:t>Delaminations</a:t>
            </a:r>
            <a:endParaRPr lang="en-US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 err="1">
                <a:latin typeface="Calibri"/>
                <a:cs typeface="Calibri"/>
              </a:rPr>
              <a:t>Spalling</a:t>
            </a:r>
            <a:endParaRPr lang="en-US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Observe girders under traffic and look for unusual deflections or movement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Independent movement on laterally connected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Evidence of grout key or lateral connection failure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Cracking or loss of grout in grout key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Cracking in pavement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Corrosion, or missing, loose or broken bolts at channel connectors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staining on underside of keys</a:t>
            </a:r>
            <a:endParaRPr lang="en-US" sz="1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795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2989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60017" y="1692275"/>
            <a:ext cx="915156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Types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Asphalt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Timber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untreated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treated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Polymer membranes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Concrete overlay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silica fume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high density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latex modified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other (</a:t>
            </a:r>
            <a:r>
              <a:rPr lang="en-US" sz="1600" dirty="0" err="1">
                <a:latin typeface="Calibri"/>
                <a:cs typeface="Calibri"/>
              </a:rPr>
              <a:t>Pyrament</a:t>
            </a:r>
            <a:r>
              <a:rPr lang="en-US" sz="1600" dirty="0">
                <a:latin typeface="Calibri"/>
                <a:cs typeface="Calibri"/>
              </a:rPr>
              <a:t>)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 err="1">
                <a:latin typeface="Calibri"/>
                <a:cs typeface="Calibri"/>
              </a:rPr>
              <a:t>fibre</a:t>
            </a:r>
            <a:r>
              <a:rPr lang="en-US" sz="1600" dirty="0">
                <a:latin typeface="Calibri"/>
                <a:cs typeface="Calibri"/>
              </a:rPr>
              <a:t> reinforced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May have more than one type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i.e. polymer membrane on concrete overlay</a:t>
            </a:r>
            <a:endParaRPr lang="en-US" sz="1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99817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31626" y="88585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00400" y="1597086"/>
            <a:ext cx="5943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>
                <a:latin typeface="Calibri"/>
                <a:cs typeface="Calibri"/>
              </a:rPr>
              <a:t>Grout key failure</a:t>
            </a:r>
          </a:p>
        </p:txBody>
      </p:sp>
      <p:pic>
        <p:nvPicPr>
          <p:cNvPr id="5" name="Picture 6" descr="D:\Bridge 2000\Superstructure Inspection &amp; Rating\Super I&amp;R 20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126" y="2347146"/>
            <a:ext cx="600710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6600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7702" y="9144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9966" y="252093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2516" y="1790954"/>
            <a:ext cx="8610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On post-tensioned girders check end anchorage zones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Check for corrosion of </a:t>
            </a:r>
            <a:r>
              <a:rPr lang="en-US" sz="2400" dirty="0" err="1">
                <a:latin typeface="Calibri"/>
                <a:cs typeface="Calibri"/>
              </a:rPr>
              <a:t>prestressing</a:t>
            </a:r>
            <a:r>
              <a:rPr lang="en-US" sz="2400" dirty="0">
                <a:latin typeface="Calibri"/>
                <a:cs typeface="Calibri"/>
              </a:rPr>
              <a:t> or post-tensioning cables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rust stains or cracking along sides of girders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leakage onto ends of girders with staining from ends of cables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Cracking in end anchorage zone of </a:t>
            </a:r>
            <a:r>
              <a:rPr lang="en-US" sz="2400" dirty="0" err="1">
                <a:latin typeface="Calibri"/>
                <a:cs typeface="Calibri"/>
              </a:rPr>
              <a:t>prestressed</a:t>
            </a:r>
            <a:r>
              <a:rPr lang="en-US" sz="2400" dirty="0">
                <a:latin typeface="Calibri"/>
                <a:cs typeface="Calibri"/>
              </a:rPr>
              <a:t>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High load damage which breaks the concrete around the pre- or post-stressed cables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Look for damaged or broken cables</a:t>
            </a:r>
            <a:endParaRPr lang="en-US"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54060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47843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7" descr="C:\Documents and Settings\HP_Owner\My Documents\ChRiS\Bridges 2006\inserts\Major Superstructure\superstructure 30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43" y="1531938"/>
            <a:ext cx="5791200" cy="79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848820" y="2512119"/>
            <a:ext cx="61214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or verify the presence of cracking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PCS, PSR &amp; CON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Not hairline/narrow flexural on PCS or CON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Record or verify the amount of </a:t>
            </a:r>
            <a:r>
              <a:rPr lang="en-US" sz="2000" dirty="0" err="1">
                <a:latin typeface="Calibri"/>
                <a:cs typeface="Calibri"/>
              </a:rPr>
              <a:t>spalling</a:t>
            </a:r>
            <a:r>
              <a:rPr lang="en-US" sz="2000" dirty="0">
                <a:latin typeface="Calibri"/>
                <a:cs typeface="Calibri"/>
              </a:rPr>
              <a:t> in %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PCS and PSR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Corrosion induced </a:t>
            </a:r>
            <a:r>
              <a:rPr lang="en-US" sz="2000" dirty="0" err="1">
                <a:latin typeface="Calibri"/>
                <a:cs typeface="Calibri"/>
              </a:rPr>
              <a:t>spalling</a:t>
            </a:r>
            <a:r>
              <a:rPr lang="en-US" sz="2000" dirty="0">
                <a:latin typeface="Calibri"/>
                <a:cs typeface="Calibri"/>
              </a:rPr>
              <a:t> on bottoms and sides over stirrups only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% of total leg or girder length</a:t>
            </a:r>
            <a:endParaRPr lang="en-US" sz="2000" i="1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Girder Detail Ratings on PCS forms only</a:t>
            </a:r>
            <a:endParaRPr lang="en-US" sz="2000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1728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39222" y="936417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Concrete Girders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96476" y="1863278"/>
            <a:ext cx="5410361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in </a:t>
            </a:r>
            <a:r>
              <a:rPr lang="en-US" sz="2400" i="1" dirty="0">
                <a:latin typeface="Calibri"/>
                <a:cs typeface="Calibri"/>
              </a:rPr>
              <a:t>Explanation of Condition </a:t>
            </a:r>
            <a:r>
              <a:rPr lang="en-US" sz="2400" dirty="0">
                <a:latin typeface="Calibri"/>
                <a:cs typeface="Calibri"/>
              </a:rPr>
              <a:t>location, severity and extent of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Staining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Scaling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Cracks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err="1">
                <a:latin typeface="Calibri"/>
                <a:cs typeface="Calibri"/>
              </a:rPr>
              <a:t>Delaminations</a:t>
            </a:r>
            <a:endParaRPr lang="en-US" sz="24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err="1">
                <a:latin typeface="Calibri"/>
                <a:cs typeface="Calibri"/>
              </a:rPr>
              <a:t>Spalling</a:t>
            </a:r>
            <a:endParaRPr lang="en-US" sz="24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Grout Key failure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4896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34</a:t>
            </a:fld>
            <a:endParaRPr lang="en-US"/>
          </a:p>
        </p:txBody>
      </p:sp>
      <p:sp>
        <p:nvSpPr>
          <p:cNvPr id="3" name="Rectangle 1026"/>
          <p:cNvSpPr>
            <a:spLocks noChangeArrowheads="1"/>
          </p:cNvSpPr>
          <p:nvPr/>
        </p:nvSpPr>
        <p:spPr bwMode="auto">
          <a:xfrm>
            <a:off x="1747068" y="91440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985832" y="2195781"/>
            <a:ext cx="624906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Applies to all plain reinforced concrete girders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Not </a:t>
            </a:r>
            <a:r>
              <a:rPr lang="en-US" sz="2400" dirty="0" err="1">
                <a:latin typeface="Calibri"/>
                <a:cs typeface="Calibri"/>
              </a:rPr>
              <a:t>prestressed</a:t>
            </a:r>
            <a:r>
              <a:rPr lang="en-US" sz="2400" dirty="0">
                <a:latin typeface="Calibri"/>
                <a:cs typeface="Calibri"/>
              </a:rPr>
              <a:t> or post-tensioned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If curb girder </a:t>
            </a:r>
            <a:r>
              <a:rPr lang="en-US" sz="2400" b="1" i="1" dirty="0">
                <a:latin typeface="Calibri"/>
                <a:cs typeface="Calibri"/>
              </a:rPr>
              <a:t>only</a:t>
            </a:r>
            <a:r>
              <a:rPr lang="en-US" sz="2400" dirty="0">
                <a:latin typeface="Calibri"/>
                <a:cs typeface="Calibri"/>
              </a:rPr>
              <a:t> affected, can increase ratings by one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Has lower load carrying function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Does not apply to shear cracks</a:t>
            </a:r>
          </a:p>
          <a:p>
            <a:pPr marL="342900" indent="-342900">
              <a:spcBef>
                <a:spcPct val="20000"/>
              </a:spcBef>
              <a:buFont typeface="Wingdings" charset="2"/>
              <a:buChar char="Ø"/>
              <a:defRPr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03866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05063" y="819150"/>
            <a:ext cx="7868559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39471" y="1524000"/>
            <a:ext cx="876300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400" u="sng" dirty="0" err="1">
                <a:latin typeface="Calibri"/>
                <a:cs typeface="Calibri"/>
              </a:rPr>
              <a:t>Spalling</a:t>
            </a:r>
            <a:r>
              <a:rPr lang="en-US" sz="1400" u="sng" dirty="0">
                <a:latin typeface="Calibri"/>
                <a:cs typeface="Calibri"/>
              </a:rPr>
              <a:t> or Longitudinal Cracking on Bottom of Legs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u="sng" dirty="0">
                <a:latin typeface="Calibri"/>
                <a:cs typeface="Calibri"/>
              </a:rPr>
              <a:t>RATING</a:t>
            </a: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u="sng" dirty="0">
                <a:latin typeface="Calibri"/>
                <a:cs typeface="Calibri"/>
              </a:rPr>
              <a:t>DESCRIPTION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5	</a:t>
            </a:r>
            <a:r>
              <a:rPr lang="en-US" sz="1400" dirty="0" smtClean="0">
                <a:latin typeface="Calibri"/>
                <a:cs typeface="Calibri"/>
              </a:rPr>
              <a:t>	Medium </a:t>
            </a:r>
            <a:r>
              <a:rPr lang="en-US" sz="1400" dirty="0">
                <a:latin typeface="Calibri"/>
                <a:cs typeface="Calibri"/>
              </a:rPr>
              <a:t>crack &amp; sound concrete - anchor zone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           Wide </a:t>
            </a:r>
            <a:r>
              <a:rPr lang="en-US" sz="1400" dirty="0">
                <a:latin typeface="Calibri"/>
                <a:cs typeface="Calibri"/>
              </a:rPr>
              <a:t>crack/spall - other zones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4	</a:t>
            </a:r>
            <a:r>
              <a:rPr lang="en-US" sz="1400" dirty="0" smtClean="0">
                <a:latin typeface="Calibri"/>
                <a:cs typeface="Calibri"/>
              </a:rPr>
              <a:t>	Medium </a:t>
            </a:r>
            <a:r>
              <a:rPr lang="en-US" sz="1400" dirty="0">
                <a:latin typeface="Calibri"/>
                <a:cs typeface="Calibri"/>
              </a:rPr>
              <a:t>crack - anchor zone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	Wide </a:t>
            </a:r>
            <a:r>
              <a:rPr lang="en-US" sz="1400" dirty="0">
                <a:latin typeface="Calibri"/>
                <a:cs typeface="Calibri"/>
              </a:rPr>
              <a:t>crack/spall sound concrete - other zones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</a:t>
            </a:r>
            <a:r>
              <a:rPr lang="en-US" sz="1400" dirty="0" smtClean="0">
                <a:latin typeface="Calibri"/>
                <a:cs typeface="Calibri"/>
              </a:rPr>
              <a:t>4	</a:t>
            </a:r>
            <a:r>
              <a:rPr lang="en-US" sz="1400" dirty="0">
                <a:latin typeface="Calibri"/>
                <a:cs typeface="Calibri"/>
              </a:rPr>
              <a:t>	Moderate section loss on main bars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	or </a:t>
            </a:r>
            <a:r>
              <a:rPr lang="en-US" sz="1400" dirty="0">
                <a:latin typeface="Calibri"/>
                <a:cs typeface="Calibri"/>
              </a:rPr>
              <a:t>stirrup bends up to 10%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</a:t>
            </a:r>
            <a:r>
              <a:rPr lang="en-US" sz="1400" dirty="0" smtClean="0">
                <a:latin typeface="Calibri"/>
                <a:cs typeface="Calibri"/>
              </a:rPr>
              <a:t>3	</a:t>
            </a:r>
            <a:r>
              <a:rPr lang="en-US" sz="1400" dirty="0">
                <a:latin typeface="Calibri"/>
                <a:cs typeface="Calibri"/>
              </a:rPr>
              <a:t>	Wide cracks or spall with sound concrete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	 </a:t>
            </a:r>
            <a:r>
              <a:rPr lang="en-US" sz="1400" dirty="0">
                <a:latin typeface="Calibri"/>
                <a:cs typeface="Calibri"/>
              </a:rPr>
              <a:t>- anchor zone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2	</a:t>
            </a:r>
            <a:r>
              <a:rPr lang="en-US" sz="1400" dirty="0" smtClean="0">
                <a:latin typeface="Calibri"/>
                <a:cs typeface="Calibri"/>
              </a:rPr>
              <a:t>	Spall </a:t>
            </a:r>
            <a:r>
              <a:rPr lang="en-US" sz="1400" dirty="0">
                <a:latin typeface="Calibri"/>
                <a:cs typeface="Calibri"/>
              </a:rPr>
              <a:t>with unsound concrete - anchor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	zone</a:t>
            </a:r>
            <a:endParaRPr lang="en-US" sz="1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</a:t>
            </a:r>
            <a:r>
              <a:rPr lang="en-US" sz="1400" dirty="0" smtClean="0">
                <a:latin typeface="Calibri"/>
                <a:cs typeface="Calibri"/>
              </a:rPr>
              <a:t>2	</a:t>
            </a:r>
            <a:r>
              <a:rPr lang="en-US" sz="1400" dirty="0">
                <a:latin typeface="Calibri"/>
                <a:cs typeface="Calibri"/>
              </a:rPr>
              <a:t>	Severe loss of section on main bars or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		</a:t>
            </a:r>
            <a:r>
              <a:rPr lang="en-US" sz="1400" dirty="0" smtClean="0">
                <a:latin typeface="Calibri"/>
                <a:cs typeface="Calibri"/>
              </a:rPr>
              <a:t>	stirrup </a:t>
            </a:r>
            <a:r>
              <a:rPr lang="en-US" sz="1400" dirty="0">
                <a:latin typeface="Calibri"/>
                <a:cs typeface="Calibri"/>
              </a:rPr>
              <a:t>bends greater than 20%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*Increase rating one point for: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     -PG and PA girders </a:t>
            </a:r>
            <a:r>
              <a:rPr lang="en-US" sz="1400" b="1" dirty="0">
                <a:latin typeface="Calibri"/>
                <a:cs typeface="Calibri"/>
              </a:rPr>
              <a:t>OR</a:t>
            </a:r>
            <a:r>
              <a:rPr lang="en-US" sz="1400" dirty="0">
                <a:latin typeface="Calibri"/>
                <a:cs typeface="Calibri"/>
              </a:rPr>
              <a:t> cracking limited to one leg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dirty="0">
                <a:latin typeface="Calibri"/>
                <a:cs typeface="Calibri"/>
              </a:rPr>
              <a:t>     -Defects limited to curb girder only</a:t>
            </a:r>
          </a:p>
        </p:txBody>
      </p:sp>
    </p:spTree>
    <p:extLst>
      <p:ext uri="{BB962C8B-B14F-4D97-AF65-F5344CB8AC3E}">
        <p14:creationId xmlns:p14="http://schemas.microsoft.com/office/powerpoint/2010/main" val="34040170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5808" y="855312"/>
            <a:ext cx="7488324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55141" y="1499837"/>
            <a:ext cx="821945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Shear Cracks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*Must be 60 degrees or less from horizontal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RATING	</a:t>
            </a:r>
            <a:r>
              <a:rPr lang="en-US" sz="2400" u="sng" dirty="0">
                <a:latin typeface="Calibri"/>
                <a:cs typeface="Calibri"/>
              </a:rPr>
              <a:t>DESCRIPTION</a:t>
            </a:r>
            <a:endParaRPr lang="en-US" sz="24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5		Narrow*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3		Medium*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2		Wide or growing*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*Reduce by one if wide longitudinal crack or spall in anchorage zone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2339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0461" y="831306"/>
            <a:ext cx="8055439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41460" y="1589878"/>
            <a:ext cx="7740734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Other </a:t>
            </a:r>
            <a:r>
              <a:rPr lang="en-US" sz="2400" u="sng" dirty="0" smtClean="0">
                <a:latin typeface="Calibri"/>
                <a:cs typeface="Calibri"/>
              </a:rPr>
              <a:t>Defects</a:t>
            </a:r>
            <a:endParaRPr lang="en-US" sz="24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RATING</a:t>
            </a:r>
            <a:r>
              <a:rPr lang="en-US" sz="2400" dirty="0">
                <a:latin typeface="Calibri"/>
                <a:cs typeface="Calibri"/>
              </a:rPr>
              <a:t>	</a:t>
            </a:r>
            <a:r>
              <a:rPr lang="en-US" sz="2400" u="sng" dirty="0">
                <a:latin typeface="Calibri"/>
                <a:cs typeface="Calibri"/>
              </a:rPr>
              <a:t>DESCRIPTION</a:t>
            </a:r>
            <a:endParaRPr lang="en-US" sz="24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No effect </a:t>
            </a:r>
            <a:r>
              <a:rPr lang="en-US" sz="2400" dirty="0" smtClean="0">
                <a:latin typeface="Calibri"/>
                <a:cs typeface="Calibri"/>
              </a:rPr>
              <a:t>Hairline </a:t>
            </a:r>
            <a:r>
              <a:rPr lang="en-US" sz="2400" dirty="0">
                <a:latin typeface="Calibri"/>
                <a:cs typeface="Calibri"/>
              </a:rPr>
              <a:t>or narrow flexural cracks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6	  End diaphragm spall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	  </a:t>
            </a:r>
            <a:r>
              <a:rPr lang="en-US" sz="2400" dirty="0" smtClean="0">
                <a:latin typeface="Calibri"/>
                <a:cs typeface="Calibri"/>
              </a:rPr>
              <a:t>	  Narrow </a:t>
            </a:r>
            <a:r>
              <a:rPr lang="en-US" sz="2400" dirty="0">
                <a:latin typeface="Calibri"/>
                <a:cs typeface="Calibri"/>
              </a:rPr>
              <a:t>map cracks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5	  Top slab transverse crack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4	  Medium or wide map cracking or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	  </a:t>
            </a:r>
            <a:r>
              <a:rPr lang="en-US" sz="2400" dirty="0" smtClean="0">
                <a:latin typeface="Calibri"/>
                <a:cs typeface="Calibri"/>
              </a:rPr>
              <a:t>      any </a:t>
            </a:r>
            <a:r>
              <a:rPr lang="en-US" sz="2400" dirty="0">
                <a:latin typeface="Calibri"/>
                <a:cs typeface="Calibri"/>
              </a:rPr>
              <a:t>map cracking with staining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4	  Medium flex or narrow grout key </a:t>
            </a:r>
            <a:r>
              <a:rPr lang="en-US" sz="2400" dirty="0" smtClean="0">
                <a:latin typeface="Calibri"/>
                <a:cs typeface="Calibri"/>
              </a:rPr>
              <a:t>cracks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046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5808" y="847725"/>
            <a:ext cx="768072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11434" y="1552575"/>
            <a:ext cx="668117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Other Defects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RATING</a:t>
            </a:r>
            <a:r>
              <a:rPr lang="en-US" sz="2400" dirty="0">
                <a:latin typeface="Calibri"/>
                <a:cs typeface="Calibri"/>
              </a:rPr>
              <a:t>		</a:t>
            </a:r>
            <a:r>
              <a:rPr lang="en-US" sz="2400" u="sng" dirty="0">
                <a:latin typeface="Calibri"/>
                <a:cs typeface="Calibri"/>
              </a:rPr>
              <a:t>DESCRIPTION</a:t>
            </a:r>
            <a:endParaRPr lang="en-US" sz="2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4		Small (150mm max) </a:t>
            </a:r>
            <a:r>
              <a:rPr lang="en-US" sz="2400" dirty="0" err="1">
                <a:latin typeface="Calibri"/>
                <a:cs typeface="Calibri"/>
              </a:rPr>
              <a:t>punchouts</a:t>
            </a:r>
            <a:endParaRPr lang="en-US" sz="2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3		Medium or wide grout key cracks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3		Other </a:t>
            </a:r>
            <a:r>
              <a:rPr lang="en-US" sz="2400" dirty="0" err="1">
                <a:latin typeface="Calibri"/>
                <a:cs typeface="Calibri"/>
              </a:rPr>
              <a:t>punchouts</a:t>
            </a:r>
            <a:endParaRPr lang="en-US" sz="24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     3             </a:t>
            </a:r>
            <a:r>
              <a:rPr lang="en-US" sz="2400" dirty="0" smtClean="0">
                <a:latin typeface="Calibri"/>
                <a:cs typeface="Calibri"/>
              </a:rPr>
              <a:t>Failed </a:t>
            </a:r>
            <a:r>
              <a:rPr lang="en-US" sz="2400" dirty="0">
                <a:latin typeface="Calibri"/>
                <a:cs typeface="Calibri"/>
              </a:rPr>
              <a:t>girder connectors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2		Wide flexural cracks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2		End diaphragm spall extending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latin typeface="Calibri"/>
                <a:cs typeface="Calibri"/>
              </a:rPr>
              <a:t>			</a:t>
            </a:r>
            <a:r>
              <a:rPr lang="en-US" sz="2400" dirty="0" smtClean="0">
                <a:latin typeface="Calibri"/>
                <a:cs typeface="Calibri"/>
              </a:rPr>
              <a:t>	into </a:t>
            </a:r>
            <a:r>
              <a:rPr lang="en-US" sz="2400" dirty="0">
                <a:latin typeface="Calibri"/>
                <a:cs typeface="Calibri"/>
              </a:rPr>
              <a:t>legs</a:t>
            </a:r>
          </a:p>
        </p:txBody>
      </p:sp>
    </p:spTree>
    <p:extLst>
      <p:ext uri="{BB962C8B-B14F-4D97-AF65-F5344CB8AC3E}">
        <p14:creationId xmlns:p14="http://schemas.microsoft.com/office/powerpoint/2010/main" val="26931963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39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495" y="759369"/>
            <a:ext cx="8272607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Reinforced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98446" y="1752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Typical Defects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78214" y="388724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6" name="Group 206"/>
          <p:cNvGrpSpPr>
            <a:grpSpLocks/>
          </p:cNvGrpSpPr>
          <p:nvPr/>
        </p:nvGrpSpPr>
        <p:grpSpPr bwMode="auto">
          <a:xfrm>
            <a:off x="1948656" y="1955006"/>
            <a:ext cx="5491163" cy="4325937"/>
            <a:chOff x="430" y="1557"/>
            <a:chExt cx="3459" cy="27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016" y="3253"/>
              <a:ext cx="412" cy="394"/>
            </a:xfrm>
            <a:custGeom>
              <a:avLst/>
              <a:gdLst>
                <a:gd name="T0" fmla="*/ 82 w 2062"/>
                <a:gd name="T1" fmla="*/ 72 h 1968"/>
                <a:gd name="T2" fmla="*/ 77 w 2062"/>
                <a:gd name="T3" fmla="*/ 60 h 1968"/>
                <a:gd name="T4" fmla="*/ 68 w 2062"/>
                <a:gd name="T5" fmla="*/ 43 h 1968"/>
                <a:gd name="T6" fmla="*/ 61 w 2062"/>
                <a:gd name="T7" fmla="*/ 35 h 1968"/>
                <a:gd name="T8" fmla="*/ 54 w 2062"/>
                <a:gd name="T9" fmla="*/ 18 h 1968"/>
                <a:gd name="T10" fmla="*/ 46 w 2062"/>
                <a:gd name="T11" fmla="*/ 10 h 1968"/>
                <a:gd name="T12" fmla="*/ 42 w 2062"/>
                <a:gd name="T13" fmla="*/ 0 h 1968"/>
                <a:gd name="T14" fmla="*/ 36 w 2062"/>
                <a:gd name="T15" fmla="*/ 5 h 1968"/>
                <a:gd name="T16" fmla="*/ 28 w 2062"/>
                <a:gd name="T17" fmla="*/ 18 h 1968"/>
                <a:gd name="T18" fmla="*/ 21 w 2062"/>
                <a:gd name="T19" fmla="*/ 25 h 1968"/>
                <a:gd name="T20" fmla="*/ 15 w 2062"/>
                <a:gd name="T21" fmla="*/ 36 h 1968"/>
                <a:gd name="T22" fmla="*/ 8 w 2062"/>
                <a:gd name="T23" fmla="*/ 42 h 1968"/>
                <a:gd name="T24" fmla="*/ 4 w 2062"/>
                <a:gd name="T25" fmla="*/ 50 h 1968"/>
                <a:gd name="T26" fmla="*/ 0 w 2062"/>
                <a:gd name="T27" fmla="*/ 54 h 1968"/>
                <a:gd name="T28" fmla="*/ 6 w 2062"/>
                <a:gd name="T29" fmla="*/ 60 h 1968"/>
                <a:gd name="T30" fmla="*/ 28 w 2062"/>
                <a:gd name="T31" fmla="*/ 69 h 1968"/>
                <a:gd name="T32" fmla="*/ 45 w 2062"/>
                <a:gd name="T33" fmla="*/ 74 h 1968"/>
                <a:gd name="T34" fmla="*/ 63 w 2062"/>
                <a:gd name="T35" fmla="*/ 77 h 1968"/>
                <a:gd name="T36" fmla="*/ 75 w 2062"/>
                <a:gd name="T37" fmla="*/ 79 h 1968"/>
                <a:gd name="T38" fmla="*/ 82 w 2062"/>
                <a:gd name="T39" fmla="*/ 77 h 1968"/>
                <a:gd name="T40" fmla="*/ 82 w 2062"/>
                <a:gd name="T41" fmla="*/ 72 h 19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062" h="1968">
                  <a:moveTo>
                    <a:pt x="2048" y="1794"/>
                  </a:moveTo>
                  <a:lnTo>
                    <a:pt x="1938" y="1506"/>
                  </a:lnTo>
                  <a:lnTo>
                    <a:pt x="1696" y="1079"/>
                  </a:lnTo>
                  <a:lnTo>
                    <a:pt x="1537" y="873"/>
                  </a:lnTo>
                  <a:lnTo>
                    <a:pt x="1362" y="462"/>
                  </a:lnTo>
                  <a:lnTo>
                    <a:pt x="1158" y="246"/>
                  </a:lnTo>
                  <a:lnTo>
                    <a:pt x="1042" y="0"/>
                  </a:lnTo>
                  <a:lnTo>
                    <a:pt x="898" y="131"/>
                  </a:lnTo>
                  <a:lnTo>
                    <a:pt x="694" y="461"/>
                  </a:lnTo>
                  <a:lnTo>
                    <a:pt x="536" y="616"/>
                  </a:lnTo>
                  <a:lnTo>
                    <a:pt x="372" y="899"/>
                  </a:lnTo>
                  <a:lnTo>
                    <a:pt x="202" y="1047"/>
                  </a:lnTo>
                  <a:lnTo>
                    <a:pt x="108" y="1244"/>
                  </a:lnTo>
                  <a:lnTo>
                    <a:pt x="0" y="1338"/>
                  </a:lnTo>
                  <a:lnTo>
                    <a:pt x="138" y="1498"/>
                  </a:lnTo>
                  <a:lnTo>
                    <a:pt x="709" y="1729"/>
                  </a:lnTo>
                  <a:lnTo>
                    <a:pt x="1129" y="1837"/>
                  </a:lnTo>
                  <a:lnTo>
                    <a:pt x="1570" y="1917"/>
                  </a:lnTo>
                  <a:lnTo>
                    <a:pt x="1881" y="1968"/>
                  </a:lnTo>
                  <a:lnTo>
                    <a:pt x="2062" y="1924"/>
                  </a:lnTo>
                  <a:lnTo>
                    <a:pt x="2048" y="1794"/>
                  </a:lnTo>
                  <a:close/>
                </a:path>
              </a:pathLst>
            </a:custGeom>
            <a:solidFill>
              <a:srgbClr val="8382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1016" y="3253"/>
              <a:ext cx="412" cy="394"/>
            </a:xfrm>
            <a:custGeom>
              <a:avLst/>
              <a:gdLst>
                <a:gd name="T0" fmla="*/ 82 w 2062"/>
                <a:gd name="T1" fmla="*/ 72 h 1968"/>
                <a:gd name="T2" fmla="*/ 77 w 2062"/>
                <a:gd name="T3" fmla="*/ 60 h 1968"/>
                <a:gd name="T4" fmla="*/ 68 w 2062"/>
                <a:gd name="T5" fmla="*/ 43 h 1968"/>
                <a:gd name="T6" fmla="*/ 61 w 2062"/>
                <a:gd name="T7" fmla="*/ 35 h 1968"/>
                <a:gd name="T8" fmla="*/ 54 w 2062"/>
                <a:gd name="T9" fmla="*/ 18 h 1968"/>
                <a:gd name="T10" fmla="*/ 46 w 2062"/>
                <a:gd name="T11" fmla="*/ 10 h 1968"/>
                <a:gd name="T12" fmla="*/ 42 w 2062"/>
                <a:gd name="T13" fmla="*/ 0 h 1968"/>
                <a:gd name="T14" fmla="*/ 36 w 2062"/>
                <a:gd name="T15" fmla="*/ 5 h 1968"/>
                <a:gd name="T16" fmla="*/ 28 w 2062"/>
                <a:gd name="T17" fmla="*/ 18 h 1968"/>
                <a:gd name="T18" fmla="*/ 21 w 2062"/>
                <a:gd name="T19" fmla="*/ 25 h 1968"/>
                <a:gd name="T20" fmla="*/ 15 w 2062"/>
                <a:gd name="T21" fmla="*/ 36 h 1968"/>
                <a:gd name="T22" fmla="*/ 8 w 2062"/>
                <a:gd name="T23" fmla="*/ 42 h 1968"/>
                <a:gd name="T24" fmla="*/ 4 w 2062"/>
                <a:gd name="T25" fmla="*/ 50 h 1968"/>
                <a:gd name="T26" fmla="*/ 0 w 2062"/>
                <a:gd name="T27" fmla="*/ 54 h 1968"/>
                <a:gd name="T28" fmla="*/ 6 w 2062"/>
                <a:gd name="T29" fmla="*/ 60 h 1968"/>
                <a:gd name="T30" fmla="*/ 28 w 2062"/>
                <a:gd name="T31" fmla="*/ 69 h 1968"/>
                <a:gd name="T32" fmla="*/ 45 w 2062"/>
                <a:gd name="T33" fmla="*/ 74 h 1968"/>
                <a:gd name="T34" fmla="*/ 63 w 2062"/>
                <a:gd name="T35" fmla="*/ 77 h 1968"/>
                <a:gd name="T36" fmla="*/ 75 w 2062"/>
                <a:gd name="T37" fmla="*/ 79 h 1968"/>
                <a:gd name="T38" fmla="*/ 82 w 2062"/>
                <a:gd name="T39" fmla="*/ 77 h 1968"/>
                <a:gd name="T40" fmla="*/ 82 w 2062"/>
                <a:gd name="T41" fmla="*/ 72 h 196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062" h="1968">
                  <a:moveTo>
                    <a:pt x="2048" y="1794"/>
                  </a:moveTo>
                  <a:lnTo>
                    <a:pt x="1938" y="1506"/>
                  </a:lnTo>
                  <a:lnTo>
                    <a:pt x="1696" y="1079"/>
                  </a:lnTo>
                  <a:lnTo>
                    <a:pt x="1537" y="873"/>
                  </a:lnTo>
                  <a:lnTo>
                    <a:pt x="1362" y="462"/>
                  </a:lnTo>
                  <a:lnTo>
                    <a:pt x="1158" y="246"/>
                  </a:lnTo>
                  <a:lnTo>
                    <a:pt x="1042" y="0"/>
                  </a:lnTo>
                  <a:lnTo>
                    <a:pt x="898" y="131"/>
                  </a:lnTo>
                  <a:lnTo>
                    <a:pt x="694" y="461"/>
                  </a:lnTo>
                  <a:lnTo>
                    <a:pt x="536" y="616"/>
                  </a:lnTo>
                  <a:lnTo>
                    <a:pt x="372" y="899"/>
                  </a:lnTo>
                  <a:lnTo>
                    <a:pt x="202" y="1047"/>
                  </a:lnTo>
                  <a:lnTo>
                    <a:pt x="108" y="1244"/>
                  </a:lnTo>
                  <a:lnTo>
                    <a:pt x="0" y="1338"/>
                  </a:lnTo>
                  <a:lnTo>
                    <a:pt x="138" y="1498"/>
                  </a:lnTo>
                  <a:lnTo>
                    <a:pt x="709" y="1729"/>
                  </a:lnTo>
                  <a:lnTo>
                    <a:pt x="1129" y="1837"/>
                  </a:lnTo>
                  <a:lnTo>
                    <a:pt x="1570" y="1917"/>
                  </a:lnTo>
                  <a:lnTo>
                    <a:pt x="1881" y="1968"/>
                  </a:lnTo>
                  <a:lnTo>
                    <a:pt x="2062" y="1924"/>
                  </a:lnTo>
                  <a:lnTo>
                    <a:pt x="2048" y="1794"/>
                  </a:lnTo>
                </a:path>
              </a:pathLst>
            </a:custGeom>
            <a:noFill/>
            <a:ln w="317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037" y="3253"/>
              <a:ext cx="391" cy="385"/>
            </a:xfrm>
            <a:custGeom>
              <a:avLst/>
              <a:gdLst>
                <a:gd name="T0" fmla="*/ 78 w 1954"/>
                <a:gd name="T1" fmla="*/ 77 h 1924"/>
                <a:gd name="T2" fmla="*/ 78 w 1954"/>
                <a:gd name="T3" fmla="*/ 72 h 1924"/>
                <a:gd name="T4" fmla="*/ 73 w 1954"/>
                <a:gd name="T5" fmla="*/ 60 h 1924"/>
                <a:gd name="T6" fmla="*/ 64 w 1954"/>
                <a:gd name="T7" fmla="*/ 43 h 1924"/>
                <a:gd name="T8" fmla="*/ 57 w 1954"/>
                <a:gd name="T9" fmla="*/ 35 h 1924"/>
                <a:gd name="T10" fmla="*/ 50 w 1954"/>
                <a:gd name="T11" fmla="*/ 18 h 1924"/>
                <a:gd name="T12" fmla="*/ 42 w 1954"/>
                <a:gd name="T13" fmla="*/ 10 h 1924"/>
                <a:gd name="T14" fmla="*/ 37 w 1954"/>
                <a:gd name="T15" fmla="*/ 0 h 1924"/>
                <a:gd name="T16" fmla="*/ 32 w 1954"/>
                <a:gd name="T17" fmla="*/ 5 h 1924"/>
                <a:gd name="T18" fmla="*/ 23 w 1954"/>
                <a:gd name="T19" fmla="*/ 18 h 1924"/>
                <a:gd name="T20" fmla="*/ 17 w 1954"/>
                <a:gd name="T21" fmla="*/ 25 h 1924"/>
                <a:gd name="T22" fmla="*/ 11 w 1954"/>
                <a:gd name="T23" fmla="*/ 36 h 1924"/>
                <a:gd name="T24" fmla="*/ 4 w 1954"/>
                <a:gd name="T25" fmla="*/ 42 h 1924"/>
                <a:gd name="T26" fmla="*/ 0 w 1954"/>
                <a:gd name="T27" fmla="*/ 50 h 192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954" h="1924">
                  <a:moveTo>
                    <a:pt x="1954" y="1924"/>
                  </a:moveTo>
                  <a:lnTo>
                    <a:pt x="1940" y="1794"/>
                  </a:lnTo>
                  <a:lnTo>
                    <a:pt x="1830" y="1506"/>
                  </a:lnTo>
                  <a:lnTo>
                    <a:pt x="1588" y="1079"/>
                  </a:lnTo>
                  <a:lnTo>
                    <a:pt x="1429" y="873"/>
                  </a:lnTo>
                  <a:lnTo>
                    <a:pt x="1254" y="462"/>
                  </a:lnTo>
                  <a:lnTo>
                    <a:pt x="1050" y="246"/>
                  </a:lnTo>
                  <a:lnTo>
                    <a:pt x="934" y="0"/>
                  </a:lnTo>
                  <a:lnTo>
                    <a:pt x="790" y="131"/>
                  </a:lnTo>
                  <a:lnTo>
                    <a:pt x="586" y="461"/>
                  </a:lnTo>
                  <a:lnTo>
                    <a:pt x="428" y="616"/>
                  </a:lnTo>
                  <a:lnTo>
                    <a:pt x="264" y="899"/>
                  </a:lnTo>
                  <a:lnTo>
                    <a:pt x="94" y="1047"/>
                  </a:lnTo>
                  <a:lnTo>
                    <a:pt x="0" y="1244"/>
                  </a:lnTo>
                </a:path>
              </a:pathLst>
            </a:custGeom>
            <a:noFill/>
            <a:ln w="9525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2950" y="1776"/>
              <a:ext cx="391" cy="304"/>
            </a:xfrm>
            <a:custGeom>
              <a:avLst/>
              <a:gdLst>
                <a:gd name="T0" fmla="*/ 72 w 1957"/>
                <a:gd name="T1" fmla="*/ 34 h 1521"/>
                <a:gd name="T2" fmla="*/ 77 w 1957"/>
                <a:gd name="T3" fmla="*/ 41 h 1521"/>
                <a:gd name="T4" fmla="*/ 78 w 1957"/>
                <a:gd name="T5" fmla="*/ 46 h 1521"/>
                <a:gd name="T6" fmla="*/ 78 w 1957"/>
                <a:gd name="T7" fmla="*/ 47 h 1521"/>
                <a:gd name="T8" fmla="*/ 77 w 1957"/>
                <a:gd name="T9" fmla="*/ 52 h 1521"/>
                <a:gd name="T10" fmla="*/ 70 w 1957"/>
                <a:gd name="T11" fmla="*/ 58 h 1521"/>
                <a:gd name="T12" fmla="*/ 57 w 1957"/>
                <a:gd name="T13" fmla="*/ 61 h 1521"/>
                <a:gd name="T14" fmla="*/ 46 w 1957"/>
                <a:gd name="T15" fmla="*/ 61 h 1521"/>
                <a:gd name="T16" fmla="*/ 38 w 1957"/>
                <a:gd name="T17" fmla="*/ 59 h 1521"/>
                <a:gd name="T18" fmla="*/ 29 w 1957"/>
                <a:gd name="T19" fmla="*/ 57 h 1521"/>
                <a:gd name="T20" fmla="*/ 16 w 1957"/>
                <a:gd name="T21" fmla="*/ 51 h 1521"/>
                <a:gd name="T22" fmla="*/ 10 w 1957"/>
                <a:gd name="T23" fmla="*/ 47 h 1521"/>
                <a:gd name="T24" fmla="*/ 6 w 1957"/>
                <a:gd name="T25" fmla="*/ 43 h 1521"/>
                <a:gd name="T26" fmla="*/ 2 w 1957"/>
                <a:gd name="T27" fmla="*/ 37 h 1521"/>
                <a:gd name="T28" fmla="*/ 0 w 1957"/>
                <a:gd name="T29" fmla="*/ 29 h 1521"/>
                <a:gd name="T30" fmla="*/ 1 w 1957"/>
                <a:gd name="T31" fmla="*/ 23 h 1521"/>
                <a:gd name="T32" fmla="*/ 11 w 1957"/>
                <a:gd name="T33" fmla="*/ 18 h 1521"/>
                <a:gd name="T34" fmla="*/ 27 w 1957"/>
                <a:gd name="T35" fmla="*/ 0 h 1521"/>
                <a:gd name="T36" fmla="*/ 28 w 1957"/>
                <a:gd name="T37" fmla="*/ 1 h 1521"/>
                <a:gd name="T38" fmla="*/ 29 w 1957"/>
                <a:gd name="T39" fmla="*/ 2 h 1521"/>
                <a:gd name="T40" fmla="*/ 30 w 1957"/>
                <a:gd name="T41" fmla="*/ 4 h 1521"/>
                <a:gd name="T42" fmla="*/ 32 w 1957"/>
                <a:gd name="T43" fmla="*/ 5 h 1521"/>
                <a:gd name="T44" fmla="*/ 37 w 1957"/>
                <a:gd name="T45" fmla="*/ 7 h 1521"/>
                <a:gd name="T46" fmla="*/ 43 w 1957"/>
                <a:gd name="T47" fmla="*/ 9 h 1521"/>
                <a:gd name="T48" fmla="*/ 47 w 1957"/>
                <a:gd name="T49" fmla="*/ 9 h 1521"/>
                <a:gd name="T50" fmla="*/ 51 w 1957"/>
                <a:gd name="T51" fmla="*/ 8 h 1521"/>
                <a:gd name="T52" fmla="*/ 53 w 1957"/>
                <a:gd name="T53" fmla="*/ 6 h 1521"/>
                <a:gd name="T54" fmla="*/ 54 w 1957"/>
                <a:gd name="T55" fmla="*/ 4 h 1521"/>
                <a:gd name="T56" fmla="*/ 72 w 1957"/>
                <a:gd name="T57" fmla="*/ 34 h 152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57" h="1521">
                  <a:moveTo>
                    <a:pt x="1798" y="846"/>
                  </a:moveTo>
                  <a:lnTo>
                    <a:pt x="1917" y="1020"/>
                  </a:lnTo>
                  <a:lnTo>
                    <a:pt x="1957" y="1161"/>
                  </a:lnTo>
                  <a:lnTo>
                    <a:pt x="1956" y="1181"/>
                  </a:lnTo>
                  <a:lnTo>
                    <a:pt x="1918" y="1301"/>
                  </a:lnTo>
                  <a:lnTo>
                    <a:pt x="1743" y="1447"/>
                  </a:lnTo>
                  <a:lnTo>
                    <a:pt x="1429" y="1521"/>
                  </a:lnTo>
                  <a:lnTo>
                    <a:pt x="1161" y="1515"/>
                  </a:lnTo>
                  <a:lnTo>
                    <a:pt x="940" y="1481"/>
                  </a:lnTo>
                  <a:lnTo>
                    <a:pt x="720" y="1421"/>
                  </a:lnTo>
                  <a:lnTo>
                    <a:pt x="400" y="1278"/>
                  </a:lnTo>
                  <a:lnTo>
                    <a:pt x="240" y="1167"/>
                  </a:lnTo>
                  <a:lnTo>
                    <a:pt x="140" y="1074"/>
                  </a:lnTo>
                  <a:lnTo>
                    <a:pt x="38" y="927"/>
                  </a:lnTo>
                  <a:lnTo>
                    <a:pt x="0" y="733"/>
                  </a:lnTo>
                  <a:lnTo>
                    <a:pt x="35" y="573"/>
                  </a:lnTo>
                  <a:lnTo>
                    <a:pt x="280" y="438"/>
                  </a:lnTo>
                  <a:lnTo>
                    <a:pt x="688" y="0"/>
                  </a:lnTo>
                  <a:lnTo>
                    <a:pt x="697" y="18"/>
                  </a:lnTo>
                  <a:lnTo>
                    <a:pt x="721" y="56"/>
                  </a:lnTo>
                  <a:lnTo>
                    <a:pt x="758" y="92"/>
                  </a:lnTo>
                  <a:lnTo>
                    <a:pt x="807" y="125"/>
                  </a:lnTo>
                  <a:lnTo>
                    <a:pt x="925" y="185"/>
                  </a:lnTo>
                  <a:lnTo>
                    <a:pt x="1067" y="221"/>
                  </a:lnTo>
                  <a:lnTo>
                    <a:pt x="1171" y="224"/>
                  </a:lnTo>
                  <a:lnTo>
                    <a:pt x="1265" y="199"/>
                  </a:lnTo>
                  <a:lnTo>
                    <a:pt x="1330" y="148"/>
                  </a:lnTo>
                  <a:lnTo>
                    <a:pt x="1355" y="107"/>
                  </a:lnTo>
                  <a:lnTo>
                    <a:pt x="1798" y="846"/>
                  </a:lnTo>
                  <a:close/>
                </a:path>
              </a:pathLst>
            </a:custGeom>
            <a:solidFill>
              <a:srgbClr val="8382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61" y="1596"/>
              <a:ext cx="2101" cy="1218"/>
            </a:xfrm>
            <a:custGeom>
              <a:avLst/>
              <a:gdLst>
                <a:gd name="T0" fmla="*/ 1 w 10505"/>
                <a:gd name="T1" fmla="*/ 242 h 6091"/>
                <a:gd name="T2" fmla="*/ 1 w 10505"/>
                <a:gd name="T3" fmla="*/ 244 h 6091"/>
                <a:gd name="T4" fmla="*/ 420 w 10505"/>
                <a:gd name="T5" fmla="*/ 3 h 6091"/>
                <a:gd name="T6" fmla="*/ 419 w 10505"/>
                <a:gd name="T7" fmla="*/ 0 h 6091"/>
                <a:gd name="T8" fmla="*/ 0 w 10505"/>
                <a:gd name="T9" fmla="*/ 241 h 6091"/>
                <a:gd name="T10" fmla="*/ 1 w 10505"/>
                <a:gd name="T11" fmla="*/ 242 h 609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05" h="6091">
                  <a:moveTo>
                    <a:pt x="18" y="6060"/>
                  </a:moveTo>
                  <a:lnTo>
                    <a:pt x="35" y="6091"/>
                  </a:lnTo>
                  <a:lnTo>
                    <a:pt x="10505" y="63"/>
                  </a:lnTo>
                  <a:lnTo>
                    <a:pt x="10470" y="0"/>
                  </a:lnTo>
                  <a:lnTo>
                    <a:pt x="0" y="6030"/>
                  </a:lnTo>
                  <a:lnTo>
                    <a:pt x="18" y="606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34" y="1625"/>
              <a:ext cx="2101" cy="1220"/>
            </a:xfrm>
            <a:custGeom>
              <a:avLst/>
              <a:gdLst>
                <a:gd name="T0" fmla="*/ 1 w 10505"/>
                <a:gd name="T1" fmla="*/ 243 h 6104"/>
                <a:gd name="T2" fmla="*/ 1 w 10505"/>
                <a:gd name="T3" fmla="*/ 244 h 6104"/>
                <a:gd name="T4" fmla="*/ 420 w 10505"/>
                <a:gd name="T5" fmla="*/ 3 h 6104"/>
                <a:gd name="T6" fmla="*/ 419 w 10505"/>
                <a:gd name="T7" fmla="*/ 0 h 6104"/>
                <a:gd name="T8" fmla="*/ 0 w 10505"/>
                <a:gd name="T9" fmla="*/ 241 h 6104"/>
                <a:gd name="T10" fmla="*/ 1 w 10505"/>
                <a:gd name="T11" fmla="*/ 243 h 61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05" h="6104">
                  <a:moveTo>
                    <a:pt x="18" y="6073"/>
                  </a:moveTo>
                  <a:lnTo>
                    <a:pt x="36" y="6104"/>
                  </a:lnTo>
                  <a:lnTo>
                    <a:pt x="10505" y="63"/>
                  </a:lnTo>
                  <a:lnTo>
                    <a:pt x="10469" y="0"/>
                  </a:lnTo>
                  <a:lnTo>
                    <a:pt x="0" y="6043"/>
                  </a:lnTo>
                  <a:lnTo>
                    <a:pt x="18" y="607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74" y="2731"/>
              <a:ext cx="1168" cy="675"/>
            </a:xfrm>
            <a:custGeom>
              <a:avLst/>
              <a:gdLst>
                <a:gd name="T0" fmla="*/ 1 w 5836"/>
                <a:gd name="T1" fmla="*/ 134 h 3378"/>
                <a:gd name="T2" fmla="*/ 1 w 5836"/>
                <a:gd name="T3" fmla="*/ 135 h 3378"/>
                <a:gd name="T4" fmla="*/ 234 w 5836"/>
                <a:gd name="T5" fmla="*/ 3 h 3378"/>
                <a:gd name="T6" fmla="*/ 232 w 5836"/>
                <a:gd name="T7" fmla="*/ 0 h 3378"/>
                <a:gd name="T8" fmla="*/ 0 w 5836"/>
                <a:gd name="T9" fmla="*/ 132 h 3378"/>
                <a:gd name="T10" fmla="*/ 1 w 5836"/>
                <a:gd name="T11" fmla="*/ 134 h 3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36" h="3378">
                  <a:moveTo>
                    <a:pt x="17" y="3347"/>
                  </a:moveTo>
                  <a:lnTo>
                    <a:pt x="35" y="3378"/>
                  </a:lnTo>
                  <a:lnTo>
                    <a:pt x="5836" y="63"/>
                  </a:lnTo>
                  <a:lnTo>
                    <a:pt x="5800" y="0"/>
                  </a:lnTo>
                  <a:lnTo>
                    <a:pt x="0" y="3316"/>
                  </a:lnTo>
                  <a:lnTo>
                    <a:pt x="17" y="334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513" y="2891"/>
              <a:ext cx="1008" cy="584"/>
            </a:xfrm>
            <a:custGeom>
              <a:avLst/>
              <a:gdLst>
                <a:gd name="T0" fmla="*/ 1 w 5040"/>
                <a:gd name="T1" fmla="*/ 116 h 2918"/>
                <a:gd name="T2" fmla="*/ 1 w 5040"/>
                <a:gd name="T3" fmla="*/ 117 h 2918"/>
                <a:gd name="T4" fmla="*/ 202 w 5040"/>
                <a:gd name="T5" fmla="*/ 2 h 2918"/>
                <a:gd name="T6" fmla="*/ 200 w 5040"/>
                <a:gd name="T7" fmla="*/ 0 h 2918"/>
                <a:gd name="T8" fmla="*/ 0 w 5040"/>
                <a:gd name="T9" fmla="*/ 114 h 2918"/>
                <a:gd name="T10" fmla="*/ 1 w 5040"/>
                <a:gd name="T11" fmla="*/ 116 h 29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040" h="2918">
                  <a:moveTo>
                    <a:pt x="17" y="2887"/>
                  </a:moveTo>
                  <a:lnTo>
                    <a:pt x="35" y="2918"/>
                  </a:lnTo>
                  <a:lnTo>
                    <a:pt x="5040" y="62"/>
                  </a:lnTo>
                  <a:lnTo>
                    <a:pt x="5005" y="0"/>
                  </a:lnTo>
                  <a:lnTo>
                    <a:pt x="0" y="2856"/>
                  </a:lnTo>
                  <a:lnTo>
                    <a:pt x="17" y="288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762" y="2928"/>
              <a:ext cx="878" cy="513"/>
            </a:xfrm>
            <a:custGeom>
              <a:avLst/>
              <a:gdLst>
                <a:gd name="T0" fmla="*/ 1 w 4393"/>
                <a:gd name="T1" fmla="*/ 101 h 2564"/>
                <a:gd name="T2" fmla="*/ 1 w 4393"/>
                <a:gd name="T3" fmla="*/ 103 h 2564"/>
                <a:gd name="T4" fmla="*/ 175 w 4393"/>
                <a:gd name="T5" fmla="*/ 2 h 2564"/>
                <a:gd name="T6" fmla="*/ 174 w 4393"/>
                <a:gd name="T7" fmla="*/ 0 h 2564"/>
                <a:gd name="T8" fmla="*/ 0 w 4393"/>
                <a:gd name="T9" fmla="*/ 100 h 2564"/>
                <a:gd name="T10" fmla="*/ 1 w 4393"/>
                <a:gd name="T11" fmla="*/ 101 h 25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93" h="2564">
                  <a:moveTo>
                    <a:pt x="19" y="2533"/>
                  </a:moveTo>
                  <a:lnTo>
                    <a:pt x="36" y="2564"/>
                  </a:lnTo>
                  <a:lnTo>
                    <a:pt x="4393" y="62"/>
                  </a:lnTo>
                  <a:lnTo>
                    <a:pt x="4357" y="0"/>
                  </a:lnTo>
                  <a:lnTo>
                    <a:pt x="0" y="2501"/>
                  </a:lnTo>
                  <a:lnTo>
                    <a:pt x="19" y="253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570" y="2002"/>
              <a:ext cx="1979" cy="1151"/>
            </a:xfrm>
            <a:custGeom>
              <a:avLst/>
              <a:gdLst>
                <a:gd name="T0" fmla="*/ 1 w 9896"/>
                <a:gd name="T1" fmla="*/ 229 h 5754"/>
                <a:gd name="T2" fmla="*/ 1 w 9896"/>
                <a:gd name="T3" fmla="*/ 230 h 5754"/>
                <a:gd name="T4" fmla="*/ 396 w 9896"/>
                <a:gd name="T5" fmla="*/ 2 h 5754"/>
                <a:gd name="T6" fmla="*/ 394 w 9896"/>
                <a:gd name="T7" fmla="*/ 0 h 5754"/>
                <a:gd name="T8" fmla="*/ 0 w 9896"/>
                <a:gd name="T9" fmla="*/ 228 h 5754"/>
                <a:gd name="T10" fmla="*/ 1 w 9896"/>
                <a:gd name="T11" fmla="*/ 229 h 575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96" h="5754">
                  <a:moveTo>
                    <a:pt x="18" y="5723"/>
                  </a:moveTo>
                  <a:lnTo>
                    <a:pt x="35" y="5754"/>
                  </a:lnTo>
                  <a:lnTo>
                    <a:pt x="9896" y="61"/>
                  </a:lnTo>
                  <a:lnTo>
                    <a:pt x="9860" y="0"/>
                  </a:lnTo>
                  <a:lnTo>
                    <a:pt x="0" y="5692"/>
                  </a:lnTo>
                  <a:lnTo>
                    <a:pt x="18" y="572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614" y="2066"/>
              <a:ext cx="1970" cy="1145"/>
            </a:xfrm>
            <a:custGeom>
              <a:avLst/>
              <a:gdLst>
                <a:gd name="T0" fmla="*/ 1 w 9851"/>
                <a:gd name="T1" fmla="*/ 228 h 5729"/>
                <a:gd name="T2" fmla="*/ 1 w 9851"/>
                <a:gd name="T3" fmla="*/ 229 h 5729"/>
                <a:gd name="T4" fmla="*/ 394 w 9851"/>
                <a:gd name="T5" fmla="*/ 3 h 5729"/>
                <a:gd name="T6" fmla="*/ 393 w 9851"/>
                <a:gd name="T7" fmla="*/ 0 h 5729"/>
                <a:gd name="T8" fmla="*/ 0 w 9851"/>
                <a:gd name="T9" fmla="*/ 226 h 5729"/>
                <a:gd name="T10" fmla="*/ 1 w 9851"/>
                <a:gd name="T11" fmla="*/ 228 h 57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851" h="5729">
                  <a:moveTo>
                    <a:pt x="19" y="5698"/>
                  </a:moveTo>
                  <a:lnTo>
                    <a:pt x="36" y="5729"/>
                  </a:lnTo>
                  <a:lnTo>
                    <a:pt x="9851" y="63"/>
                  </a:lnTo>
                  <a:lnTo>
                    <a:pt x="9814" y="0"/>
                  </a:lnTo>
                  <a:lnTo>
                    <a:pt x="0" y="5667"/>
                  </a:lnTo>
                  <a:lnTo>
                    <a:pt x="19" y="569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1655" y="2475"/>
              <a:ext cx="1986" cy="1154"/>
            </a:xfrm>
            <a:custGeom>
              <a:avLst/>
              <a:gdLst>
                <a:gd name="T0" fmla="*/ 1 w 9930"/>
                <a:gd name="T1" fmla="*/ 230 h 5771"/>
                <a:gd name="T2" fmla="*/ 1 w 9930"/>
                <a:gd name="T3" fmla="*/ 231 h 5771"/>
                <a:gd name="T4" fmla="*/ 397 w 9930"/>
                <a:gd name="T5" fmla="*/ 2 h 5771"/>
                <a:gd name="T6" fmla="*/ 396 w 9930"/>
                <a:gd name="T7" fmla="*/ 0 h 5771"/>
                <a:gd name="T8" fmla="*/ 0 w 9930"/>
                <a:gd name="T9" fmla="*/ 228 h 5771"/>
                <a:gd name="T10" fmla="*/ 1 w 9930"/>
                <a:gd name="T11" fmla="*/ 230 h 577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30" h="5771">
                  <a:moveTo>
                    <a:pt x="18" y="5739"/>
                  </a:moveTo>
                  <a:lnTo>
                    <a:pt x="35" y="5771"/>
                  </a:lnTo>
                  <a:lnTo>
                    <a:pt x="9930" y="61"/>
                  </a:lnTo>
                  <a:lnTo>
                    <a:pt x="9895" y="0"/>
                  </a:lnTo>
                  <a:lnTo>
                    <a:pt x="0" y="5708"/>
                  </a:lnTo>
                  <a:lnTo>
                    <a:pt x="18" y="573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1681" y="2538"/>
              <a:ext cx="1988" cy="1154"/>
            </a:xfrm>
            <a:custGeom>
              <a:avLst/>
              <a:gdLst>
                <a:gd name="T0" fmla="*/ 1 w 9942"/>
                <a:gd name="T1" fmla="*/ 230 h 5768"/>
                <a:gd name="T2" fmla="*/ 1 w 9942"/>
                <a:gd name="T3" fmla="*/ 231 h 5768"/>
                <a:gd name="T4" fmla="*/ 398 w 9942"/>
                <a:gd name="T5" fmla="*/ 3 h 5768"/>
                <a:gd name="T6" fmla="*/ 396 w 9942"/>
                <a:gd name="T7" fmla="*/ 0 h 5768"/>
                <a:gd name="T8" fmla="*/ 0 w 9942"/>
                <a:gd name="T9" fmla="*/ 228 h 5768"/>
                <a:gd name="T10" fmla="*/ 1 w 9942"/>
                <a:gd name="T11" fmla="*/ 230 h 5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42" h="5768">
                  <a:moveTo>
                    <a:pt x="19" y="5738"/>
                  </a:moveTo>
                  <a:lnTo>
                    <a:pt x="36" y="5768"/>
                  </a:lnTo>
                  <a:lnTo>
                    <a:pt x="9942" y="63"/>
                  </a:lnTo>
                  <a:lnTo>
                    <a:pt x="9906" y="0"/>
                  </a:lnTo>
                  <a:lnTo>
                    <a:pt x="0" y="5707"/>
                  </a:lnTo>
                  <a:lnTo>
                    <a:pt x="19" y="57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1727" y="2583"/>
              <a:ext cx="2102" cy="1219"/>
            </a:xfrm>
            <a:custGeom>
              <a:avLst/>
              <a:gdLst>
                <a:gd name="T0" fmla="*/ 1 w 10507"/>
                <a:gd name="T1" fmla="*/ 243 h 6095"/>
                <a:gd name="T2" fmla="*/ 1 w 10507"/>
                <a:gd name="T3" fmla="*/ 244 h 6095"/>
                <a:gd name="T4" fmla="*/ 421 w 10507"/>
                <a:gd name="T5" fmla="*/ 3 h 6095"/>
                <a:gd name="T6" fmla="*/ 419 w 10507"/>
                <a:gd name="T7" fmla="*/ 0 h 6095"/>
                <a:gd name="T8" fmla="*/ 0 w 10507"/>
                <a:gd name="T9" fmla="*/ 241 h 6095"/>
                <a:gd name="T10" fmla="*/ 1 w 10507"/>
                <a:gd name="T11" fmla="*/ 243 h 60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507" h="6095">
                  <a:moveTo>
                    <a:pt x="17" y="6064"/>
                  </a:moveTo>
                  <a:lnTo>
                    <a:pt x="35" y="6095"/>
                  </a:lnTo>
                  <a:lnTo>
                    <a:pt x="10507" y="63"/>
                  </a:lnTo>
                  <a:lnTo>
                    <a:pt x="10472" y="0"/>
                  </a:lnTo>
                  <a:lnTo>
                    <a:pt x="0" y="6034"/>
                  </a:lnTo>
                  <a:lnTo>
                    <a:pt x="17" y="606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156" y="2136"/>
              <a:ext cx="265" cy="296"/>
            </a:xfrm>
            <a:custGeom>
              <a:avLst/>
              <a:gdLst>
                <a:gd name="T0" fmla="*/ 53 w 1323"/>
                <a:gd name="T1" fmla="*/ 14 h 1482"/>
                <a:gd name="T2" fmla="*/ 50 w 1323"/>
                <a:gd name="T3" fmla="*/ 59 h 1482"/>
                <a:gd name="T4" fmla="*/ 3 w 1323"/>
                <a:gd name="T5" fmla="*/ 47 h 1482"/>
                <a:gd name="T6" fmla="*/ 0 w 1323"/>
                <a:gd name="T7" fmla="*/ 0 h 1482"/>
                <a:gd name="T8" fmla="*/ 53 w 1323"/>
                <a:gd name="T9" fmla="*/ 14 h 14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3" h="1482">
                  <a:moveTo>
                    <a:pt x="1323" y="354"/>
                  </a:moveTo>
                  <a:lnTo>
                    <a:pt x="1260" y="1482"/>
                  </a:lnTo>
                  <a:lnTo>
                    <a:pt x="77" y="1165"/>
                  </a:lnTo>
                  <a:lnTo>
                    <a:pt x="0" y="0"/>
                  </a:lnTo>
                  <a:lnTo>
                    <a:pt x="1323" y="354"/>
                  </a:lnTo>
                  <a:close/>
                </a:path>
              </a:pathLst>
            </a:custGeom>
            <a:solidFill>
              <a:srgbClr val="C2C2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401" y="2206"/>
              <a:ext cx="27" cy="235"/>
            </a:xfrm>
            <a:custGeom>
              <a:avLst/>
              <a:gdLst>
                <a:gd name="T0" fmla="*/ 1 w 136"/>
                <a:gd name="T1" fmla="*/ 47 h 1176"/>
                <a:gd name="T2" fmla="*/ 3 w 136"/>
                <a:gd name="T3" fmla="*/ 45 h 1176"/>
                <a:gd name="T4" fmla="*/ 5 w 136"/>
                <a:gd name="T5" fmla="*/ 0 h 1176"/>
                <a:gd name="T6" fmla="*/ 3 w 136"/>
                <a:gd name="T7" fmla="*/ 0 h 1176"/>
                <a:gd name="T8" fmla="*/ 0 w 136"/>
                <a:gd name="T9" fmla="*/ 45 h 1176"/>
                <a:gd name="T10" fmla="*/ 2 w 136"/>
                <a:gd name="T11" fmla="*/ 44 h 1176"/>
                <a:gd name="T12" fmla="*/ 1 w 136"/>
                <a:gd name="T13" fmla="*/ 47 h 1176"/>
                <a:gd name="T14" fmla="*/ 3 w 136"/>
                <a:gd name="T15" fmla="*/ 47 h 1176"/>
                <a:gd name="T16" fmla="*/ 3 w 136"/>
                <a:gd name="T17" fmla="*/ 45 h 1176"/>
                <a:gd name="T18" fmla="*/ 1 w 136"/>
                <a:gd name="T19" fmla="*/ 47 h 11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6" h="1176">
                  <a:moveTo>
                    <a:pt x="26" y="1165"/>
                  </a:moveTo>
                  <a:lnTo>
                    <a:pt x="71" y="1132"/>
                  </a:lnTo>
                  <a:lnTo>
                    <a:pt x="136" y="4"/>
                  </a:lnTo>
                  <a:lnTo>
                    <a:pt x="64" y="0"/>
                  </a:lnTo>
                  <a:lnTo>
                    <a:pt x="0" y="1128"/>
                  </a:lnTo>
                  <a:lnTo>
                    <a:pt x="45" y="1095"/>
                  </a:lnTo>
                  <a:lnTo>
                    <a:pt x="26" y="1165"/>
                  </a:lnTo>
                  <a:lnTo>
                    <a:pt x="69" y="1176"/>
                  </a:lnTo>
                  <a:lnTo>
                    <a:pt x="71" y="1132"/>
                  </a:lnTo>
                  <a:lnTo>
                    <a:pt x="26" y="116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165" y="2362"/>
              <a:ext cx="245" cy="77"/>
            </a:xfrm>
            <a:custGeom>
              <a:avLst/>
              <a:gdLst>
                <a:gd name="T0" fmla="*/ 0 w 1228"/>
                <a:gd name="T1" fmla="*/ 2 h 387"/>
                <a:gd name="T2" fmla="*/ 1 w 1228"/>
                <a:gd name="T3" fmla="*/ 3 h 387"/>
                <a:gd name="T4" fmla="*/ 48 w 1228"/>
                <a:gd name="T5" fmla="*/ 15 h 387"/>
                <a:gd name="T6" fmla="*/ 49 w 1228"/>
                <a:gd name="T7" fmla="*/ 13 h 387"/>
                <a:gd name="T8" fmla="*/ 2 w 1228"/>
                <a:gd name="T9" fmla="*/ 0 h 387"/>
                <a:gd name="T10" fmla="*/ 3 w 1228"/>
                <a:gd name="T11" fmla="*/ 1 h 387"/>
                <a:gd name="T12" fmla="*/ 0 w 1228"/>
                <a:gd name="T13" fmla="*/ 2 h 387"/>
                <a:gd name="T14" fmla="*/ 0 w 1228"/>
                <a:gd name="T15" fmla="*/ 3 h 387"/>
                <a:gd name="T16" fmla="*/ 1 w 1228"/>
                <a:gd name="T17" fmla="*/ 3 h 387"/>
                <a:gd name="T18" fmla="*/ 0 w 1228"/>
                <a:gd name="T19" fmla="*/ 2 h 3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28" h="387">
                  <a:moveTo>
                    <a:pt x="0" y="38"/>
                  </a:moveTo>
                  <a:lnTo>
                    <a:pt x="26" y="71"/>
                  </a:lnTo>
                  <a:lnTo>
                    <a:pt x="1209" y="387"/>
                  </a:lnTo>
                  <a:lnTo>
                    <a:pt x="1228" y="317"/>
                  </a:lnTo>
                  <a:lnTo>
                    <a:pt x="46" y="0"/>
                  </a:lnTo>
                  <a:lnTo>
                    <a:pt x="72" y="33"/>
                  </a:lnTo>
                  <a:lnTo>
                    <a:pt x="0" y="38"/>
                  </a:lnTo>
                  <a:lnTo>
                    <a:pt x="2" y="63"/>
                  </a:lnTo>
                  <a:lnTo>
                    <a:pt x="26" y="7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149" y="2126"/>
              <a:ext cx="30" cy="243"/>
            </a:xfrm>
            <a:custGeom>
              <a:avLst/>
              <a:gdLst>
                <a:gd name="T0" fmla="*/ 2 w 152"/>
                <a:gd name="T1" fmla="*/ 1 h 1216"/>
                <a:gd name="T2" fmla="*/ 0 w 152"/>
                <a:gd name="T3" fmla="*/ 2 h 1216"/>
                <a:gd name="T4" fmla="*/ 3 w 152"/>
                <a:gd name="T5" fmla="*/ 49 h 1216"/>
                <a:gd name="T6" fmla="*/ 6 w 152"/>
                <a:gd name="T7" fmla="*/ 48 h 1216"/>
                <a:gd name="T8" fmla="*/ 3 w 152"/>
                <a:gd name="T9" fmla="*/ 2 h 1216"/>
                <a:gd name="T10" fmla="*/ 1 w 152"/>
                <a:gd name="T11" fmla="*/ 3 h 1216"/>
                <a:gd name="T12" fmla="*/ 2 w 152"/>
                <a:gd name="T13" fmla="*/ 1 h 1216"/>
                <a:gd name="T14" fmla="*/ 0 w 152"/>
                <a:gd name="T15" fmla="*/ 0 h 1216"/>
                <a:gd name="T16" fmla="*/ 0 w 152"/>
                <a:gd name="T17" fmla="*/ 2 h 1216"/>
                <a:gd name="T18" fmla="*/ 2 w 152"/>
                <a:gd name="T19" fmla="*/ 1 h 12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2" h="1216">
                  <a:moveTo>
                    <a:pt x="48" y="13"/>
                  </a:moveTo>
                  <a:lnTo>
                    <a:pt x="4" y="50"/>
                  </a:lnTo>
                  <a:lnTo>
                    <a:pt x="80" y="1216"/>
                  </a:lnTo>
                  <a:lnTo>
                    <a:pt x="152" y="1211"/>
                  </a:lnTo>
                  <a:lnTo>
                    <a:pt x="75" y="45"/>
                  </a:lnTo>
                  <a:lnTo>
                    <a:pt x="30" y="82"/>
                  </a:lnTo>
                  <a:lnTo>
                    <a:pt x="48" y="13"/>
                  </a:lnTo>
                  <a:lnTo>
                    <a:pt x="0" y="0"/>
                  </a:lnTo>
                  <a:lnTo>
                    <a:pt x="4" y="50"/>
                  </a:lnTo>
                  <a:lnTo>
                    <a:pt x="48" y="1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155" y="2129"/>
              <a:ext cx="274" cy="85"/>
            </a:xfrm>
            <a:custGeom>
              <a:avLst/>
              <a:gdLst>
                <a:gd name="T0" fmla="*/ 55 w 1370"/>
                <a:gd name="T1" fmla="*/ 16 h 424"/>
                <a:gd name="T2" fmla="*/ 54 w 1370"/>
                <a:gd name="T3" fmla="*/ 14 h 424"/>
                <a:gd name="T4" fmla="*/ 1 w 1370"/>
                <a:gd name="T5" fmla="*/ 0 h 424"/>
                <a:gd name="T6" fmla="*/ 0 w 1370"/>
                <a:gd name="T7" fmla="*/ 3 h 424"/>
                <a:gd name="T8" fmla="*/ 53 w 1370"/>
                <a:gd name="T9" fmla="*/ 17 h 424"/>
                <a:gd name="T10" fmla="*/ 52 w 1370"/>
                <a:gd name="T11" fmla="*/ 16 h 424"/>
                <a:gd name="T12" fmla="*/ 55 w 1370"/>
                <a:gd name="T13" fmla="*/ 16 h 424"/>
                <a:gd name="T14" fmla="*/ 55 w 1370"/>
                <a:gd name="T15" fmla="*/ 15 h 424"/>
                <a:gd name="T16" fmla="*/ 54 w 1370"/>
                <a:gd name="T17" fmla="*/ 14 h 424"/>
                <a:gd name="T18" fmla="*/ 55 w 1370"/>
                <a:gd name="T19" fmla="*/ 16 h 4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70" h="424">
                  <a:moveTo>
                    <a:pt x="1369" y="391"/>
                  </a:moveTo>
                  <a:lnTo>
                    <a:pt x="1342" y="355"/>
                  </a:lnTo>
                  <a:lnTo>
                    <a:pt x="18" y="0"/>
                  </a:lnTo>
                  <a:lnTo>
                    <a:pt x="0" y="69"/>
                  </a:lnTo>
                  <a:lnTo>
                    <a:pt x="1324" y="424"/>
                  </a:lnTo>
                  <a:lnTo>
                    <a:pt x="1297" y="387"/>
                  </a:lnTo>
                  <a:lnTo>
                    <a:pt x="1368" y="391"/>
                  </a:lnTo>
                  <a:lnTo>
                    <a:pt x="1370" y="362"/>
                  </a:lnTo>
                  <a:lnTo>
                    <a:pt x="1342" y="355"/>
                  </a:lnTo>
                  <a:lnTo>
                    <a:pt x="1369" y="39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1505" y="2368"/>
              <a:ext cx="901" cy="564"/>
            </a:xfrm>
            <a:custGeom>
              <a:avLst/>
              <a:gdLst>
                <a:gd name="T0" fmla="*/ 180 w 4505"/>
                <a:gd name="T1" fmla="*/ 12 h 2820"/>
                <a:gd name="T2" fmla="*/ 140 w 4505"/>
                <a:gd name="T3" fmla="*/ 39 h 2820"/>
                <a:gd name="T4" fmla="*/ 113 w 4505"/>
                <a:gd name="T5" fmla="*/ 50 h 2820"/>
                <a:gd name="T6" fmla="*/ 88 w 4505"/>
                <a:gd name="T7" fmla="*/ 51 h 2820"/>
                <a:gd name="T8" fmla="*/ 60 w 4505"/>
                <a:gd name="T9" fmla="*/ 92 h 2820"/>
                <a:gd name="T10" fmla="*/ 26 w 4505"/>
                <a:gd name="T11" fmla="*/ 113 h 2820"/>
                <a:gd name="T12" fmla="*/ 0 w 4505"/>
                <a:gd name="T13" fmla="*/ 106 h 2820"/>
                <a:gd name="T14" fmla="*/ 27 w 4505"/>
                <a:gd name="T15" fmla="*/ 73 h 2820"/>
                <a:gd name="T16" fmla="*/ 51 w 4505"/>
                <a:gd name="T17" fmla="*/ 57 h 2820"/>
                <a:gd name="T18" fmla="*/ 74 w 4505"/>
                <a:gd name="T19" fmla="*/ 26 h 2820"/>
                <a:gd name="T20" fmla="*/ 94 w 4505"/>
                <a:gd name="T21" fmla="*/ 22 h 2820"/>
                <a:gd name="T22" fmla="*/ 114 w 4505"/>
                <a:gd name="T23" fmla="*/ 14 h 2820"/>
                <a:gd name="T24" fmla="*/ 133 w 4505"/>
                <a:gd name="T25" fmla="*/ 0 h 2820"/>
                <a:gd name="T26" fmla="*/ 180 w 4505"/>
                <a:gd name="T27" fmla="*/ 12 h 282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4505" h="2820">
                  <a:moveTo>
                    <a:pt x="4505" y="312"/>
                  </a:moveTo>
                  <a:lnTo>
                    <a:pt x="3500" y="985"/>
                  </a:lnTo>
                  <a:lnTo>
                    <a:pt x="2831" y="1260"/>
                  </a:lnTo>
                  <a:lnTo>
                    <a:pt x="2196" y="1269"/>
                  </a:lnTo>
                  <a:lnTo>
                    <a:pt x="1499" y="2299"/>
                  </a:lnTo>
                  <a:lnTo>
                    <a:pt x="651" y="2820"/>
                  </a:lnTo>
                  <a:lnTo>
                    <a:pt x="0" y="2653"/>
                  </a:lnTo>
                  <a:lnTo>
                    <a:pt x="682" y="1832"/>
                  </a:lnTo>
                  <a:lnTo>
                    <a:pt x="1285" y="1432"/>
                  </a:lnTo>
                  <a:lnTo>
                    <a:pt x="1860" y="651"/>
                  </a:lnTo>
                  <a:lnTo>
                    <a:pt x="2352" y="547"/>
                  </a:lnTo>
                  <a:lnTo>
                    <a:pt x="2848" y="351"/>
                  </a:lnTo>
                  <a:lnTo>
                    <a:pt x="3332" y="0"/>
                  </a:lnTo>
                  <a:lnTo>
                    <a:pt x="4505" y="312"/>
                  </a:lnTo>
                  <a:close/>
                </a:path>
              </a:pathLst>
            </a:custGeom>
            <a:solidFill>
              <a:srgbClr val="8382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1366" y="3085"/>
              <a:ext cx="216" cy="69"/>
            </a:xfrm>
            <a:custGeom>
              <a:avLst/>
              <a:gdLst>
                <a:gd name="T0" fmla="*/ 43 w 1082"/>
                <a:gd name="T1" fmla="*/ 12 h 348"/>
                <a:gd name="T2" fmla="*/ 42 w 1082"/>
                <a:gd name="T3" fmla="*/ 11 h 348"/>
                <a:gd name="T4" fmla="*/ 1 w 1082"/>
                <a:gd name="T5" fmla="*/ 0 h 348"/>
                <a:gd name="T6" fmla="*/ 0 w 1082"/>
                <a:gd name="T7" fmla="*/ 3 h 348"/>
                <a:gd name="T8" fmla="*/ 42 w 1082"/>
                <a:gd name="T9" fmla="*/ 14 h 348"/>
                <a:gd name="T10" fmla="*/ 41 w 1082"/>
                <a:gd name="T11" fmla="*/ 13 h 348"/>
                <a:gd name="T12" fmla="*/ 43 w 1082"/>
                <a:gd name="T13" fmla="*/ 12 h 348"/>
                <a:gd name="T14" fmla="*/ 43 w 1082"/>
                <a:gd name="T15" fmla="*/ 11 h 348"/>
                <a:gd name="T16" fmla="*/ 42 w 1082"/>
                <a:gd name="T17" fmla="*/ 11 h 348"/>
                <a:gd name="T18" fmla="*/ 43 w 1082"/>
                <a:gd name="T19" fmla="*/ 12 h 34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82" h="348">
                  <a:moveTo>
                    <a:pt x="1082" y="292"/>
                  </a:moveTo>
                  <a:lnTo>
                    <a:pt x="1063" y="279"/>
                  </a:lnTo>
                  <a:lnTo>
                    <a:pt x="20" y="0"/>
                  </a:lnTo>
                  <a:lnTo>
                    <a:pt x="0" y="69"/>
                  </a:lnTo>
                  <a:lnTo>
                    <a:pt x="1044" y="348"/>
                  </a:lnTo>
                  <a:lnTo>
                    <a:pt x="1025" y="336"/>
                  </a:lnTo>
                  <a:lnTo>
                    <a:pt x="1082" y="292"/>
                  </a:lnTo>
                  <a:lnTo>
                    <a:pt x="1075" y="282"/>
                  </a:lnTo>
                  <a:lnTo>
                    <a:pt x="1063" y="279"/>
                  </a:lnTo>
                  <a:lnTo>
                    <a:pt x="1082" y="2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1571" y="3143"/>
              <a:ext cx="58" cy="66"/>
            </a:xfrm>
            <a:custGeom>
              <a:avLst/>
              <a:gdLst>
                <a:gd name="T0" fmla="*/ 12 w 291"/>
                <a:gd name="T1" fmla="*/ 12 h 330"/>
                <a:gd name="T2" fmla="*/ 11 w 291"/>
                <a:gd name="T3" fmla="*/ 11 h 330"/>
                <a:gd name="T4" fmla="*/ 2 w 291"/>
                <a:gd name="T5" fmla="*/ 0 h 330"/>
                <a:gd name="T6" fmla="*/ 0 w 291"/>
                <a:gd name="T7" fmla="*/ 2 h 330"/>
                <a:gd name="T8" fmla="*/ 9 w 291"/>
                <a:gd name="T9" fmla="*/ 13 h 330"/>
                <a:gd name="T10" fmla="*/ 9 w 291"/>
                <a:gd name="T11" fmla="*/ 12 h 330"/>
                <a:gd name="T12" fmla="*/ 12 w 291"/>
                <a:gd name="T13" fmla="*/ 12 h 330"/>
                <a:gd name="T14" fmla="*/ 12 w 291"/>
                <a:gd name="T15" fmla="*/ 12 h 330"/>
                <a:gd name="T16" fmla="*/ 11 w 291"/>
                <a:gd name="T17" fmla="*/ 11 h 330"/>
                <a:gd name="T18" fmla="*/ 12 w 291"/>
                <a:gd name="T19" fmla="*/ 12 h 3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1" h="330">
                  <a:moveTo>
                    <a:pt x="291" y="306"/>
                  </a:moveTo>
                  <a:lnTo>
                    <a:pt x="283" y="286"/>
                  </a:lnTo>
                  <a:lnTo>
                    <a:pt x="57" y="0"/>
                  </a:lnTo>
                  <a:lnTo>
                    <a:pt x="0" y="44"/>
                  </a:lnTo>
                  <a:lnTo>
                    <a:pt x="226" y="330"/>
                  </a:lnTo>
                  <a:lnTo>
                    <a:pt x="218" y="311"/>
                  </a:lnTo>
                  <a:lnTo>
                    <a:pt x="291" y="306"/>
                  </a:lnTo>
                  <a:lnTo>
                    <a:pt x="290" y="295"/>
                  </a:lnTo>
                  <a:lnTo>
                    <a:pt x="283" y="286"/>
                  </a:lnTo>
                  <a:lnTo>
                    <a:pt x="291" y="30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614" y="3204"/>
              <a:ext cx="52" cy="422"/>
            </a:xfrm>
            <a:custGeom>
              <a:avLst/>
              <a:gdLst>
                <a:gd name="T0" fmla="*/ 10 w 260"/>
                <a:gd name="T1" fmla="*/ 83 h 2106"/>
                <a:gd name="T2" fmla="*/ 10 w 260"/>
                <a:gd name="T3" fmla="*/ 84 h 2106"/>
                <a:gd name="T4" fmla="*/ 3 w 260"/>
                <a:gd name="T5" fmla="*/ 0 h 2106"/>
                <a:gd name="T6" fmla="*/ 0 w 260"/>
                <a:gd name="T7" fmla="*/ 0 h 2106"/>
                <a:gd name="T8" fmla="*/ 7 w 260"/>
                <a:gd name="T9" fmla="*/ 84 h 2106"/>
                <a:gd name="T10" fmla="*/ 8 w 260"/>
                <a:gd name="T11" fmla="*/ 85 h 2106"/>
                <a:gd name="T12" fmla="*/ 7 w 260"/>
                <a:gd name="T13" fmla="*/ 84 h 2106"/>
                <a:gd name="T14" fmla="*/ 8 w 260"/>
                <a:gd name="T15" fmla="*/ 84 h 2106"/>
                <a:gd name="T16" fmla="*/ 8 w 260"/>
                <a:gd name="T17" fmla="*/ 85 h 2106"/>
                <a:gd name="T18" fmla="*/ 10 w 260"/>
                <a:gd name="T19" fmla="*/ 83 h 21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0" h="2106">
                  <a:moveTo>
                    <a:pt x="255" y="2076"/>
                  </a:moveTo>
                  <a:lnTo>
                    <a:pt x="260" y="2088"/>
                  </a:lnTo>
                  <a:lnTo>
                    <a:pt x="73" y="0"/>
                  </a:lnTo>
                  <a:lnTo>
                    <a:pt x="0" y="5"/>
                  </a:lnTo>
                  <a:lnTo>
                    <a:pt x="187" y="2094"/>
                  </a:lnTo>
                  <a:lnTo>
                    <a:pt x="191" y="2106"/>
                  </a:lnTo>
                  <a:lnTo>
                    <a:pt x="187" y="2094"/>
                  </a:lnTo>
                  <a:lnTo>
                    <a:pt x="188" y="2101"/>
                  </a:lnTo>
                  <a:lnTo>
                    <a:pt x="191" y="2106"/>
                  </a:lnTo>
                  <a:lnTo>
                    <a:pt x="255" y="207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1652" y="3620"/>
              <a:ext cx="44" cy="70"/>
            </a:xfrm>
            <a:custGeom>
              <a:avLst/>
              <a:gdLst>
                <a:gd name="T0" fmla="*/ 8 w 217"/>
                <a:gd name="T1" fmla="*/ 13 h 353"/>
                <a:gd name="T2" fmla="*/ 9 w 217"/>
                <a:gd name="T3" fmla="*/ 13 h 353"/>
                <a:gd name="T4" fmla="*/ 3 w 217"/>
                <a:gd name="T5" fmla="*/ 0 h 353"/>
                <a:gd name="T6" fmla="*/ 0 w 217"/>
                <a:gd name="T7" fmla="*/ 1 h 353"/>
                <a:gd name="T8" fmla="*/ 6 w 217"/>
                <a:gd name="T9" fmla="*/ 14 h 353"/>
                <a:gd name="T10" fmla="*/ 8 w 217"/>
                <a:gd name="T11" fmla="*/ 13 h 3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17" h="353">
                  <a:moveTo>
                    <a:pt x="184" y="338"/>
                  </a:moveTo>
                  <a:lnTo>
                    <a:pt x="217" y="323"/>
                  </a:lnTo>
                  <a:lnTo>
                    <a:pt x="64" y="0"/>
                  </a:lnTo>
                  <a:lnTo>
                    <a:pt x="0" y="30"/>
                  </a:lnTo>
                  <a:lnTo>
                    <a:pt x="152" y="353"/>
                  </a:lnTo>
                  <a:lnTo>
                    <a:pt x="184" y="3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1418" y="3605"/>
              <a:ext cx="272" cy="88"/>
            </a:xfrm>
            <a:custGeom>
              <a:avLst/>
              <a:gdLst>
                <a:gd name="T0" fmla="*/ 3 w 1360"/>
                <a:gd name="T1" fmla="*/ 2 h 440"/>
                <a:gd name="T2" fmla="*/ 1 w 1360"/>
                <a:gd name="T3" fmla="*/ 3 h 440"/>
                <a:gd name="T4" fmla="*/ 54 w 1360"/>
                <a:gd name="T5" fmla="*/ 18 h 440"/>
                <a:gd name="T6" fmla="*/ 54 w 1360"/>
                <a:gd name="T7" fmla="*/ 15 h 440"/>
                <a:gd name="T8" fmla="*/ 2 w 1360"/>
                <a:gd name="T9" fmla="*/ 1 h 440"/>
                <a:gd name="T10" fmla="*/ 0 w 1360"/>
                <a:gd name="T11" fmla="*/ 2 h 440"/>
                <a:gd name="T12" fmla="*/ 2 w 1360"/>
                <a:gd name="T13" fmla="*/ 1 h 440"/>
                <a:gd name="T14" fmla="*/ 0 w 1360"/>
                <a:gd name="T15" fmla="*/ 0 h 440"/>
                <a:gd name="T16" fmla="*/ 0 w 1360"/>
                <a:gd name="T17" fmla="*/ 2 h 440"/>
                <a:gd name="T18" fmla="*/ 3 w 1360"/>
                <a:gd name="T19" fmla="*/ 2 h 4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60" h="440">
                  <a:moveTo>
                    <a:pt x="79" y="43"/>
                  </a:moveTo>
                  <a:lnTo>
                    <a:pt x="34" y="83"/>
                  </a:lnTo>
                  <a:lnTo>
                    <a:pt x="1340" y="440"/>
                  </a:lnTo>
                  <a:lnTo>
                    <a:pt x="1360" y="370"/>
                  </a:lnTo>
                  <a:lnTo>
                    <a:pt x="53" y="14"/>
                  </a:lnTo>
                  <a:lnTo>
                    <a:pt x="7" y="54"/>
                  </a:lnTo>
                  <a:lnTo>
                    <a:pt x="53" y="14"/>
                  </a:lnTo>
                  <a:lnTo>
                    <a:pt x="0" y="0"/>
                  </a:lnTo>
                  <a:lnTo>
                    <a:pt x="7" y="54"/>
                  </a:lnTo>
                  <a:lnTo>
                    <a:pt x="79" y="4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1419" y="3614"/>
              <a:ext cx="20" cy="33"/>
            </a:xfrm>
            <a:custGeom>
              <a:avLst/>
              <a:gdLst>
                <a:gd name="T0" fmla="*/ 3 w 96"/>
                <a:gd name="T1" fmla="*/ 7 h 166"/>
                <a:gd name="T2" fmla="*/ 4 w 96"/>
                <a:gd name="T3" fmla="*/ 5 h 166"/>
                <a:gd name="T4" fmla="*/ 3 w 96"/>
                <a:gd name="T5" fmla="*/ 0 h 166"/>
                <a:gd name="T6" fmla="*/ 0 w 96"/>
                <a:gd name="T7" fmla="*/ 0 h 166"/>
                <a:gd name="T8" fmla="*/ 1 w 96"/>
                <a:gd name="T9" fmla="*/ 5 h 166"/>
                <a:gd name="T10" fmla="*/ 2 w 96"/>
                <a:gd name="T11" fmla="*/ 4 h 166"/>
                <a:gd name="T12" fmla="*/ 3 w 96"/>
                <a:gd name="T13" fmla="*/ 7 h 166"/>
                <a:gd name="T14" fmla="*/ 4 w 96"/>
                <a:gd name="T15" fmla="*/ 6 h 166"/>
                <a:gd name="T16" fmla="*/ 4 w 96"/>
                <a:gd name="T17" fmla="*/ 5 h 166"/>
                <a:gd name="T18" fmla="*/ 3 w 96"/>
                <a:gd name="T19" fmla="*/ 7 h 1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6" h="166">
                  <a:moveTo>
                    <a:pt x="60" y="166"/>
                  </a:moveTo>
                  <a:lnTo>
                    <a:pt x="90" y="125"/>
                  </a:lnTo>
                  <a:lnTo>
                    <a:pt x="72" y="0"/>
                  </a:lnTo>
                  <a:lnTo>
                    <a:pt x="0" y="11"/>
                  </a:lnTo>
                  <a:lnTo>
                    <a:pt x="19" y="135"/>
                  </a:lnTo>
                  <a:lnTo>
                    <a:pt x="49" y="95"/>
                  </a:lnTo>
                  <a:lnTo>
                    <a:pt x="60" y="166"/>
                  </a:lnTo>
                  <a:lnTo>
                    <a:pt x="96" y="161"/>
                  </a:lnTo>
                  <a:lnTo>
                    <a:pt x="90" y="125"/>
                  </a:lnTo>
                  <a:lnTo>
                    <a:pt x="60" y="16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1389" y="3633"/>
              <a:ext cx="42" cy="20"/>
            </a:xfrm>
            <a:custGeom>
              <a:avLst/>
              <a:gdLst>
                <a:gd name="T0" fmla="*/ 0 w 211"/>
                <a:gd name="T1" fmla="*/ 4 h 101"/>
                <a:gd name="T2" fmla="*/ 0 w 211"/>
                <a:gd name="T3" fmla="*/ 4 h 101"/>
                <a:gd name="T4" fmla="*/ 8 w 211"/>
                <a:gd name="T5" fmla="*/ 3 h 101"/>
                <a:gd name="T6" fmla="*/ 8 w 211"/>
                <a:gd name="T7" fmla="*/ 0 h 101"/>
                <a:gd name="T8" fmla="*/ 0 w 211"/>
                <a:gd name="T9" fmla="*/ 1 h 101"/>
                <a:gd name="T10" fmla="*/ 0 w 211"/>
                <a:gd name="T11" fmla="*/ 1 h 101"/>
                <a:gd name="T12" fmla="*/ 0 w 211"/>
                <a:gd name="T13" fmla="*/ 4 h 101"/>
                <a:gd name="T14" fmla="*/ 0 w 211"/>
                <a:gd name="T15" fmla="*/ 4 h 101"/>
                <a:gd name="T16" fmla="*/ 0 w 211"/>
                <a:gd name="T17" fmla="*/ 4 h 101"/>
                <a:gd name="T18" fmla="*/ 0 w 211"/>
                <a:gd name="T19" fmla="*/ 4 h 10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1" h="101">
                  <a:moveTo>
                    <a:pt x="0" y="99"/>
                  </a:moveTo>
                  <a:lnTo>
                    <a:pt x="11" y="99"/>
                  </a:lnTo>
                  <a:lnTo>
                    <a:pt x="211" y="71"/>
                  </a:lnTo>
                  <a:lnTo>
                    <a:pt x="200" y="0"/>
                  </a:lnTo>
                  <a:lnTo>
                    <a:pt x="0" y="28"/>
                  </a:lnTo>
                  <a:lnTo>
                    <a:pt x="11" y="28"/>
                  </a:lnTo>
                  <a:lnTo>
                    <a:pt x="0" y="99"/>
                  </a:lnTo>
                  <a:lnTo>
                    <a:pt x="6" y="101"/>
                  </a:lnTo>
                  <a:lnTo>
                    <a:pt x="11" y="99"/>
                  </a:lnTo>
                  <a:lnTo>
                    <a:pt x="0" y="9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1336" y="3631"/>
              <a:ext cx="55" cy="22"/>
            </a:xfrm>
            <a:custGeom>
              <a:avLst/>
              <a:gdLst>
                <a:gd name="T0" fmla="*/ 0 w 278"/>
                <a:gd name="T1" fmla="*/ 3 h 110"/>
                <a:gd name="T2" fmla="*/ 0 w 278"/>
                <a:gd name="T3" fmla="*/ 3 h 110"/>
                <a:gd name="T4" fmla="*/ 10 w 278"/>
                <a:gd name="T5" fmla="*/ 4 h 110"/>
                <a:gd name="T6" fmla="*/ 11 w 278"/>
                <a:gd name="T7" fmla="*/ 2 h 110"/>
                <a:gd name="T8" fmla="*/ 0 w 278"/>
                <a:gd name="T9" fmla="*/ 0 h 110"/>
                <a:gd name="T10" fmla="*/ 0 w 278"/>
                <a:gd name="T11" fmla="*/ 0 h 110"/>
                <a:gd name="T12" fmla="*/ 0 w 278"/>
                <a:gd name="T13" fmla="*/ 3 h 110"/>
                <a:gd name="T14" fmla="*/ 0 w 278"/>
                <a:gd name="T15" fmla="*/ 3 h 110"/>
                <a:gd name="T16" fmla="*/ 0 w 278"/>
                <a:gd name="T17" fmla="*/ 3 h 1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8" h="110">
                  <a:moveTo>
                    <a:pt x="0" y="72"/>
                  </a:moveTo>
                  <a:lnTo>
                    <a:pt x="0" y="72"/>
                  </a:lnTo>
                  <a:lnTo>
                    <a:pt x="267" y="110"/>
                  </a:lnTo>
                  <a:lnTo>
                    <a:pt x="278" y="39"/>
                  </a:lnTo>
                  <a:lnTo>
                    <a:pt x="11" y="0"/>
                  </a:lnTo>
                  <a:lnTo>
                    <a:pt x="11" y="1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273" y="3621"/>
              <a:ext cx="65" cy="24"/>
            </a:xfrm>
            <a:custGeom>
              <a:avLst/>
              <a:gdLst>
                <a:gd name="T0" fmla="*/ 0 w 323"/>
                <a:gd name="T1" fmla="*/ 3 h 122"/>
                <a:gd name="T2" fmla="*/ 0 w 323"/>
                <a:gd name="T3" fmla="*/ 3 h 122"/>
                <a:gd name="T4" fmla="*/ 13 w 323"/>
                <a:gd name="T5" fmla="*/ 5 h 122"/>
                <a:gd name="T6" fmla="*/ 13 w 323"/>
                <a:gd name="T7" fmla="*/ 2 h 122"/>
                <a:gd name="T8" fmla="*/ 1 w 323"/>
                <a:gd name="T9" fmla="*/ 0 h 122"/>
                <a:gd name="T10" fmla="*/ 1 w 323"/>
                <a:gd name="T11" fmla="*/ 0 h 122"/>
                <a:gd name="T12" fmla="*/ 0 w 323"/>
                <a:gd name="T13" fmla="*/ 3 h 122"/>
                <a:gd name="T14" fmla="*/ 0 w 323"/>
                <a:gd name="T15" fmla="*/ 3 h 122"/>
                <a:gd name="T16" fmla="*/ 0 w 323"/>
                <a:gd name="T17" fmla="*/ 3 h 122"/>
                <a:gd name="T18" fmla="*/ 0 w 323"/>
                <a:gd name="T19" fmla="*/ 3 h 1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3" h="122">
                  <a:moveTo>
                    <a:pt x="0" y="71"/>
                  </a:moveTo>
                  <a:lnTo>
                    <a:pt x="2" y="72"/>
                  </a:lnTo>
                  <a:lnTo>
                    <a:pt x="312" y="122"/>
                  </a:lnTo>
                  <a:lnTo>
                    <a:pt x="323" y="5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0" y="71"/>
                  </a:lnTo>
                  <a:lnTo>
                    <a:pt x="1" y="72"/>
                  </a:lnTo>
                  <a:lnTo>
                    <a:pt x="2" y="72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1222" y="3610"/>
              <a:ext cx="54" cy="25"/>
            </a:xfrm>
            <a:custGeom>
              <a:avLst/>
              <a:gdLst>
                <a:gd name="T0" fmla="*/ 0 w 270"/>
                <a:gd name="T1" fmla="*/ 3 h 126"/>
                <a:gd name="T2" fmla="*/ 0 w 270"/>
                <a:gd name="T3" fmla="*/ 3 h 126"/>
                <a:gd name="T4" fmla="*/ 10 w 270"/>
                <a:gd name="T5" fmla="*/ 5 h 126"/>
                <a:gd name="T6" fmla="*/ 11 w 270"/>
                <a:gd name="T7" fmla="*/ 2 h 126"/>
                <a:gd name="T8" fmla="*/ 1 w 270"/>
                <a:gd name="T9" fmla="*/ 0 h 126"/>
                <a:gd name="T10" fmla="*/ 1 w 270"/>
                <a:gd name="T11" fmla="*/ 0 h 126"/>
                <a:gd name="T12" fmla="*/ 0 w 270"/>
                <a:gd name="T13" fmla="*/ 3 h 126"/>
                <a:gd name="T14" fmla="*/ 0 w 270"/>
                <a:gd name="T15" fmla="*/ 3 h 126"/>
                <a:gd name="T16" fmla="*/ 0 w 270"/>
                <a:gd name="T17" fmla="*/ 3 h 126"/>
                <a:gd name="T18" fmla="*/ 0 w 270"/>
                <a:gd name="T19" fmla="*/ 3 h 1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0" h="126">
                  <a:moveTo>
                    <a:pt x="0" y="70"/>
                  </a:moveTo>
                  <a:lnTo>
                    <a:pt x="2" y="71"/>
                  </a:lnTo>
                  <a:lnTo>
                    <a:pt x="255" y="126"/>
                  </a:lnTo>
                  <a:lnTo>
                    <a:pt x="270" y="55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0" y="70"/>
                  </a:lnTo>
                  <a:lnTo>
                    <a:pt x="1" y="70"/>
                  </a:lnTo>
                  <a:lnTo>
                    <a:pt x="2" y="71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1170" y="3596"/>
              <a:ext cx="56" cy="28"/>
            </a:xfrm>
            <a:custGeom>
              <a:avLst/>
              <a:gdLst>
                <a:gd name="T0" fmla="*/ 0 w 282"/>
                <a:gd name="T1" fmla="*/ 3 h 140"/>
                <a:gd name="T2" fmla="*/ 0 w 282"/>
                <a:gd name="T3" fmla="*/ 3 h 140"/>
                <a:gd name="T4" fmla="*/ 10 w 282"/>
                <a:gd name="T5" fmla="*/ 6 h 140"/>
                <a:gd name="T6" fmla="*/ 11 w 282"/>
                <a:gd name="T7" fmla="*/ 3 h 140"/>
                <a:gd name="T8" fmla="*/ 1 w 282"/>
                <a:gd name="T9" fmla="*/ 0 h 140"/>
                <a:gd name="T10" fmla="*/ 1 w 282"/>
                <a:gd name="T11" fmla="*/ 0 h 140"/>
                <a:gd name="T12" fmla="*/ 0 w 282"/>
                <a:gd name="T13" fmla="*/ 3 h 140"/>
                <a:gd name="T14" fmla="*/ 0 w 282"/>
                <a:gd name="T15" fmla="*/ 3 h 140"/>
                <a:gd name="T16" fmla="*/ 0 w 282"/>
                <a:gd name="T17" fmla="*/ 3 h 140"/>
                <a:gd name="T18" fmla="*/ 0 w 282"/>
                <a:gd name="T19" fmla="*/ 3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2" h="140">
                  <a:moveTo>
                    <a:pt x="0" y="68"/>
                  </a:moveTo>
                  <a:lnTo>
                    <a:pt x="3" y="69"/>
                  </a:lnTo>
                  <a:lnTo>
                    <a:pt x="263" y="140"/>
                  </a:lnTo>
                  <a:lnTo>
                    <a:pt x="282" y="70"/>
                  </a:lnTo>
                  <a:lnTo>
                    <a:pt x="23" y="0"/>
                  </a:lnTo>
                  <a:lnTo>
                    <a:pt x="25" y="1"/>
                  </a:lnTo>
                  <a:lnTo>
                    <a:pt x="0" y="68"/>
                  </a:lnTo>
                  <a:lnTo>
                    <a:pt x="2" y="69"/>
                  </a:lnTo>
                  <a:lnTo>
                    <a:pt x="3" y="69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1098" y="3569"/>
              <a:ext cx="77" cy="40"/>
            </a:xfrm>
            <a:custGeom>
              <a:avLst/>
              <a:gdLst>
                <a:gd name="T0" fmla="*/ 0 w 386"/>
                <a:gd name="T1" fmla="*/ 3 h 202"/>
                <a:gd name="T2" fmla="*/ 0 w 386"/>
                <a:gd name="T3" fmla="*/ 3 h 202"/>
                <a:gd name="T4" fmla="*/ 14 w 386"/>
                <a:gd name="T5" fmla="*/ 8 h 202"/>
                <a:gd name="T6" fmla="*/ 15 w 386"/>
                <a:gd name="T7" fmla="*/ 5 h 202"/>
                <a:gd name="T8" fmla="*/ 1 w 386"/>
                <a:gd name="T9" fmla="*/ 0 h 202"/>
                <a:gd name="T10" fmla="*/ 1 w 386"/>
                <a:gd name="T11" fmla="*/ 0 h 202"/>
                <a:gd name="T12" fmla="*/ 0 w 386"/>
                <a:gd name="T13" fmla="*/ 3 h 202"/>
                <a:gd name="T14" fmla="*/ 0 w 386"/>
                <a:gd name="T15" fmla="*/ 3 h 202"/>
                <a:gd name="T16" fmla="*/ 0 w 386"/>
                <a:gd name="T17" fmla="*/ 3 h 202"/>
                <a:gd name="T18" fmla="*/ 0 w 386"/>
                <a:gd name="T19" fmla="*/ 3 h 2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86" h="202">
                  <a:moveTo>
                    <a:pt x="0" y="67"/>
                  </a:moveTo>
                  <a:lnTo>
                    <a:pt x="1" y="67"/>
                  </a:lnTo>
                  <a:lnTo>
                    <a:pt x="361" y="202"/>
                  </a:lnTo>
                  <a:lnTo>
                    <a:pt x="386" y="135"/>
                  </a:lnTo>
                  <a:lnTo>
                    <a:pt x="26" y="0"/>
                  </a:lnTo>
                  <a:lnTo>
                    <a:pt x="27" y="0"/>
                  </a:lnTo>
                  <a:lnTo>
                    <a:pt x="0" y="67"/>
                  </a:lnTo>
                  <a:lnTo>
                    <a:pt x="1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1038" y="3546"/>
              <a:ext cx="65" cy="36"/>
            </a:xfrm>
            <a:custGeom>
              <a:avLst/>
              <a:gdLst>
                <a:gd name="T0" fmla="*/ 0 w 324"/>
                <a:gd name="T1" fmla="*/ 2 h 183"/>
                <a:gd name="T2" fmla="*/ 1 w 324"/>
                <a:gd name="T3" fmla="*/ 3 h 183"/>
                <a:gd name="T4" fmla="*/ 12 w 324"/>
                <a:gd name="T5" fmla="*/ 7 h 183"/>
                <a:gd name="T6" fmla="*/ 13 w 324"/>
                <a:gd name="T7" fmla="*/ 5 h 183"/>
                <a:gd name="T8" fmla="*/ 2 w 324"/>
                <a:gd name="T9" fmla="*/ 0 h 183"/>
                <a:gd name="T10" fmla="*/ 2 w 324"/>
                <a:gd name="T11" fmla="*/ 0 h 183"/>
                <a:gd name="T12" fmla="*/ 0 w 324"/>
                <a:gd name="T13" fmla="*/ 2 h 183"/>
                <a:gd name="T14" fmla="*/ 0 w 324"/>
                <a:gd name="T15" fmla="*/ 3 h 183"/>
                <a:gd name="T16" fmla="*/ 1 w 324"/>
                <a:gd name="T17" fmla="*/ 3 h 183"/>
                <a:gd name="T18" fmla="*/ 0 w 324"/>
                <a:gd name="T19" fmla="*/ 2 h 1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4" h="183">
                  <a:moveTo>
                    <a:pt x="0" y="58"/>
                  </a:moveTo>
                  <a:lnTo>
                    <a:pt x="13" y="66"/>
                  </a:lnTo>
                  <a:lnTo>
                    <a:pt x="297" y="183"/>
                  </a:lnTo>
                  <a:lnTo>
                    <a:pt x="324" y="116"/>
                  </a:lnTo>
                  <a:lnTo>
                    <a:pt x="40" y="0"/>
                  </a:lnTo>
                  <a:lnTo>
                    <a:pt x="53" y="9"/>
                  </a:lnTo>
                  <a:lnTo>
                    <a:pt x="0" y="58"/>
                  </a:lnTo>
                  <a:lnTo>
                    <a:pt x="5" y="64"/>
                  </a:lnTo>
                  <a:lnTo>
                    <a:pt x="13" y="66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1004" y="3515"/>
              <a:ext cx="45" cy="42"/>
            </a:xfrm>
            <a:custGeom>
              <a:avLst/>
              <a:gdLst>
                <a:gd name="T0" fmla="*/ 1 w 223"/>
                <a:gd name="T1" fmla="*/ 0 h 211"/>
                <a:gd name="T2" fmla="*/ 1 w 223"/>
                <a:gd name="T3" fmla="*/ 2 h 211"/>
                <a:gd name="T4" fmla="*/ 7 w 223"/>
                <a:gd name="T5" fmla="*/ 8 h 211"/>
                <a:gd name="T6" fmla="*/ 9 w 223"/>
                <a:gd name="T7" fmla="*/ 6 h 211"/>
                <a:gd name="T8" fmla="*/ 3 w 223"/>
                <a:gd name="T9" fmla="*/ 0 h 211"/>
                <a:gd name="T10" fmla="*/ 3 w 223"/>
                <a:gd name="T11" fmla="*/ 2 h 211"/>
                <a:gd name="T12" fmla="*/ 1 w 223"/>
                <a:gd name="T13" fmla="*/ 0 h 211"/>
                <a:gd name="T14" fmla="*/ 0 w 223"/>
                <a:gd name="T15" fmla="*/ 1 h 211"/>
                <a:gd name="T16" fmla="*/ 1 w 223"/>
                <a:gd name="T17" fmla="*/ 2 h 211"/>
                <a:gd name="T18" fmla="*/ 1 w 223"/>
                <a:gd name="T19" fmla="*/ 0 h 2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3" h="211">
                  <a:moveTo>
                    <a:pt x="28" y="0"/>
                  </a:moveTo>
                  <a:lnTo>
                    <a:pt x="25" y="52"/>
                  </a:lnTo>
                  <a:lnTo>
                    <a:pt x="170" y="211"/>
                  </a:lnTo>
                  <a:lnTo>
                    <a:pt x="223" y="162"/>
                  </a:lnTo>
                  <a:lnTo>
                    <a:pt x="78" y="3"/>
                  </a:lnTo>
                  <a:lnTo>
                    <a:pt x="75" y="55"/>
                  </a:lnTo>
                  <a:lnTo>
                    <a:pt x="28" y="0"/>
                  </a:lnTo>
                  <a:lnTo>
                    <a:pt x="0" y="24"/>
                  </a:lnTo>
                  <a:lnTo>
                    <a:pt x="25" y="5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1010" y="3500"/>
              <a:ext cx="36" cy="26"/>
            </a:xfrm>
            <a:custGeom>
              <a:avLst/>
              <a:gdLst>
                <a:gd name="T0" fmla="*/ 4 w 182"/>
                <a:gd name="T1" fmla="*/ 3 h 131"/>
                <a:gd name="T2" fmla="*/ 3 w 182"/>
                <a:gd name="T3" fmla="*/ 0 h 131"/>
                <a:gd name="T4" fmla="*/ 0 w 182"/>
                <a:gd name="T5" fmla="*/ 3 h 131"/>
                <a:gd name="T6" fmla="*/ 2 w 182"/>
                <a:gd name="T7" fmla="*/ 5 h 131"/>
                <a:gd name="T8" fmla="*/ 5 w 182"/>
                <a:gd name="T9" fmla="*/ 3 h 131"/>
                <a:gd name="T10" fmla="*/ 5 w 182"/>
                <a:gd name="T11" fmla="*/ 0 h 131"/>
                <a:gd name="T12" fmla="*/ 5 w 182"/>
                <a:gd name="T13" fmla="*/ 3 h 131"/>
                <a:gd name="T14" fmla="*/ 7 w 182"/>
                <a:gd name="T15" fmla="*/ 1 h 131"/>
                <a:gd name="T16" fmla="*/ 5 w 182"/>
                <a:gd name="T17" fmla="*/ 0 h 131"/>
                <a:gd name="T18" fmla="*/ 4 w 182"/>
                <a:gd name="T19" fmla="*/ 3 h 1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131">
                  <a:moveTo>
                    <a:pt x="96" y="71"/>
                  </a:moveTo>
                  <a:lnTo>
                    <a:pt x="83" y="8"/>
                  </a:lnTo>
                  <a:lnTo>
                    <a:pt x="0" y="76"/>
                  </a:lnTo>
                  <a:lnTo>
                    <a:pt x="47" y="131"/>
                  </a:lnTo>
                  <a:lnTo>
                    <a:pt x="129" y="63"/>
                  </a:lnTo>
                  <a:lnTo>
                    <a:pt x="116" y="0"/>
                  </a:lnTo>
                  <a:lnTo>
                    <a:pt x="129" y="63"/>
                  </a:lnTo>
                  <a:lnTo>
                    <a:pt x="182" y="20"/>
                  </a:lnTo>
                  <a:lnTo>
                    <a:pt x="116" y="0"/>
                  </a:lnTo>
                  <a:lnTo>
                    <a:pt x="96" y="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763" y="3427"/>
              <a:ext cx="270" cy="87"/>
            </a:xfrm>
            <a:custGeom>
              <a:avLst/>
              <a:gdLst>
                <a:gd name="T0" fmla="*/ 0 w 1351"/>
                <a:gd name="T1" fmla="*/ 1 h 434"/>
                <a:gd name="T2" fmla="*/ 0 w 1351"/>
                <a:gd name="T3" fmla="*/ 3 h 434"/>
                <a:gd name="T4" fmla="*/ 53 w 1351"/>
                <a:gd name="T5" fmla="*/ 17 h 434"/>
                <a:gd name="T6" fmla="*/ 54 w 1351"/>
                <a:gd name="T7" fmla="*/ 15 h 434"/>
                <a:gd name="T8" fmla="*/ 1 w 1351"/>
                <a:gd name="T9" fmla="*/ 0 h 434"/>
                <a:gd name="T10" fmla="*/ 0 w 1351"/>
                <a:gd name="T11" fmla="*/ 1 h 4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51" h="434">
                  <a:moveTo>
                    <a:pt x="9" y="35"/>
                  </a:moveTo>
                  <a:lnTo>
                    <a:pt x="0" y="69"/>
                  </a:lnTo>
                  <a:lnTo>
                    <a:pt x="1331" y="434"/>
                  </a:lnTo>
                  <a:lnTo>
                    <a:pt x="1351" y="363"/>
                  </a:lnTo>
                  <a:lnTo>
                    <a:pt x="18" y="0"/>
                  </a:lnTo>
                  <a:lnTo>
                    <a:pt x="9" y="3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430" y="2802"/>
              <a:ext cx="40" cy="39"/>
            </a:xfrm>
            <a:custGeom>
              <a:avLst/>
              <a:gdLst>
                <a:gd name="T0" fmla="*/ 3 w 201"/>
                <a:gd name="T1" fmla="*/ 7 h 196"/>
                <a:gd name="T2" fmla="*/ 3 w 201"/>
                <a:gd name="T3" fmla="*/ 8 h 196"/>
                <a:gd name="T4" fmla="*/ 8 w 201"/>
                <a:gd name="T5" fmla="*/ 2 h 196"/>
                <a:gd name="T6" fmla="*/ 6 w 201"/>
                <a:gd name="T7" fmla="*/ 0 h 196"/>
                <a:gd name="T8" fmla="*/ 0 w 201"/>
                <a:gd name="T9" fmla="*/ 6 h 196"/>
                <a:gd name="T10" fmla="*/ 0 w 201"/>
                <a:gd name="T11" fmla="*/ 7 h 196"/>
                <a:gd name="T12" fmla="*/ 0 w 201"/>
                <a:gd name="T13" fmla="*/ 6 h 196"/>
                <a:gd name="T14" fmla="*/ 0 w 201"/>
                <a:gd name="T15" fmla="*/ 6 h 196"/>
                <a:gd name="T16" fmla="*/ 0 w 201"/>
                <a:gd name="T17" fmla="*/ 7 h 196"/>
                <a:gd name="T18" fmla="*/ 3 w 201"/>
                <a:gd name="T19" fmla="*/ 7 h 1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1" h="196">
                  <a:moveTo>
                    <a:pt x="73" y="171"/>
                  </a:moveTo>
                  <a:lnTo>
                    <a:pt x="63" y="196"/>
                  </a:lnTo>
                  <a:lnTo>
                    <a:pt x="201" y="50"/>
                  </a:lnTo>
                  <a:lnTo>
                    <a:pt x="149" y="0"/>
                  </a:lnTo>
                  <a:lnTo>
                    <a:pt x="11" y="146"/>
                  </a:lnTo>
                  <a:lnTo>
                    <a:pt x="0" y="171"/>
                  </a:lnTo>
                  <a:lnTo>
                    <a:pt x="11" y="146"/>
                  </a:lnTo>
                  <a:lnTo>
                    <a:pt x="0" y="157"/>
                  </a:lnTo>
                  <a:lnTo>
                    <a:pt x="0" y="171"/>
                  </a:lnTo>
                  <a:lnTo>
                    <a:pt x="73" y="1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430" y="2836"/>
              <a:ext cx="15" cy="108"/>
            </a:xfrm>
            <a:custGeom>
              <a:avLst/>
              <a:gdLst>
                <a:gd name="T0" fmla="*/ 3 w 74"/>
                <a:gd name="T1" fmla="*/ 22 h 537"/>
                <a:gd name="T2" fmla="*/ 3 w 74"/>
                <a:gd name="T3" fmla="*/ 22 h 537"/>
                <a:gd name="T4" fmla="*/ 3 w 74"/>
                <a:gd name="T5" fmla="*/ 0 h 537"/>
                <a:gd name="T6" fmla="*/ 0 w 74"/>
                <a:gd name="T7" fmla="*/ 0 h 537"/>
                <a:gd name="T8" fmla="*/ 0 w 74"/>
                <a:gd name="T9" fmla="*/ 22 h 537"/>
                <a:gd name="T10" fmla="*/ 0 w 74"/>
                <a:gd name="T11" fmla="*/ 22 h 537"/>
                <a:gd name="T12" fmla="*/ 0 w 74"/>
                <a:gd name="T13" fmla="*/ 22 h 537"/>
                <a:gd name="T14" fmla="*/ 0 w 74"/>
                <a:gd name="T15" fmla="*/ 22 h 537"/>
                <a:gd name="T16" fmla="*/ 0 w 74"/>
                <a:gd name="T17" fmla="*/ 22 h 537"/>
                <a:gd name="T18" fmla="*/ 3 w 74"/>
                <a:gd name="T19" fmla="*/ 22 h 5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4" h="537">
                  <a:moveTo>
                    <a:pt x="71" y="531"/>
                  </a:moveTo>
                  <a:lnTo>
                    <a:pt x="72" y="534"/>
                  </a:lnTo>
                  <a:lnTo>
                    <a:pt x="74" y="0"/>
                  </a:lnTo>
                  <a:lnTo>
                    <a:pt x="1" y="0"/>
                  </a:lnTo>
                  <a:lnTo>
                    <a:pt x="0" y="534"/>
                  </a:lnTo>
                  <a:lnTo>
                    <a:pt x="0" y="537"/>
                  </a:lnTo>
                  <a:lnTo>
                    <a:pt x="0" y="534"/>
                  </a:lnTo>
                  <a:lnTo>
                    <a:pt x="0" y="535"/>
                  </a:lnTo>
                  <a:lnTo>
                    <a:pt x="0" y="537"/>
                  </a:lnTo>
                  <a:lnTo>
                    <a:pt x="71" y="53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430" y="2943"/>
              <a:ext cx="54" cy="462"/>
            </a:xfrm>
            <a:custGeom>
              <a:avLst/>
              <a:gdLst>
                <a:gd name="T0" fmla="*/ 11 w 272"/>
                <a:gd name="T1" fmla="*/ 91 h 2311"/>
                <a:gd name="T2" fmla="*/ 11 w 272"/>
                <a:gd name="T3" fmla="*/ 92 h 2311"/>
                <a:gd name="T4" fmla="*/ 3 w 272"/>
                <a:gd name="T5" fmla="*/ 0 h 2311"/>
                <a:gd name="T6" fmla="*/ 0 w 272"/>
                <a:gd name="T7" fmla="*/ 0 h 2311"/>
                <a:gd name="T8" fmla="*/ 8 w 272"/>
                <a:gd name="T9" fmla="*/ 92 h 2311"/>
                <a:gd name="T10" fmla="*/ 8 w 272"/>
                <a:gd name="T11" fmla="*/ 92 h 2311"/>
                <a:gd name="T12" fmla="*/ 8 w 272"/>
                <a:gd name="T13" fmla="*/ 92 h 2311"/>
                <a:gd name="T14" fmla="*/ 8 w 272"/>
                <a:gd name="T15" fmla="*/ 92 h 2311"/>
                <a:gd name="T16" fmla="*/ 8 w 272"/>
                <a:gd name="T17" fmla="*/ 92 h 2311"/>
                <a:gd name="T18" fmla="*/ 11 w 272"/>
                <a:gd name="T19" fmla="*/ 91 h 231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2" h="2311">
                  <a:moveTo>
                    <a:pt x="267" y="2274"/>
                  </a:moveTo>
                  <a:lnTo>
                    <a:pt x="272" y="2289"/>
                  </a:lnTo>
                  <a:lnTo>
                    <a:pt x="71" y="0"/>
                  </a:lnTo>
                  <a:lnTo>
                    <a:pt x="0" y="6"/>
                  </a:lnTo>
                  <a:lnTo>
                    <a:pt x="200" y="2295"/>
                  </a:lnTo>
                  <a:lnTo>
                    <a:pt x="205" y="2311"/>
                  </a:lnTo>
                  <a:lnTo>
                    <a:pt x="200" y="2295"/>
                  </a:lnTo>
                  <a:lnTo>
                    <a:pt x="201" y="2303"/>
                  </a:lnTo>
                  <a:lnTo>
                    <a:pt x="205" y="2311"/>
                  </a:lnTo>
                  <a:lnTo>
                    <a:pt x="267" y="227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471" y="3397"/>
              <a:ext cx="52" cy="79"/>
            </a:xfrm>
            <a:custGeom>
              <a:avLst/>
              <a:gdLst>
                <a:gd name="T0" fmla="*/ 10 w 261"/>
                <a:gd name="T1" fmla="*/ 13 h 391"/>
                <a:gd name="T2" fmla="*/ 10 w 261"/>
                <a:gd name="T3" fmla="*/ 14 h 391"/>
                <a:gd name="T4" fmla="*/ 2 w 261"/>
                <a:gd name="T5" fmla="*/ 0 h 391"/>
                <a:gd name="T6" fmla="*/ 0 w 261"/>
                <a:gd name="T7" fmla="*/ 1 h 391"/>
                <a:gd name="T8" fmla="*/ 8 w 261"/>
                <a:gd name="T9" fmla="*/ 15 h 391"/>
                <a:gd name="T10" fmla="*/ 9 w 261"/>
                <a:gd name="T11" fmla="*/ 16 h 391"/>
                <a:gd name="T12" fmla="*/ 8 w 261"/>
                <a:gd name="T13" fmla="*/ 15 h 391"/>
                <a:gd name="T14" fmla="*/ 8 w 261"/>
                <a:gd name="T15" fmla="*/ 16 h 391"/>
                <a:gd name="T16" fmla="*/ 9 w 261"/>
                <a:gd name="T17" fmla="*/ 16 h 391"/>
                <a:gd name="T18" fmla="*/ 10 w 261"/>
                <a:gd name="T19" fmla="*/ 13 h 3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1" h="391">
                  <a:moveTo>
                    <a:pt x="239" y="322"/>
                  </a:moveTo>
                  <a:lnTo>
                    <a:pt x="261" y="338"/>
                  </a:lnTo>
                  <a:lnTo>
                    <a:pt x="62" y="0"/>
                  </a:lnTo>
                  <a:lnTo>
                    <a:pt x="0" y="37"/>
                  </a:lnTo>
                  <a:lnTo>
                    <a:pt x="199" y="375"/>
                  </a:lnTo>
                  <a:lnTo>
                    <a:pt x="221" y="391"/>
                  </a:lnTo>
                  <a:lnTo>
                    <a:pt x="199" y="375"/>
                  </a:lnTo>
                  <a:lnTo>
                    <a:pt x="207" y="388"/>
                  </a:lnTo>
                  <a:lnTo>
                    <a:pt x="221" y="391"/>
                  </a:lnTo>
                  <a:lnTo>
                    <a:pt x="239" y="32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515" y="3462"/>
              <a:ext cx="1217" cy="341"/>
            </a:xfrm>
            <a:custGeom>
              <a:avLst/>
              <a:gdLst>
                <a:gd name="T0" fmla="*/ 243 w 6086"/>
                <a:gd name="T1" fmla="*/ 67 h 1706"/>
                <a:gd name="T2" fmla="*/ 243 w 6086"/>
                <a:gd name="T3" fmla="*/ 65 h 1706"/>
                <a:gd name="T4" fmla="*/ 1 w 6086"/>
                <a:gd name="T5" fmla="*/ 0 h 1706"/>
                <a:gd name="T6" fmla="*/ 0 w 6086"/>
                <a:gd name="T7" fmla="*/ 3 h 1706"/>
                <a:gd name="T8" fmla="*/ 243 w 6086"/>
                <a:gd name="T9" fmla="*/ 68 h 1706"/>
                <a:gd name="T10" fmla="*/ 243 w 6086"/>
                <a:gd name="T11" fmla="*/ 67 h 17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86" h="1706">
                  <a:moveTo>
                    <a:pt x="6076" y="1671"/>
                  </a:moveTo>
                  <a:lnTo>
                    <a:pt x="6086" y="1636"/>
                  </a:lnTo>
                  <a:lnTo>
                    <a:pt x="18" y="0"/>
                  </a:lnTo>
                  <a:lnTo>
                    <a:pt x="0" y="69"/>
                  </a:lnTo>
                  <a:lnTo>
                    <a:pt x="6066" y="1706"/>
                  </a:lnTo>
                  <a:lnTo>
                    <a:pt x="6076" y="16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2152" y="1905"/>
              <a:ext cx="661" cy="298"/>
            </a:xfrm>
            <a:custGeom>
              <a:avLst/>
              <a:gdLst>
                <a:gd name="T0" fmla="*/ 79 w 3304"/>
                <a:gd name="T1" fmla="*/ 0 h 1491"/>
                <a:gd name="T2" fmla="*/ 0 w 3304"/>
                <a:gd name="T3" fmla="*/ 46 h 1491"/>
                <a:gd name="T4" fmla="*/ 53 w 3304"/>
                <a:gd name="T5" fmla="*/ 60 h 1491"/>
                <a:gd name="T6" fmla="*/ 132 w 3304"/>
                <a:gd name="T7" fmla="*/ 14 h 1491"/>
                <a:gd name="T8" fmla="*/ 79 w 3304"/>
                <a:gd name="T9" fmla="*/ 0 h 1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04" h="1491">
                  <a:moveTo>
                    <a:pt x="1964" y="0"/>
                  </a:moveTo>
                  <a:lnTo>
                    <a:pt x="0" y="1143"/>
                  </a:lnTo>
                  <a:lnTo>
                    <a:pt x="1314" y="1491"/>
                  </a:lnTo>
                  <a:lnTo>
                    <a:pt x="3304" y="342"/>
                  </a:lnTo>
                  <a:lnTo>
                    <a:pt x="1964" y="0"/>
                  </a:lnTo>
                  <a:close/>
                </a:path>
              </a:pathLst>
            </a:custGeom>
            <a:solidFill>
              <a:srgbClr val="C2C2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134" y="1899"/>
              <a:ext cx="415" cy="241"/>
            </a:xfrm>
            <a:custGeom>
              <a:avLst/>
              <a:gdLst>
                <a:gd name="T0" fmla="*/ 4 w 2074"/>
                <a:gd name="T1" fmla="*/ 45 h 1207"/>
                <a:gd name="T2" fmla="*/ 4 w 2074"/>
                <a:gd name="T3" fmla="*/ 48 h 1207"/>
                <a:gd name="T4" fmla="*/ 83 w 2074"/>
                <a:gd name="T5" fmla="*/ 2 h 1207"/>
                <a:gd name="T6" fmla="*/ 82 w 2074"/>
                <a:gd name="T7" fmla="*/ 0 h 1207"/>
                <a:gd name="T8" fmla="*/ 3 w 2074"/>
                <a:gd name="T9" fmla="*/ 46 h 1207"/>
                <a:gd name="T10" fmla="*/ 3 w 2074"/>
                <a:gd name="T11" fmla="*/ 48 h 1207"/>
                <a:gd name="T12" fmla="*/ 3 w 2074"/>
                <a:gd name="T13" fmla="*/ 46 h 1207"/>
                <a:gd name="T14" fmla="*/ 0 w 2074"/>
                <a:gd name="T15" fmla="*/ 47 h 1207"/>
                <a:gd name="T16" fmla="*/ 3 w 2074"/>
                <a:gd name="T17" fmla="*/ 48 h 1207"/>
                <a:gd name="T18" fmla="*/ 4 w 2074"/>
                <a:gd name="T19" fmla="*/ 45 h 12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74" h="1207">
                  <a:moveTo>
                    <a:pt x="101" y="1138"/>
                  </a:moveTo>
                  <a:lnTo>
                    <a:pt x="110" y="1204"/>
                  </a:lnTo>
                  <a:lnTo>
                    <a:pt x="2074" y="62"/>
                  </a:lnTo>
                  <a:lnTo>
                    <a:pt x="2039" y="0"/>
                  </a:lnTo>
                  <a:lnTo>
                    <a:pt x="74" y="1143"/>
                  </a:lnTo>
                  <a:lnTo>
                    <a:pt x="83" y="1207"/>
                  </a:lnTo>
                  <a:lnTo>
                    <a:pt x="74" y="1143"/>
                  </a:lnTo>
                  <a:lnTo>
                    <a:pt x="0" y="1186"/>
                  </a:lnTo>
                  <a:lnTo>
                    <a:pt x="83" y="1207"/>
                  </a:lnTo>
                  <a:lnTo>
                    <a:pt x="101" y="11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2150" y="2127"/>
              <a:ext cx="268" cy="84"/>
            </a:xfrm>
            <a:custGeom>
              <a:avLst/>
              <a:gdLst>
                <a:gd name="T0" fmla="*/ 52 w 1340"/>
                <a:gd name="T1" fmla="*/ 14 h 422"/>
                <a:gd name="T2" fmla="*/ 53 w 1340"/>
                <a:gd name="T3" fmla="*/ 14 h 422"/>
                <a:gd name="T4" fmla="*/ 1 w 1340"/>
                <a:gd name="T5" fmla="*/ 0 h 422"/>
                <a:gd name="T6" fmla="*/ 0 w 1340"/>
                <a:gd name="T7" fmla="*/ 3 h 422"/>
                <a:gd name="T8" fmla="*/ 53 w 1340"/>
                <a:gd name="T9" fmla="*/ 17 h 422"/>
                <a:gd name="T10" fmla="*/ 54 w 1340"/>
                <a:gd name="T11" fmla="*/ 16 h 422"/>
                <a:gd name="T12" fmla="*/ 53 w 1340"/>
                <a:gd name="T13" fmla="*/ 17 h 422"/>
                <a:gd name="T14" fmla="*/ 53 w 1340"/>
                <a:gd name="T15" fmla="*/ 17 h 422"/>
                <a:gd name="T16" fmla="*/ 54 w 1340"/>
                <a:gd name="T17" fmla="*/ 16 h 422"/>
                <a:gd name="T18" fmla="*/ 52 w 1340"/>
                <a:gd name="T19" fmla="*/ 14 h 4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40" h="422">
                  <a:moveTo>
                    <a:pt x="1305" y="353"/>
                  </a:moveTo>
                  <a:lnTo>
                    <a:pt x="1332" y="348"/>
                  </a:lnTo>
                  <a:lnTo>
                    <a:pt x="18" y="0"/>
                  </a:lnTo>
                  <a:lnTo>
                    <a:pt x="0" y="69"/>
                  </a:lnTo>
                  <a:lnTo>
                    <a:pt x="1313" y="417"/>
                  </a:lnTo>
                  <a:lnTo>
                    <a:pt x="1340" y="414"/>
                  </a:lnTo>
                  <a:lnTo>
                    <a:pt x="1313" y="417"/>
                  </a:lnTo>
                  <a:lnTo>
                    <a:pt x="1327" y="422"/>
                  </a:lnTo>
                  <a:lnTo>
                    <a:pt x="1340" y="414"/>
                  </a:lnTo>
                  <a:lnTo>
                    <a:pt x="1305" y="35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411" y="1966"/>
              <a:ext cx="421" cy="243"/>
            </a:xfrm>
            <a:custGeom>
              <a:avLst/>
              <a:gdLst>
                <a:gd name="T0" fmla="*/ 80 w 2101"/>
                <a:gd name="T1" fmla="*/ 3 h 1215"/>
                <a:gd name="T2" fmla="*/ 80 w 2101"/>
                <a:gd name="T3" fmla="*/ 0 h 1215"/>
                <a:gd name="T4" fmla="*/ 0 w 2101"/>
                <a:gd name="T5" fmla="*/ 46 h 1215"/>
                <a:gd name="T6" fmla="*/ 1 w 2101"/>
                <a:gd name="T7" fmla="*/ 49 h 1215"/>
                <a:gd name="T8" fmla="*/ 81 w 2101"/>
                <a:gd name="T9" fmla="*/ 3 h 1215"/>
                <a:gd name="T10" fmla="*/ 81 w 2101"/>
                <a:gd name="T11" fmla="*/ 0 h 1215"/>
                <a:gd name="T12" fmla="*/ 81 w 2101"/>
                <a:gd name="T13" fmla="*/ 3 h 1215"/>
                <a:gd name="T14" fmla="*/ 84 w 2101"/>
                <a:gd name="T15" fmla="*/ 1 h 1215"/>
                <a:gd name="T16" fmla="*/ 81 w 2101"/>
                <a:gd name="T17" fmla="*/ 0 h 1215"/>
                <a:gd name="T18" fmla="*/ 80 w 2101"/>
                <a:gd name="T19" fmla="*/ 3 h 12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01" h="1215">
                  <a:moveTo>
                    <a:pt x="2000" y="71"/>
                  </a:moveTo>
                  <a:lnTo>
                    <a:pt x="1990" y="5"/>
                  </a:lnTo>
                  <a:lnTo>
                    <a:pt x="0" y="1154"/>
                  </a:lnTo>
                  <a:lnTo>
                    <a:pt x="35" y="1215"/>
                  </a:lnTo>
                  <a:lnTo>
                    <a:pt x="2025" y="66"/>
                  </a:lnTo>
                  <a:lnTo>
                    <a:pt x="2017" y="0"/>
                  </a:lnTo>
                  <a:lnTo>
                    <a:pt x="2025" y="66"/>
                  </a:lnTo>
                  <a:lnTo>
                    <a:pt x="2101" y="22"/>
                  </a:lnTo>
                  <a:lnTo>
                    <a:pt x="2017" y="0"/>
                  </a:lnTo>
                  <a:lnTo>
                    <a:pt x="2000" y="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2542" y="1897"/>
              <a:ext cx="273" cy="84"/>
            </a:xfrm>
            <a:custGeom>
              <a:avLst/>
              <a:gdLst>
                <a:gd name="T0" fmla="*/ 1 w 1366"/>
                <a:gd name="T1" fmla="*/ 3 h 416"/>
                <a:gd name="T2" fmla="*/ 0 w 1366"/>
                <a:gd name="T3" fmla="*/ 3 h 416"/>
                <a:gd name="T4" fmla="*/ 54 w 1366"/>
                <a:gd name="T5" fmla="*/ 17 h 416"/>
                <a:gd name="T6" fmla="*/ 55 w 1366"/>
                <a:gd name="T7" fmla="*/ 14 h 416"/>
                <a:gd name="T8" fmla="*/ 1 w 1366"/>
                <a:gd name="T9" fmla="*/ 0 h 416"/>
                <a:gd name="T10" fmla="*/ 0 w 1366"/>
                <a:gd name="T11" fmla="*/ 0 h 416"/>
                <a:gd name="T12" fmla="*/ 1 w 1366"/>
                <a:gd name="T13" fmla="*/ 0 h 416"/>
                <a:gd name="T14" fmla="*/ 0 w 1366"/>
                <a:gd name="T15" fmla="*/ 0 h 416"/>
                <a:gd name="T16" fmla="*/ 0 w 1366"/>
                <a:gd name="T17" fmla="*/ 0 h 416"/>
                <a:gd name="T18" fmla="*/ 1 w 1366"/>
                <a:gd name="T19" fmla="*/ 3 h 4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66" h="416">
                  <a:moveTo>
                    <a:pt x="35" y="70"/>
                  </a:moveTo>
                  <a:lnTo>
                    <a:pt x="8" y="74"/>
                  </a:lnTo>
                  <a:lnTo>
                    <a:pt x="1349" y="416"/>
                  </a:lnTo>
                  <a:lnTo>
                    <a:pt x="1366" y="345"/>
                  </a:lnTo>
                  <a:lnTo>
                    <a:pt x="25" y="4"/>
                  </a:lnTo>
                  <a:lnTo>
                    <a:pt x="0" y="8"/>
                  </a:lnTo>
                  <a:lnTo>
                    <a:pt x="25" y="4"/>
                  </a:lnTo>
                  <a:lnTo>
                    <a:pt x="11" y="0"/>
                  </a:lnTo>
                  <a:lnTo>
                    <a:pt x="0" y="8"/>
                  </a:lnTo>
                  <a:lnTo>
                    <a:pt x="35" y="7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2948" y="1777"/>
              <a:ext cx="145" cy="133"/>
            </a:xfrm>
            <a:custGeom>
              <a:avLst/>
              <a:gdLst>
                <a:gd name="T0" fmla="*/ 1 w 727"/>
                <a:gd name="T1" fmla="*/ 26 h 666"/>
                <a:gd name="T2" fmla="*/ 2 w 727"/>
                <a:gd name="T3" fmla="*/ 27 h 666"/>
                <a:gd name="T4" fmla="*/ 29 w 727"/>
                <a:gd name="T5" fmla="*/ 2 h 666"/>
                <a:gd name="T6" fmla="*/ 27 w 727"/>
                <a:gd name="T7" fmla="*/ 0 h 666"/>
                <a:gd name="T8" fmla="*/ 0 w 727"/>
                <a:gd name="T9" fmla="*/ 24 h 666"/>
                <a:gd name="T10" fmla="*/ 1 w 727"/>
                <a:gd name="T11" fmla="*/ 26 h 6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7" h="666">
                  <a:moveTo>
                    <a:pt x="25" y="639"/>
                  </a:moveTo>
                  <a:lnTo>
                    <a:pt x="48" y="666"/>
                  </a:lnTo>
                  <a:lnTo>
                    <a:pt x="727" y="54"/>
                  </a:lnTo>
                  <a:lnTo>
                    <a:pt x="680" y="0"/>
                  </a:lnTo>
                  <a:lnTo>
                    <a:pt x="0" y="613"/>
                  </a:lnTo>
                  <a:lnTo>
                    <a:pt x="25" y="639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3213" y="1789"/>
              <a:ext cx="135" cy="224"/>
            </a:xfrm>
            <a:custGeom>
              <a:avLst/>
              <a:gdLst>
                <a:gd name="T0" fmla="*/ 1 w 675"/>
                <a:gd name="T1" fmla="*/ 1 h 1123"/>
                <a:gd name="T2" fmla="*/ 0 w 675"/>
                <a:gd name="T3" fmla="*/ 1 h 1123"/>
                <a:gd name="T4" fmla="*/ 25 w 675"/>
                <a:gd name="T5" fmla="*/ 45 h 1123"/>
                <a:gd name="T6" fmla="*/ 27 w 675"/>
                <a:gd name="T7" fmla="*/ 43 h 1123"/>
                <a:gd name="T8" fmla="*/ 2 w 675"/>
                <a:gd name="T9" fmla="*/ 0 h 1123"/>
                <a:gd name="T10" fmla="*/ 1 w 675"/>
                <a:gd name="T11" fmla="*/ 1 h 11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5" h="1123">
                  <a:moveTo>
                    <a:pt x="31" y="17"/>
                  </a:moveTo>
                  <a:lnTo>
                    <a:pt x="0" y="34"/>
                  </a:lnTo>
                  <a:lnTo>
                    <a:pt x="613" y="1123"/>
                  </a:lnTo>
                  <a:lnTo>
                    <a:pt x="675" y="1088"/>
                  </a:lnTo>
                  <a:lnTo>
                    <a:pt x="62" y="0"/>
                  </a:lnTo>
                  <a:lnTo>
                    <a:pt x="31" y="17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3023" y="1810"/>
              <a:ext cx="118" cy="222"/>
            </a:xfrm>
            <a:custGeom>
              <a:avLst/>
              <a:gdLst>
                <a:gd name="T0" fmla="*/ 1 w 590"/>
                <a:gd name="T1" fmla="*/ 44 h 1109"/>
                <a:gd name="T2" fmla="*/ 3 w 590"/>
                <a:gd name="T3" fmla="*/ 44 h 1109"/>
                <a:gd name="T4" fmla="*/ 24 w 590"/>
                <a:gd name="T5" fmla="*/ 1 h 1109"/>
                <a:gd name="T6" fmla="*/ 21 w 590"/>
                <a:gd name="T7" fmla="*/ 0 h 1109"/>
                <a:gd name="T8" fmla="*/ 0 w 590"/>
                <a:gd name="T9" fmla="*/ 43 h 1109"/>
                <a:gd name="T10" fmla="*/ 1 w 590"/>
                <a:gd name="T11" fmla="*/ 44 h 11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90" h="1109">
                  <a:moveTo>
                    <a:pt x="32" y="1094"/>
                  </a:moveTo>
                  <a:lnTo>
                    <a:pt x="65" y="1109"/>
                  </a:lnTo>
                  <a:lnTo>
                    <a:pt x="590" y="31"/>
                  </a:lnTo>
                  <a:lnTo>
                    <a:pt x="526" y="0"/>
                  </a:lnTo>
                  <a:lnTo>
                    <a:pt x="0" y="1078"/>
                  </a:lnTo>
                  <a:lnTo>
                    <a:pt x="32" y="1094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2992" y="1798"/>
              <a:ext cx="125" cy="210"/>
            </a:xfrm>
            <a:custGeom>
              <a:avLst/>
              <a:gdLst>
                <a:gd name="T0" fmla="*/ 1 w 625"/>
                <a:gd name="T1" fmla="*/ 41 h 1050"/>
                <a:gd name="T2" fmla="*/ 3 w 625"/>
                <a:gd name="T3" fmla="*/ 42 h 1050"/>
                <a:gd name="T4" fmla="*/ 25 w 625"/>
                <a:gd name="T5" fmla="*/ 1 h 1050"/>
                <a:gd name="T6" fmla="*/ 22 w 625"/>
                <a:gd name="T7" fmla="*/ 0 h 1050"/>
                <a:gd name="T8" fmla="*/ 0 w 625"/>
                <a:gd name="T9" fmla="*/ 41 h 1050"/>
                <a:gd name="T10" fmla="*/ 1 w 625"/>
                <a:gd name="T11" fmla="*/ 41 h 10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5" h="1050">
                  <a:moveTo>
                    <a:pt x="32" y="1032"/>
                  </a:moveTo>
                  <a:lnTo>
                    <a:pt x="64" y="1050"/>
                  </a:lnTo>
                  <a:lnTo>
                    <a:pt x="625" y="35"/>
                  </a:lnTo>
                  <a:lnTo>
                    <a:pt x="562" y="0"/>
                  </a:lnTo>
                  <a:lnTo>
                    <a:pt x="0" y="1014"/>
                  </a:lnTo>
                  <a:lnTo>
                    <a:pt x="32" y="1032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2972" y="1791"/>
              <a:ext cx="136" cy="202"/>
            </a:xfrm>
            <a:custGeom>
              <a:avLst/>
              <a:gdLst>
                <a:gd name="T0" fmla="*/ 1 w 678"/>
                <a:gd name="T1" fmla="*/ 40 h 1007"/>
                <a:gd name="T2" fmla="*/ 2 w 678"/>
                <a:gd name="T3" fmla="*/ 41 h 1007"/>
                <a:gd name="T4" fmla="*/ 27 w 678"/>
                <a:gd name="T5" fmla="*/ 1 h 1007"/>
                <a:gd name="T6" fmla="*/ 25 w 678"/>
                <a:gd name="T7" fmla="*/ 0 h 1007"/>
                <a:gd name="T8" fmla="*/ 0 w 678"/>
                <a:gd name="T9" fmla="*/ 39 h 1007"/>
                <a:gd name="T10" fmla="*/ 1 w 678"/>
                <a:gd name="T11" fmla="*/ 40 h 10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78" h="1007">
                  <a:moveTo>
                    <a:pt x="30" y="988"/>
                  </a:moveTo>
                  <a:lnTo>
                    <a:pt x="60" y="1007"/>
                  </a:lnTo>
                  <a:lnTo>
                    <a:pt x="678" y="37"/>
                  </a:lnTo>
                  <a:lnTo>
                    <a:pt x="617" y="0"/>
                  </a:lnTo>
                  <a:lnTo>
                    <a:pt x="0" y="968"/>
                  </a:lnTo>
                  <a:lnTo>
                    <a:pt x="30" y="988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952" y="1784"/>
              <a:ext cx="148" cy="180"/>
            </a:xfrm>
            <a:custGeom>
              <a:avLst/>
              <a:gdLst>
                <a:gd name="T0" fmla="*/ 1 w 739"/>
                <a:gd name="T1" fmla="*/ 35 h 898"/>
                <a:gd name="T2" fmla="*/ 2 w 739"/>
                <a:gd name="T3" fmla="*/ 36 h 898"/>
                <a:gd name="T4" fmla="*/ 30 w 739"/>
                <a:gd name="T5" fmla="*/ 2 h 898"/>
                <a:gd name="T6" fmla="*/ 27 w 739"/>
                <a:gd name="T7" fmla="*/ 0 h 898"/>
                <a:gd name="T8" fmla="*/ 0 w 739"/>
                <a:gd name="T9" fmla="*/ 34 h 898"/>
                <a:gd name="T10" fmla="*/ 1 w 739"/>
                <a:gd name="T11" fmla="*/ 35 h 89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9" h="898">
                  <a:moveTo>
                    <a:pt x="28" y="876"/>
                  </a:moveTo>
                  <a:lnTo>
                    <a:pt x="57" y="898"/>
                  </a:lnTo>
                  <a:lnTo>
                    <a:pt x="739" y="44"/>
                  </a:lnTo>
                  <a:lnTo>
                    <a:pt x="682" y="0"/>
                  </a:lnTo>
                  <a:lnTo>
                    <a:pt x="0" y="854"/>
                  </a:lnTo>
                  <a:lnTo>
                    <a:pt x="28" y="876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3089" y="1818"/>
              <a:ext cx="82" cy="244"/>
            </a:xfrm>
            <a:custGeom>
              <a:avLst/>
              <a:gdLst>
                <a:gd name="T0" fmla="*/ 15 w 406"/>
                <a:gd name="T1" fmla="*/ 0 h 1219"/>
                <a:gd name="T2" fmla="*/ 14 w 406"/>
                <a:gd name="T3" fmla="*/ 0 h 1219"/>
                <a:gd name="T4" fmla="*/ 0 w 406"/>
                <a:gd name="T5" fmla="*/ 48 h 1219"/>
                <a:gd name="T6" fmla="*/ 3 w 406"/>
                <a:gd name="T7" fmla="*/ 49 h 1219"/>
                <a:gd name="T8" fmla="*/ 17 w 406"/>
                <a:gd name="T9" fmla="*/ 1 h 1219"/>
                <a:gd name="T10" fmla="*/ 15 w 406"/>
                <a:gd name="T11" fmla="*/ 0 h 12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6" h="1219">
                  <a:moveTo>
                    <a:pt x="371" y="8"/>
                  </a:moveTo>
                  <a:lnTo>
                    <a:pt x="337" y="0"/>
                  </a:lnTo>
                  <a:lnTo>
                    <a:pt x="0" y="1200"/>
                  </a:lnTo>
                  <a:lnTo>
                    <a:pt x="69" y="1219"/>
                  </a:lnTo>
                  <a:lnTo>
                    <a:pt x="406" y="18"/>
                  </a:lnTo>
                  <a:lnTo>
                    <a:pt x="371" y="8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3176" y="1823"/>
              <a:ext cx="14" cy="257"/>
            </a:xfrm>
            <a:custGeom>
              <a:avLst/>
              <a:gdLst>
                <a:gd name="T0" fmla="*/ 1 w 73"/>
                <a:gd name="T1" fmla="*/ 51 h 1285"/>
                <a:gd name="T2" fmla="*/ 3 w 73"/>
                <a:gd name="T3" fmla="*/ 51 h 1285"/>
                <a:gd name="T4" fmla="*/ 3 w 73"/>
                <a:gd name="T5" fmla="*/ 0 h 1285"/>
                <a:gd name="T6" fmla="*/ 0 w 73"/>
                <a:gd name="T7" fmla="*/ 0 h 1285"/>
                <a:gd name="T8" fmla="*/ 0 w 73"/>
                <a:gd name="T9" fmla="*/ 51 h 1285"/>
                <a:gd name="T10" fmla="*/ 1 w 73"/>
                <a:gd name="T11" fmla="*/ 51 h 12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3" h="1285">
                  <a:moveTo>
                    <a:pt x="36" y="1285"/>
                  </a:moveTo>
                  <a:lnTo>
                    <a:pt x="71" y="1285"/>
                  </a:lnTo>
                  <a:lnTo>
                    <a:pt x="73" y="0"/>
                  </a:lnTo>
                  <a:lnTo>
                    <a:pt x="1" y="0"/>
                  </a:lnTo>
                  <a:lnTo>
                    <a:pt x="0" y="1285"/>
                  </a:lnTo>
                  <a:lnTo>
                    <a:pt x="36" y="1285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3196" y="1814"/>
              <a:ext cx="49" cy="269"/>
            </a:xfrm>
            <a:custGeom>
              <a:avLst/>
              <a:gdLst>
                <a:gd name="T0" fmla="*/ 1 w 245"/>
                <a:gd name="T1" fmla="*/ 0 h 1344"/>
                <a:gd name="T2" fmla="*/ 0 w 245"/>
                <a:gd name="T3" fmla="*/ 0 h 1344"/>
                <a:gd name="T4" fmla="*/ 7 w 245"/>
                <a:gd name="T5" fmla="*/ 54 h 1344"/>
                <a:gd name="T6" fmla="*/ 10 w 245"/>
                <a:gd name="T7" fmla="*/ 53 h 1344"/>
                <a:gd name="T8" fmla="*/ 3 w 245"/>
                <a:gd name="T9" fmla="*/ 0 h 1344"/>
                <a:gd name="T10" fmla="*/ 1 w 245"/>
                <a:gd name="T11" fmla="*/ 0 h 13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45" h="1344">
                  <a:moveTo>
                    <a:pt x="35" y="6"/>
                  </a:moveTo>
                  <a:lnTo>
                    <a:pt x="0" y="10"/>
                  </a:lnTo>
                  <a:lnTo>
                    <a:pt x="174" y="1344"/>
                  </a:lnTo>
                  <a:lnTo>
                    <a:pt x="245" y="1334"/>
                  </a:lnTo>
                  <a:lnTo>
                    <a:pt x="71" y="0"/>
                  </a:lnTo>
                  <a:lnTo>
                    <a:pt x="35" y="6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3208" y="1806"/>
              <a:ext cx="98" cy="262"/>
            </a:xfrm>
            <a:custGeom>
              <a:avLst/>
              <a:gdLst>
                <a:gd name="T0" fmla="*/ 1 w 490"/>
                <a:gd name="T1" fmla="*/ 0 h 1313"/>
                <a:gd name="T2" fmla="*/ 0 w 490"/>
                <a:gd name="T3" fmla="*/ 1 h 1313"/>
                <a:gd name="T4" fmla="*/ 17 w 490"/>
                <a:gd name="T5" fmla="*/ 52 h 1313"/>
                <a:gd name="T6" fmla="*/ 20 w 490"/>
                <a:gd name="T7" fmla="*/ 51 h 1313"/>
                <a:gd name="T8" fmla="*/ 3 w 490"/>
                <a:gd name="T9" fmla="*/ 0 h 1313"/>
                <a:gd name="T10" fmla="*/ 1 w 490"/>
                <a:gd name="T11" fmla="*/ 0 h 13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0" h="1313">
                  <a:moveTo>
                    <a:pt x="35" y="12"/>
                  </a:moveTo>
                  <a:lnTo>
                    <a:pt x="0" y="23"/>
                  </a:lnTo>
                  <a:lnTo>
                    <a:pt x="421" y="1313"/>
                  </a:lnTo>
                  <a:lnTo>
                    <a:pt x="490" y="1291"/>
                  </a:lnTo>
                  <a:lnTo>
                    <a:pt x="69" y="0"/>
                  </a:lnTo>
                  <a:lnTo>
                    <a:pt x="35" y="12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3212" y="1795"/>
              <a:ext cx="128" cy="246"/>
            </a:xfrm>
            <a:custGeom>
              <a:avLst/>
              <a:gdLst>
                <a:gd name="T0" fmla="*/ 1 w 640"/>
                <a:gd name="T1" fmla="*/ 1 h 1233"/>
                <a:gd name="T2" fmla="*/ 0 w 640"/>
                <a:gd name="T3" fmla="*/ 1 h 1233"/>
                <a:gd name="T4" fmla="*/ 23 w 640"/>
                <a:gd name="T5" fmla="*/ 49 h 1233"/>
                <a:gd name="T6" fmla="*/ 26 w 640"/>
                <a:gd name="T7" fmla="*/ 48 h 1233"/>
                <a:gd name="T8" fmla="*/ 3 w 640"/>
                <a:gd name="T9" fmla="*/ 0 h 1233"/>
                <a:gd name="T10" fmla="*/ 1 w 640"/>
                <a:gd name="T11" fmla="*/ 1 h 12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0" h="1233">
                  <a:moveTo>
                    <a:pt x="32" y="16"/>
                  </a:moveTo>
                  <a:lnTo>
                    <a:pt x="0" y="31"/>
                  </a:lnTo>
                  <a:lnTo>
                    <a:pt x="575" y="1233"/>
                  </a:lnTo>
                  <a:lnTo>
                    <a:pt x="640" y="1202"/>
                  </a:lnTo>
                  <a:lnTo>
                    <a:pt x="65" y="0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DE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3304" y="1941"/>
              <a:ext cx="36" cy="43"/>
            </a:xfrm>
            <a:custGeom>
              <a:avLst/>
              <a:gdLst>
                <a:gd name="T0" fmla="*/ 7 w 182"/>
                <a:gd name="T1" fmla="*/ 7 h 215"/>
                <a:gd name="T2" fmla="*/ 7 w 182"/>
                <a:gd name="T3" fmla="*/ 7 h 215"/>
                <a:gd name="T4" fmla="*/ 2 w 182"/>
                <a:gd name="T5" fmla="*/ 0 h 215"/>
                <a:gd name="T6" fmla="*/ 0 w 182"/>
                <a:gd name="T7" fmla="*/ 2 h 215"/>
                <a:gd name="T8" fmla="*/ 5 w 182"/>
                <a:gd name="T9" fmla="*/ 9 h 215"/>
                <a:gd name="T10" fmla="*/ 5 w 182"/>
                <a:gd name="T11" fmla="*/ 8 h 215"/>
                <a:gd name="T12" fmla="*/ 7 w 182"/>
                <a:gd name="T13" fmla="*/ 7 h 215"/>
                <a:gd name="T14" fmla="*/ 7 w 182"/>
                <a:gd name="T15" fmla="*/ 7 h 215"/>
                <a:gd name="T16" fmla="*/ 7 w 182"/>
                <a:gd name="T17" fmla="*/ 7 h 215"/>
                <a:gd name="T18" fmla="*/ 7 w 182"/>
                <a:gd name="T19" fmla="*/ 7 h 2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2" h="215">
                  <a:moveTo>
                    <a:pt x="182" y="185"/>
                  </a:moveTo>
                  <a:lnTo>
                    <a:pt x="178" y="174"/>
                  </a:lnTo>
                  <a:lnTo>
                    <a:pt x="59" y="0"/>
                  </a:lnTo>
                  <a:lnTo>
                    <a:pt x="0" y="40"/>
                  </a:lnTo>
                  <a:lnTo>
                    <a:pt x="119" y="215"/>
                  </a:lnTo>
                  <a:lnTo>
                    <a:pt x="114" y="204"/>
                  </a:lnTo>
                  <a:lnTo>
                    <a:pt x="182" y="185"/>
                  </a:lnTo>
                  <a:lnTo>
                    <a:pt x="181" y="179"/>
                  </a:lnTo>
                  <a:lnTo>
                    <a:pt x="178" y="174"/>
                  </a:lnTo>
                  <a:lnTo>
                    <a:pt x="182" y="18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326" y="1978"/>
              <a:ext cx="23" cy="32"/>
            </a:xfrm>
            <a:custGeom>
              <a:avLst/>
              <a:gdLst>
                <a:gd name="T0" fmla="*/ 5 w 112"/>
                <a:gd name="T1" fmla="*/ 6 h 160"/>
                <a:gd name="T2" fmla="*/ 5 w 112"/>
                <a:gd name="T3" fmla="*/ 6 h 160"/>
                <a:gd name="T4" fmla="*/ 3 w 112"/>
                <a:gd name="T5" fmla="*/ 0 h 160"/>
                <a:gd name="T6" fmla="*/ 0 w 112"/>
                <a:gd name="T7" fmla="*/ 1 h 160"/>
                <a:gd name="T8" fmla="*/ 2 w 112"/>
                <a:gd name="T9" fmla="*/ 6 h 160"/>
                <a:gd name="T10" fmla="*/ 2 w 112"/>
                <a:gd name="T11" fmla="*/ 6 h 160"/>
                <a:gd name="T12" fmla="*/ 5 w 112"/>
                <a:gd name="T13" fmla="*/ 6 h 160"/>
                <a:gd name="T14" fmla="*/ 5 w 112"/>
                <a:gd name="T15" fmla="*/ 6 h 160"/>
                <a:gd name="T16" fmla="*/ 5 w 112"/>
                <a:gd name="T17" fmla="*/ 6 h 160"/>
                <a:gd name="T18" fmla="*/ 5 w 112"/>
                <a:gd name="T19" fmla="*/ 6 h 1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2" h="160">
                  <a:moveTo>
                    <a:pt x="111" y="151"/>
                  </a:moveTo>
                  <a:lnTo>
                    <a:pt x="110" y="140"/>
                  </a:lnTo>
                  <a:lnTo>
                    <a:pt x="68" y="0"/>
                  </a:lnTo>
                  <a:lnTo>
                    <a:pt x="0" y="19"/>
                  </a:lnTo>
                  <a:lnTo>
                    <a:pt x="40" y="160"/>
                  </a:lnTo>
                  <a:lnTo>
                    <a:pt x="39" y="149"/>
                  </a:lnTo>
                  <a:lnTo>
                    <a:pt x="111" y="151"/>
                  </a:lnTo>
                  <a:lnTo>
                    <a:pt x="112" y="146"/>
                  </a:lnTo>
                  <a:lnTo>
                    <a:pt x="110" y="140"/>
                  </a:lnTo>
                  <a:lnTo>
                    <a:pt x="111" y="1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3334" y="2008"/>
              <a:ext cx="15" cy="7"/>
            </a:xfrm>
            <a:custGeom>
              <a:avLst/>
              <a:gdLst>
                <a:gd name="T0" fmla="*/ 3 w 73"/>
                <a:gd name="T1" fmla="*/ 2 h 32"/>
                <a:gd name="T2" fmla="*/ 3 w 73"/>
                <a:gd name="T3" fmla="*/ 1 h 32"/>
                <a:gd name="T4" fmla="*/ 3 w 73"/>
                <a:gd name="T5" fmla="*/ 0 h 32"/>
                <a:gd name="T6" fmla="*/ 0 w 73"/>
                <a:gd name="T7" fmla="*/ 0 h 32"/>
                <a:gd name="T8" fmla="*/ 0 w 73"/>
                <a:gd name="T9" fmla="*/ 1 h 32"/>
                <a:gd name="T10" fmla="*/ 0 w 73"/>
                <a:gd name="T11" fmla="*/ 0 h 32"/>
                <a:gd name="T12" fmla="*/ 3 w 73"/>
                <a:gd name="T13" fmla="*/ 2 h 32"/>
                <a:gd name="T14" fmla="*/ 3 w 73"/>
                <a:gd name="T15" fmla="*/ 1 h 32"/>
                <a:gd name="T16" fmla="*/ 3 w 73"/>
                <a:gd name="T17" fmla="*/ 1 h 32"/>
                <a:gd name="T18" fmla="*/ 3 w 73"/>
                <a:gd name="T19" fmla="*/ 2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32">
                  <a:moveTo>
                    <a:pt x="70" y="32"/>
                  </a:moveTo>
                  <a:lnTo>
                    <a:pt x="73" y="24"/>
                  </a:lnTo>
                  <a:lnTo>
                    <a:pt x="73" y="2"/>
                  </a:lnTo>
                  <a:lnTo>
                    <a:pt x="1" y="0"/>
                  </a:lnTo>
                  <a:lnTo>
                    <a:pt x="0" y="20"/>
                  </a:lnTo>
                  <a:lnTo>
                    <a:pt x="2" y="11"/>
                  </a:lnTo>
                  <a:lnTo>
                    <a:pt x="70" y="32"/>
                  </a:lnTo>
                  <a:lnTo>
                    <a:pt x="72" y="28"/>
                  </a:lnTo>
                  <a:lnTo>
                    <a:pt x="73" y="24"/>
                  </a:lnTo>
                  <a:lnTo>
                    <a:pt x="70" y="3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3327" y="2010"/>
              <a:ext cx="21" cy="32"/>
            </a:xfrm>
            <a:custGeom>
              <a:avLst/>
              <a:gdLst>
                <a:gd name="T0" fmla="*/ 2 w 105"/>
                <a:gd name="T1" fmla="*/ 6 h 159"/>
                <a:gd name="T2" fmla="*/ 3 w 105"/>
                <a:gd name="T3" fmla="*/ 6 h 159"/>
                <a:gd name="T4" fmla="*/ 4 w 105"/>
                <a:gd name="T5" fmla="*/ 1 h 159"/>
                <a:gd name="T6" fmla="*/ 1 w 105"/>
                <a:gd name="T7" fmla="*/ 0 h 159"/>
                <a:gd name="T8" fmla="*/ 0 w 105"/>
                <a:gd name="T9" fmla="*/ 5 h 159"/>
                <a:gd name="T10" fmla="*/ 0 w 105"/>
                <a:gd name="T11" fmla="*/ 4 h 159"/>
                <a:gd name="T12" fmla="*/ 2 w 105"/>
                <a:gd name="T13" fmla="*/ 6 h 159"/>
                <a:gd name="T14" fmla="*/ 3 w 105"/>
                <a:gd name="T15" fmla="*/ 6 h 159"/>
                <a:gd name="T16" fmla="*/ 3 w 105"/>
                <a:gd name="T17" fmla="*/ 6 h 159"/>
                <a:gd name="T18" fmla="*/ 2 w 105"/>
                <a:gd name="T19" fmla="*/ 6 h 15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5" h="159">
                  <a:moveTo>
                    <a:pt x="56" y="159"/>
                  </a:moveTo>
                  <a:lnTo>
                    <a:pt x="68" y="141"/>
                  </a:lnTo>
                  <a:lnTo>
                    <a:pt x="105" y="21"/>
                  </a:lnTo>
                  <a:lnTo>
                    <a:pt x="37" y="0"/>
                  </a:lnTo>
                  <a:lnTo>
                    <a:pt x="0" y="120"/>
                  </a:lnTo>
                  <a:lnTo>
                    <a:pt x="10" y="102"/>
                  </a:lnTo>
                  <a:lnTo>
                    <a:pt x="56" y="159"/>
                  </a:lnTo>
                  <a:lnTo>
                    <a:pt x="64" y="151"/>
                  </a:lnTo>
                  <a:lnTo>
                    <a:pt x="68" y="141"/>
                  </a:lnTo>
                  <a:lnTo>
                    <a:pt x="56" y="15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3294" y="2031"/>
              <a:ext cx="44" cy="42"/>
            </a:xfrm>
            <a:custGeom>
              <a:avLst/>
              <a:gdLst>
                <a:gd name="T0" fmla="*/ 1 w 222"/>
                <a:gd name="T1" fmla="*/ 8 h 209"/>
                <a:gd name="T2" fmla="*/ 2 w 222"/>
                <a:gd name="T3" fmla="*/ 8 h 209"/>
                <a:gd name="T4" fmla="*/ 9 w 222"/>
                <a:gd name="T5" fmla="*/ 2 h 209"/>
                <a:gd name="T6" fmla="*/ 7 w 222"/>
                <a:gd name="T7" fmla="*/ 0 h 209"/>
                <a:gd name="T8" fmla="*/ 0 w 222"/>
                <a:gd name="T9" fmla="*/ 6 h 209"/>
                <a:gd name="T10" fmla="*/ 1 w 222"/>
                <a:gd name="T11" fmla="*/ 6 h 209"/>
                <a:gd name="T12" fmla="*/ 1 w 222"/>
                <a:gd name="T13" fmla="*/ 8 h 209"/>
                <a:gd name="T14" fmla="*/ 2 w 222"/>
                <a:gd name="T15" fmla="*/ 8 h 209"/>
                <a:gd name="T16" fmla="*/ 2 w 222"/>
                <a:gd name="T17" fmla="*/ 8 h 209"/>
                <a:gd name="T18" fmla="*/ 1 w 222"/>
                <a:gd name="T19" fmla="*/ 8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" h="209">
                  <a:moveTo>
                    <a:pt x="32" y="209"/>
                  </a:moveTo>
                  <a:lnTo>
                    <a:pt x="47" y="201"/>
                  </a:lnTo>
                  <a:lnTo>
                    <a:pt x="222" y="57"/>
                  </a:lnTo>
                  <a:lnTo>
                    <a:pt x="176" y="0"/>
                  </a:lnTo>
                  <a:lnTo>
                    <a:pt x="0" y="146"/>
                  </a:lnTo>
                  <a:lnTo>
                    <a:pt x="15" y="139"/>
                  </a:lnTo>
                  <a:lnTo>
                    <a:pt x="32" y="209"/>
                  </a:lnTo>
                  <a:lnTo>
                    <a:pt x="40" y="207"/>
                  </a:lnTo>
                  <a:lnTo>
                    <a:pt x="47" y="201"/>
                  </a:lnTo>
                  <a:lnTo>
                    <a:pt x="32" y="20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3234" y="2059"/>
              <a:ext cx="66" cy="29"/>
            </a:xfrm>
            <a:custGeom>
              <a:avLst/>
              <a:gdLst>
                <a:gd name="T0" fmla="*/ 0 w 330"/>
                <a:gd name="T1" fmla="*/ 6 h 145"/>
                <a:gd name="T2" fmla="*/ 1 w 330"/>
                <a:gd name="T3" fmla="*/ 6 h 145"/>
                <a:gd name="T4" fmla="*/ 13 w 330"/>
                <a:gd name="T5" fmla="*/ 3 h 145"/>
                <a:gd name="T6" fmla="*/ 13 w 330"/>
                <a:gd name="T7" fmla="*/ 0 h 145"/>
                <a:gd name="T8" fmla="*/ 0 w 330"/>
                <a:gd name="T9" fmla="*/ 3 h 145"/>
                <a:gd name="T10" fmla="*/ 0 w 330"/>
                <a:gd name="T11" fmla="*/ 3 h 145"/>
                <a:gd name="T12" fmla="*/ 0 w 330"/>
                <a:gd name="T13" fmla="*/ 6 h 145"/>
                <a:gd name="T14" fmla="*/ 0 w 330"/>
                <a:gd name="T15" fmla="*/ 6 h 145"/>
                <a:gd name="T16" fmla="*/ 1 w 330"/>
                <a:gd name="T17" fmla="*/ 6 h 145"/>
                <a:gd name="T18" fmla="*/ 0 w 330"/>
                <a:gd name="T19" fmla="*/ 6 h 14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30" h="145">
                  <a:moveTo>
                    <a:pt x="7" y="145"/>
                  </a:moveTo>
                  <a:lnTo>
                    <a:pt x="16" y="143"/>
                  </a:lnTo>
                  <a:lnTo>
                    <a:pt x="330" y="70"/>
                  </a:lnTo>
                  <a:lnTo>
                    <a:pt x="313" y="0"/>
                  </a:lnTo>
                  <a:lnTo>
                    <a:pt x="0" y="73"/>
                  </a:lnTo>
                  <a:lnTo>
                    <a:pt x="8" y="72"/>
                  </a:lnTo>
                  <a:lnTo>
                    <a:pt x="7" y="145"/>
                  </a:lnTo>
                  <a:lnTo>
                    <a:pt x="12" y="145"/>
                  </a:lnTo>
                  <a:lnTo>
                    <a:pt x="16" y="143"/>
                  </a:lnTo>
                  <a:lnTo>
                    <a:pt x="7" y="14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3181" y="2072"/>
              <a:ext cx="55" cy="16"/>
            </a:xfrm>
            <a:custGeom>
              <a:avLst/>
              <a:gdLst>
                <a:gd name="T0" fmla="*/ 0 w 273"/>
                <a:gd name="T1" fmla="*/ 3 h 76"/>
                <a:gd name="T2" fmla="*/ 0 w 273"/>
                <a:gd name="T3" fmla="*/ 3 h 76"/>
                <a:gd name="T4" fmla="*/ 11 w 273"/>
                <a:gd name="T5" fmla="*/ 3 h 76"/>
                <a:gd name="T6" fmla="*/ 11 w 273"/>
                <a:gd name="T7" fmla="*/ 0 h 76"/>
                <a:gd name="T8" fmla="*/ 0 w 273"/>
                <a:gd name="T9" fmla="*/ 0 h 76"/>
                <a:gd name="T10" fmla="*/ 0 w 273"/>
                <a:gd name="T11" fmla="*/ 0 h 76"/>
                <a:gd name="T12" fmla="*/ 0 w 273"/>
                <a:gd name="T13" fmla="*/ 3 h 76"/>
                <a:gd name="T14" fmla="*/ 0 w 273"/>
                <a:gd name="T15" fmla="*/ 3 h 76"/>
                <a:gd name="T16" fmla="*/ 0 w 273"/>
                <a:gd name="T17" fmla="*/ 3 h 76"/>
                <a:gd name="T18" fmla="*/ 0 w 273"/>
                <a:gd name="T19" fmla="*/ 3 h 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3" h="76">
                  <a:moveTo>
                    <a:pt x="0" y="71"/>
                  </a:moveTo>
                  <a:lnTo>
                    <a:pt x="5" y="71"/>
                  </a:lnTo>
                  <a:lnTo>
                    <a:pt x="272" y="76"/>
                  </a:lnTo>
                  <a:lnTo>
                    <a:pt x="273" y="3"/>
                  </a:lnTo>
                  <a:lnTo>
                    <a:pt x="6" y="0"/>
                  </a:lnTo>
                  <a:lnTo>
                    <a:pt x="11" y="0"/>
                  </a:lnTo>
                  <a:lnTo>
                    <a:pt x="0" y="71"/>
                  </a:lnTo>
                  <a:lnTo>
                    <a:pt x="3" y="71"/>
                  </a:lnTo>
                  <a:lnTo>
                    <a:pt x="5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136" y="2065"/>
              <a:ext cx="47" cy="22"/>
            </a:xfrm>
            <a:custGeom>
              <a:avLst/>
              <a:gdLst>
                <a:gd name="T0" fmla="*/ 0 w 237"/>
                <a:gd name="T1" fmla="*/ 3 h 106"/>
                <a:gd name="T2" fmla="*/ 0 w 237"/>
                <a:gd name="T3" fmla="*/ 3 h 106"/>
                <a:gd name="T4" fmla="*/ 9 w 237"/>
                <a:gd name="T5" fmla="*/ 5 h 106"/>
                <a:gd name="T6" fmla="*/ 9 w 237"/>
                <a:gd name="T7" fmla="*/ 1 h 106"/>
                <a:gd name="T8" fmla="*/ 1 w 237"/>
                <a:gd name="T9" fmla="*/ 0 h 106"/>
                <a:gd name="T10" fmla="*/ 1 w 237"/>
                <a:gd name="T11" fmla="*/ 0 h 106"/>
                <a:gd name="T12" fmla="*/ 0 w 237"/>
                <a:gd name="T13" fmla="*/ 3 h 106"/>
                <a:gd name="T14" fmla="*/ 0 w 237"/>
                <a:gd name="T15" fmla="*/ 3 h 106"/>
                <a:gd name="T16" fmla="*/ 0 w 237"/>
                <a:gd name="T17" fmla="*/ 3 h 106"/>
                <a:gd name="T18" fmla="*/ 0 w 237"/>
                <a:gd name="T19" fmla="*/ 3 h 1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7" h="106">
                  <a:moveTo>
                    <a:pt x="0" y="71"/>
                  </a:moveTo>
                  <a:lnTo>
                    <a:pt x="4" y="71"/>
                  </a:lnTo>
                  <a:lnTo>
                    <a:pt x="226" y="106"/>
                  </a:lnTo>
                  <a:lnTo>
                    <a:pt x="237" y="35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0" y="71"/>
                  </a:lnTo>
                  <a:lnTo>
                    <a:pt x="2" y="71"/>
                  </a:lnTo>
                  <a:lnTo>
                    <a:pt x="4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091" y="2054"/>
              <a:ext cx="49" cy="26"/>
            </a:xfrm>
            <a:custGeom>
              <a:avLst/>
              <a:gdLst>
                <a:gd name="T0" fmla="*/ 0 w 242"/>
                <a:gd name="T1" fmla="*/ 3 h 130"/>
                <a:gd name="T2" fmla="*/ 0 w 242"/>
                <a:gd name="T3" fmla="*/ 3 h 130"/>
                <a:gd name="T4" fmla="*/ 9 w 242"/>
                <a:gd name="T5" fmla="*/ 5 h 130"/>
                <a:gd name="T6" fmla="*/ 10 w 242"/>
                <a:gd name="T7" fmla="*/ 2 h 130"/>
                <a:gd name="T8" fmla="*/ 1 w 242"/>
                <a:gd name="T9" fmla="*/ 0 h 130"/>
                <a:gd name="T10" fmla="*/ 1 w 242"/>
                <a:gd name="T11" fmla="*/ 0 h 130"/>
                <a:gd name="T12" fmla="*/ 0 w 242"/>
                <a:gd name="T13" fmla="*/ 3 h 130"/>
                <a:gd name="T14" fmla="*/ 0 w 242"/>
                <a:gd name="T15" fmla="*/ 3 h 130"/>
                <a:gd name="T16" fmla="*/ 0 w 242"/>
                <a:gd name="T17" fmla="*/ 3 h 130"/>
                <a:gd name="T18" fmla="*/ 0 w 242"/>
                <a:gd name="T19" fmla="*/ 3 h 1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2" h="130">
                  <a:moveTo>
                    <a:pt x="0" y="67"/>
                  </a:moveTo>
                  <a:lnTo>
                    <a:pt x="6" y="69"/>
                  </a:lnTo>
                  <a:lnTo>
                    <a:pt x="224" y="130"/>
                  </a:lnTo>
                  <a:lnTo>
                    <a:pt x="242" y="60"/>
                  </a:lnTo>
                  <a:lnTo>
                    <a:pt x="24" y="0"/>
                  </a:lnTo>
                  <a:lnTo>
                    <a:pt x="30" y="2"/>
                  </a:lnTo>
                  <a:lnTo>
                    <a:pt x="0" y="67"/>
                  </a:lnTo>
                  <a:lnTo>
                    <a:pt x="3" y="68"/>
                  </a:lnTo>
                  <a:lnTo>
                    <a:pt x="6" y="69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3026" y="2025"/>
              <a:ext cx="71" cy="42"/>
            </a:xfrm>
            <a:custGeom>
              <a:avLst/>
              <a:gdLst>
                <a:gd name="T0" fmla="*/ 0 w 356"/>
                <a:gd name="T1" fmla="*/ 3 h 210"/>
                <a:gd name="T2" fmla="*/ 0 w 356"/>
                <a:gd name="T3" fmla="*/ 3 h 210"/>
                <a:gd name="T4" fmla="*/ 13 w 356"/>
                <a:gd name="T5" fmla="*/ 8 h 210"/>
                <a:gd name="T6" fmla="*/ 14 w 356"/>
                <a:gd name="T7" fmla="*/ 6 h 210"/>
                <a:gd name="T8" fmla="*/ 1 w 356"/>
                <a:gd name="T9" fmla="*/ 0 h 210"/>
                <a:gd name="T10" fmla="*/ 2 w 356"/>
                <a:gd name="T11" fmla="*/ 0 h 210"/>
                <a:gd name="T12" fmla="*/ 0 w 356"/>
                <a:gd name="T13" fmla="*/ 3 h 210"/>
                <a:gd name="T14" fmla="*/ 0 w 356"/>
                <a:gd name="T15" fmla="*/ 3 h 210"/>
                <a:gd name="T16" fmla="*/ 0 w 356"/>
                <a:gd name="T17" fmla="*/ 3 h 210"/>
                <a:gd name="T18" fmla="*/ 0 w 356"/>
                <a:gd name="T19" fmla="*/ 3 h 2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56" h="210">
                  <a:moveTo>
                    <a:pt x="0" y="63"/>
                  </a:moveTo>
                  <a:lnTo>
                    <a:pt x="5" y="66"/>
                  </a:lnTo>
                  <a:lnTo>
                    <a:pt x="326" y="210"/>
                  </a:lnTo>
                  <a:lnTo>
                    <a:pt x="356" y="145"/>
                  </a:lnTo>
                  <a:lnTo>
                    <a:pt x="36" y="0"/>
                  </a:lnTo>
                  <a:lnTo>
                    <a:pt x="41" y="3"/>
                  </a:lnTo>
                  <a:lnTo>
                    <a:pt x="0" y="63"/>
                  </a:lnTo>
                  <a:lnTo>
                    <a:pt x="3" y="65"/>
                  </a:lnTo>
                  <a:lnTo>
                    <a:pt x="5" y="66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993" y="2004"/>
              <a:ext cx="41" cy="34"/>
            </a:xfrm>
            <a:custGeom>
              <a:avLst/>
              <a:gdLst>
                <a:gd name="T0" fmla="*/ 0 w 205"/>
                <a:gd name="T1" fmla="*/ 2 h 169"/>
                <a:gd name="T2" fmla="*/ 0 w 205"/>
                <a:gd name="T3" fmla="*/ 2 h 169"/>
                <a:gd name="T4" fmla="*/ 7 w 205"/>
                <a:gd name="T5" fmla="*/ 7 h 169"/>
                <a:gd name="T6" fmla="*/ 8 w 205"/>
                <a:gd name="T7" fmla="*/ 4 h 169"/>
                <a:gd name="T8" fmla="*/ 2 w 205"/>
                <a:gd name="T9" fmla="*/ 0 h 169"/>
                <a:gd name="T10" fmla="*/ 2 w 205"/>
                <a:gd name="T11" fmla="*/ 0 h 169"/>
                <a:gd name="T12" fmla="*/ 0 w 205"/>
                <a:gd name="T13" fmla="*/ 2 h 169"/>
                <a:gd name="T14" fmla="*/ 0 w 205"/>
                <a:gd name="T15" fmla="*/ 2 h 169"/>
                <a:gd name="T16" fmla="*/ 0 w 205"/>
                <a:gd name="T17" fmla="*/ 2 h 169"/>
                <a:gd name="T18" fmla="*/ 0 w 205"/>
                <a:gd name="T19" fmla="*/ 2 h 1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5" h="169">
                  <a:moveTo>
                    <a:pt x="0" y="55"/>
                  </a:moveTo>
                  <a:lnTo>
                    <a:pt x="4" y="59"/>
                  </a:lnTo>
                  <a:lnTo>
                    <a:pt x="164" y="169"/>
                  </a:lnTo>
                  <a:lnTo>
                    <a:pt x="205" y="109"/>
                  </a:lnTo>
                  <a:lnTo>
                    <a:pt x="45" y="0"/>
                  </a:lnTo>
                  <a:lnTo>
                    <a:pt x="49" y="3"/>
                  </a:lnTo>
                  <a:lnTo>
                    <a:pt x="0" y="55"/>
                  </a:lnTo>
                  <a:lnTo>
                    <a:pt x="2" y="58"/>
                  </a:lnTo>
                  <a:lnTo>
                    <a:pt x="4" y="59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972" y="1986"/>
              <a:ext cx="31" cy="29"/>
            </a:xfrm>
            <a:custGeom>
              <a:avLst/>
              <a:gdLst>
                <a:gd name="T0" fmla="*/ 0 w 154"/>
                <a:gd name="T1" fmla="*/ 2 h 146"/>
                <a:gd name="T2" fmla="*/ 0 w 154"/>
                <a:gd name="T3" fmla="*/ 2 h 146"/>
                <a:gd name="T4" fmla="*/ 4 w 154"/>
                <a:gd name="T5" fmla="*/ 6 h 146"/>
                <a:gd name="T6" fmla="*/ 6 w 154"/>
                <a:gd name="T7" fmla="*/ 4 h 146"/>
                <a:gd name="T8" fmla="*/ 2 w 154"/>
                <a:gd name="T9" fmla="*/ 0 h 146"/>
                <a:gd name="T10" fmla="*/ 2 w 154"/>
                <a:gd name="T11" fmla="*/ 0 h 146"/>
                <a:gd name="T12" fmla="*/ 0 w 154"/>
                <a:gd name="T13" fmla="*/ 2 h 146"/>
                <a:gd name="T14" fmla="*/ 0 w 154"/>
                <a:gd name="T15" fmla="*/ 2 h 146"/>
                <a:gd name="T16" fmla="*/ 0 w 154"/>
                <a:gd name="T17" fmla="*/ 2 h 146"/>
                <a:gd name="T18" fmla="*/ 0 w 154"/>
                <a:gd name="T19" fmla="*/ 2 h 1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4" h="146">
                  <a:moveTo>
                    <a:pt x="0" y="47"/>
                  </a:moveTo>
                  <a:lnTo>
                    <a:pt x="5" y="53"/>
                  </a:lnTo>
                  <a:lnTo>
                    <a:pt x="105" y="146"/>
                  </a:lnTo>
                  <a:lnTo>
                    <a:pt x="154" y="94"/>
                  </a:lnTo>
                  <a:lnTo>
                    <a:pt x="54" y="0"/>
                  </a:lnTo>
                  <a:lnTo>
                    <a:pt x="59" y="6"/>
                  </a:lnTo>
                  <a:lnTo>
                    <a:pt x="0" y="47"/>
                  </a:lnTo>
                  <a:lnTo>
                    <a:pt x="2" y="50"/>
                  </a:lnTo>
                  <a:lnTo>
                    <a:pt x="5" y="5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2951" y="1958"/>
              <a:ext cx="33" cy="37"/>
            </a:xfrm>
            <a:custGeom>
              <a:avLst/>
              <a:gdLst>
                <a:gd name="T0" fmla="*/ 0 w 167"/>
                <a:gd name="T1" fmla="*/ 1 h 187"/>
                <a:gd name="T2" fmla="*/ 0 w 167"/>
                <a:gd name="T3" fmla="*/ 2 h 187"/>
                <a:gd name="T4" fmla="*/ 4 w 167"/>
                <a:gd name="T5" fmla="*/ 7 h 187"/>
                <a:gd name="T6" fmla="*/ 7 w 167"/>
                <a:gd name="T7" fmla="*/ 6 h 187"/>
                <a:gd name="T8" fmla="*/ 3 w 167"/>
                <a:gd name="T9" fmla="*/ 0 h 187"/>
                <a:gd name="T10" fmla="*/ 3 w 167"/>
                <a:gd name="T11" fmla="*/ 1 h 187"/>
                <a:gd name="T12" fmla="*/ 0 w 167"/>
                <a:gd name="T13" fmla="*/ 1 h 187"/>
                <a:gd name="T14" fmla="*/ 0 w 167"/>
                <a:gd name="T15" fmla="*/ 1 h 187"/>
                <a:gd name="T16" fmla="*/ 0 w 167"/>
                <a:gd name="T17" fmla="*/ 2 h 187"/>
                <a:gd name="T18" fmla="*/ 0 w 167"/>
                <a:gd name="T19" fmla="*/ 1 h 18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7" h="187">
                  <a:moveTo>
                    <a:pt x="0" y="27"/>
                  </a:moveTo>
                  <a:lnTo>
                    <a:pt x="5" y="41"/>
                  </a:lnTo>
                  <a:lnTo>
                    <a:pt x="108" y="187"/>
                  </a:lnTo>
                  <a:lnTo>
                    <a:pt x="167" y="146"/>
                  </a:lnTo>
                  <a:lnTo>
                    <a:pt x="65" y="0"/>
                  </a:lnTo>
                  <a:lnTo>
                    <a:pt x="70" y="13"/>
                  </a:lnTo>
                  <a:lnTo>
                    <a:pt x="0" y="27"/>
                  </a:lnTo>
                  <a:lnTo>
                    <a:pt x="1" y="35"/>
                  </a:lnTo>
                  <a:lnTo>
                    <a:pt x="5" y="41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943" y="1921"/>
              <a:ext cx="22" cy="42"/>
            </a:xfrm>
            <a:custGeom>
              <a:avLst/>
              <a:gdLst>
                <a:gd name="T0" fmla="*/ 0 w 109"/>
                <a:gd name="T1" fmla="*/ 0 h 210"/>
                <a:gd name="T2" fmla="*/ 0 w 109"/>
                <a:gd name="T3" fmla="*/ 1 h 210"/>
                <a:gd name="T4" fmla="*/ 2 w 109"/>
                <a:gd name="T5" fmla="*/ 8 h 210"/>
                <a:gd name="T6" fmla="*/ 4 w 109"/>
                <a:gd name="T7" fmla="*/ 8 h 210"/>
                <a:gd name="T8" fmla="*/ 3 w 109"/>
                <a:gd name="T9" fmla="*/ 0 h 210"/>
                <a:gd name="T10" fmla="*/ 3 w 109"/>
                <a:gd name="T11" fmla="*/ 1 h 210"/>
                <a:gd name="T12" fmla="*/ 0 w 109"/>
                <a:gd name="T13" fmla="*/ 0 h 210"/>
                <a:gd name="T14" fmla="*/ 0 w 109"/>
                <a:gd name="T15" fmla="*/ 0 h 210"/>
                <a:gd name="T16" fmla="*/ 0 w 109"/>
                <a:gd name="T17" fmla="*/ 1 h 210"/>
                <a:gd name="T18" fmla="*/ 0 w 109"/>
                <a:gd name="T19" fmla="*/ 0 h 21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9" h="210">
                  <a:moveTo>
                    <a:pt x="1" y="0"/>
                  </a:moveTo>
                  <a:lnTo>
                    <a:pt x="1" y="14"/>
                  </a:lnTo>
                  <a:lnTo>
                    <a:pt x="39" y="210"/>
                  </a:lnTo>
                  <a:lnTo>
                    <a:pt x="109" y="196"/>
                  </a:lnTo>
                  <a:lnTo>
                    <a:pt x="71" y="1"/>
                  </a:lnTo>
                  <a:lnTo>
                    <a:pt x="71" y="15"/>
                  </a:lnTo>
                  <a:lnTo>
                    <a:pt x="1" y="0"/>
                  </a:lnTo>
                  <a:lnTo>
                    <a:pt x="0" y="8"/>
                  </a:lnTo>
                  <a:lnTo>
                    <a:pt x="1" y="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2943" y="1885"/>
              <a:ext cx="21" cy="39"/>
            </a:xfrm>
            <a:custGeom>
              <a:avLst/>
              <a:gdLst>
                <a:gd name="T0" fmla="*/ 2 w 106"/>
                <a:gd name="T1" fmla="*/ 0 h 197"/>
                <a:gd name="T2" fmla="*/ 1 w 106"/>
                <a:gd name="T3" fmla="*/ 1 h 197"/>
                <a:gd name="T4" fmla="*/ 0 w 106"/>
                <a:gd name="T5" fmla="*/ 7 h 197"/>
                <a:gd name="T6" fmla="*/ 3 w 106"/>
                <a:gd name="T7" fmla="*/ 8 h 197"/>
                <a:gd name="T8" fmla="*/ 4 w 106"/>
                <a:gd name="T9" fmla="*/ 2 h 197"/>
                <a:gd name="T10" fmla="*/ 3 w 106"/>
                <a:gd name="T11" fmla="*/ 2 h 197"/>
                <a:gd name="T12" fmla="*/ 2 w 106"/>
                <a:gd name="T13" fmla="*/ 0 h 197"/>
                <a:gd name="T14" fmla="*/ 2 w 106"/>
                <a:gd name="T15" fmla="*/ 0 h 197"/>
                <a:gd name="T16" fmla="*/ 1 w 106"/>
                <a:gd name="T17" fmla="*/ 1 h 197"/>
                <a:gd name="T18" fmla="*/ 2 w 106"/>
                <a:gd name="T19" fmla="*/ 0 h 1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6" h="197">
                  <a:moveTo>
                    <a:pt x="53" y="0"/>
                  </a:moveTo>
                  <a:lnTo>
                    <a:pt x="35" y="23"/>
                  </a:lnTo>
                  <a:lnTo>
                    <a:pt x="0" y="182"/>
                  </a:lnTo>
                  <a:lnTo>
                    <a:pt x="70" y="197"/>
                  </a:lnTo>
                  <a:lnTo>
                    <a:pt x="106" y="40"/>
                  </a:lnTo>
                  <a:lnTo>
                    <a:pt x="87" y="63"/>
                  </a:lnTo>
                  <a:lnTo>
                    <a:pt x="53" y="0"/>
                  </a:lnTo>
                  <a:lnTo>
                    <a:pt x="39" y="8"/>
                  </a:lnTo>
                  <a:lnTo>
                    <a:pt x="35" y="2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2954" y="1857"/>
              <a:ext cx="57" cy="40"/>
            </a:xfrm>
            <a:custGeom>
              <a:avLst/>
              <a:gdLst>
                <a:gd name="T0" fmla="*/ 9 w 289"/>
                <a:gd name="T1" fmla="*/ 0 h 199"/>
                <a:gd name="T2" fmla="*/ 9 w 289"/>
                <a:gd name="T3" fmla="*/ 0 h 199"/>
                <a:gd name="T4" fmla="*/ 0 w 289"/>
                <a:gd name="T5" fmla="*/ 5 h 199"/>
                <a:gd name="T6" fmla="*/ 1 w 289"/>
                <a:gd name="T7" fmla="*/ 8 h 199"/>
                <a:gd name="T8" fmla="*/ 11 w 289"/>
                <a:gd name="T9" fmla="*/ 3 h 199"/>
                <a:gd name="T10" fmla="*/ 11 w 289"/>
                <a:gd name="T11" fmla="*/ 2 h 199"/>
                <a:gd name="T12" fmla="*/ 11 w 289"/>
                <a:gd name="T13" fmla="*/ 3 h 199"/>
                <a:gd name="T14" fmla="*/ 11 w 289"/>
                <a:gd name="T15" fmla="*/ 2 h 199"/>
                <a:gd name="T16" fmla="*/ 11 w 289"/>
                <a:gd name="T17" fmla="*/ 2 h 199"/>
                <a:gd name="T18" fmla="*/ 9 w 289"/>
                <a:gd name="T19" fmla="*/ 0 h 19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9" h="199">
                  <a:moveTo>
                    <a:pt x="237" y="8"/>
                  </a:moveTo>
                  <a:lnTo>
                    <a:pt x="245" y="0"/>
                  </a:lnTo>
                  <a:lnTo>
                    <a:pt x="0" y="136"/>
                  </a:lnTo>
                  <a:lnTo>
                    <a:pt x="34" y="199"/>
                  </a:lnTo>
                  <a:lnTo>
                    <a:pt x="280" y="63"/>
                  </a:lnTo>
                  <a:lnTo>
                    <a:pt x="289" y="57"/>
                  </a:lnTo>
                  <a:lnTo>
                    <a:pt x="280" y="63"/>
                  </a:lnTo>
                  <a:lnTo>
                    <a:pt x="285" y="61"/>
                  </a:lnTo>
                  <a:lnTo>
                    <a:pt x="289" y="57"/>
                  </a:lnTo>
                  <a:lnTo>
                    <a:pt x="237" y="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3001" y="1763"/>
              <a:ext cx="93" cy="106"/>
            </a:xfrm>
            <a:custGeom>
              <a:avLst/>
              <a:gdLst>
                <a:gd name="T0" fmla="*/ 19 w 465"/>
                <a:gd name="T1" fmla="*/ 2 h 527"/>
                <a:gd name="T2" fmla="*/ 16 w 465"/>
                <a:gd name="T3" fmla="*/ 2 h 527"/>
                <a:gd name="T4" fmla="*/ 0 w 465"/>
                <a:gd name="T5" fmla="*/ 19 h 527"/>
                <a:gd name="T6" fmla="*/ 2 w 465"/>
                <a:gd name="T7" fmla="*/ 21 h 527"/>
                <a:gd name="T8" fmla="*/ 18 w 465"/>
                <a:gd name="T9" fmla="*/ 4 h 527"/>
                <a:gd name="T10" fmla="*/ 16 w 465"/>
                <a:gd name="T11" fmla="*/ 3 h 527"/>
                <a:gd name="T12" fmla="*/ 19 w 465"/>
                <a:gd name="T13" fmla="*/ 2 h 527"/>
                <a:gd name="T14" fmla="*/ 18 w 465"/>
                <a:gd name="T15" fmla="*/ 0 h 527"/>
                <a:gd name="T16" fmla="*/ 16 w 465"/>
                <a:gd name="T17" fmla="*/ 2 h 527"/>
                <a:gd name="T18" fmla="*/ 19 w 465"/>
                <a:gd name="T19" fmla="*/ 2 h 5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65" h="527">
                  <a:moveTo>
                    <a:pt x="465" y="49"/>
                  </a:moveTo>
                  <a:lnTo>
                    <a:pt x="406" y="39"/>
                  </a:lnTo>
                  <a:lnTo>
                    <a:pt x="0" y="478"/>
                  </a:lnTo>
                  <a:lnTo>
                    <a:pt x="52" y="527"/>
                  </a:lnTo>
                  <a:lnTo>
                    <a:pt x="459" y="89"/>
                  </a:lnTo>
                  <a:lnTo>
                    <a:pt x="401" y="79"/>
                  </a:lnTo>
                  <a:lnTo>
                    <a:pt x="465" y="49"/>
                  </a:lnTo>
                  <a:lnTo>
                    <a:pt x="443" y="0"/>
                  </a:lnTo>
                  <a:lnTo>
                    <a:pt x="406" y="39"/>
                  </a:lnTo>
                  <a:lnTo>
                    <a:pt x="465" y="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80"/>
            <p:cNvSpPr>
              <a:spLocks/>
            </p:cNvSpPr>
            <p:nvPr/>
          </p:nvSpPr>
          <p:spPr bwMode="auto">
            <a:xfrm>
              <a:off x="3081" y="1773"/>
              <a:ext cx="15" cy="11"/>
            </a:xfrm>
            <a:custGeom>
              <a:avLst/>
              <a:gdLst>
                <a:gd name="T0" fmla="*/ 3 w 73"/>
                <a:gd name="T1" fmla="*/ 1 h 54"/>
                <a:gd name="T2" fmla="*/ 3 w 73"/>
                <a:gd name="T3" fmla="*/ 1 h 54"/>
                <a:gd name="T4" fmla="*/ 3 w 73"/>
                <a:gd name="T5" fmla="*/ 0 h 54"/>
                <a:gd name="T6" fmla="*/ 0 w 73"/>
                <a:gd name="T7" fmla="*/ 1 h 54"/>
                <a:gd name="T8" fmla="*/ 0 w 73"/>
                <a:gd name="T9" fmla="*/ 2 h 54"/>
                <a:gd name="T10" fmla="*/ 0 w 73"/>
                <a:gd name="T11" fmla="*/ 2 h 54"/>
                <a:gd name="T12" fmla="*/ 0 w 73"/>
                <a:gd name="T13" fmla="*/ 2 h 54"/>
                <a:gd name="T14" fmla="*/ 0 w 73"/>
                <a:gd name="T15" fmla="*/ 2 h 54"/>
                <a:gd name="T16" fmla="*/ 0 w 73"/>
                <a:gd name="T17" fmla="*/ 2 h 54"/>
                <a:gd name="T18" fmla="*/ 3 w 73"/>
                <a:gd name="T19" fmla="*/ 1 h 5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54">
                  <a:moveTo>
                    <a:pt x="70" y="14"/>
                  </a:moveTo>
                  <a:lnTo>
                    <a:pt x="73" y="18"/>
                  </a:lnTo>
                  <a:lnTo>
                    <a:pt x="64" y="0"/>
                  </a:lnTo>
                  <a:lnTo>
                    <a:pt x="0" y="30"/>
                  </a:lnTo>
                  <a:lnTo>
                    <a:pt x="8" y="50"/>
                  </a:lnTo>
                  <a:lnTo>
                    <a:pt x="11" y="54"/>
                  </a:lnTo>
                  <a:lnTo>
                    <a:pt x="8" y="50"/>
                  </a:lnTo>
                  <a:lnTo>
                    <a:pt x="9" y="52"/>
                  </a:lnTo>
                  <a:lnTo>
                    <a:pt x="11" y="54"/>
                  </a:lnTo>
                  <a:lnTo>
                    <a:pt x="70" y="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81"/>
            <p:cNvSpPr>
              <a:spLocks/>
            </p:cNvSpPr>
            <p:nvPr/>
          </p:nvSpPr>
          <p:spPr bwMode="auto">
            <a:xfrm>
              <a:off x="3083" y="1776"/>
              <a:ext cx="17" cy="16"/>
            </a:xfrm>
            <a:custGeom>
              <a:avLst/>
              <a:gdLst>
                <a:gd name="T0" fmla="*/ 3 w 85"/>
                <a:gd name="T1" fmla="*/ 1 h 82"/>
                <a:gd name="T2" fmla="*/ 3 w 85"/>
                <a:gd name="T3" fmla="*/ 1 h 82"/>
                <a:gd name="T4" fmla="*/ 2 w 85"/>
                <a:gd name="T5" fmla="*/ 0 h 82"/>
                <a:gd name="T6" fmla="*/ 0 w 85"/>
                <a:gd name="T7" fmla="*/ 2 h 82"/>
                <a:gd name="T8" fmla="*/ 1 w 85"/>
                <a:gd name="T9" fmla="*/ 3 h 82"/>
                <a:gd name="T10" fmla="*/ 1 w 85"/>
                <a:gd name="T11" fmla="*/ 3 h 82"/>
                <a:gd name="T12" fmla="*/ 1 w 85"/>
                <a:gd name="T13" fmla="*/ 3 h 82"/>
                <a:gd name="T14" fmla="*/ 1 w 85"/>
                <a:gd name="T15" fmla="*/ 3 h 82"/>
                <a:gd name="T16" fmla="*/ 1 w 85"/>
                <a:gd name="T17" fmla="*/ 3 h 82"/>
                <a:gd name="T18" fmla="*/ 3 w 85"/>
                <a:gd name="T19" fmla="*/ 1 h 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" h="82">
                  <a:moveTo>
                    <a:pt x="80" y="31"/>
                  </a:moveTo>
                  <a:lnTo>
                    <a:pt x="85" y="37"/>
                  </a:lnTo>
                  <a:lnTo>
                    <a:pt x="59" y="0"/>
                  </a:lnTo>
                  <a:lnTo>
                    <a:pt x="0" y="40"/>
                  </a:lnTo>
                  <a:lnTo>
                    <a:pt x="25" y="77"/>
                  </a:lnTo>
                  <a:lnTo>
                    <a:pt x="30" y="82"/>
                  </a:lnTo>
                  <a:lnTo>
                    <a:pt x="25" y="77"/>
                  </a:lnTo>
                  <a:lnTo>
                    <a:pt x="27" y="80"/>
                  </a:lnTo>
                  <a:lnTo>
                    <a:pt x="30" y="82"/>
                  </a:lnTo>
                  <a:lnTo>
                    <a:pt x="80" y="3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82"/>
            <p:cNvSpPr>
              <a:spLocks/>
            </p:cNvSpPr>
            <p:nvPr/>
          </p:nvSpPr>
          <p:spPr bwMode="auto">
            <a:xfrm>
              <a:off x="3089" y="1782"/>
              <a:ext cx="18" cy="18"/>
            </a:xfrm>
            <a:custGeom>
              <a:avLst/>
              <a:gdLst>
                <a:gd name="T0" fmla="*/ 4 w 86"/>
                <a:gd name="T1" fmla="*/ 1 h 91"/>
                <a:gd name="T2" fmla="*/ 4 w 86"/>
                <a:gd name="T3" fmla="*/ 1 h 91"/>
                <a:gd name="T4" fmla="*/ 2 w 86"/>
                <a:gd name="T5" fmla="*/ 0 h 91"/>
                <a:gd name="T6" fmla="*/ 0 w 86"/>
                <a:gd name="T7" fmla="*/ 2 h 91"/>
                <a:gd name="T8" fmla="*/ 1 w 86"/>
                <a:gd name="T9" fmla="*/ 3 h 91"/>
                <a:gd name="T10" fmla="*/ 2 w 86"/>
                <a:gd name="T11" fmla="*/ 4 h 91"/>
                <a:gd name="T12" fmla="*/ 1 w 86"/>
                <a:gd name="T13" fmla="*/ 3 h 91"/>
                <a:gd name="T14" fmla="*/ 2 w 86"/>
                <a:gd name="T15" fmla="*/ 4 h 91"/>
                <a:gd name="T16" fmla="*/ 2 w 86"/>
                <a:gd name="T17" fmla="*/ 4 h 91"/>
                <a:gd name="T18" fmla="*/ 4 w 86"/>
                <a:gd name="T19" fmla="*/ 1 h 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6" h="91">
                  <a:moveTo>
                    <a:pt x="82" y="33"/>
                  </a:moveTo>
                  <a:lnTo>
                    <a:pt x="86" y="36"/>
                  </a:lnTo>
                  <a:lnTo>
                    <a:pt x="50" y="0"/>
                  </a:lnTo>
                  <a:lnTo>
                    <a:pt x="0" y="51"/>
                  </a:lnTo>
                  <a:lnTo>
                    <a:pt x="35" y="87"/>
                  </a:lnTo>
                  <a:lnTo>
                    <a:pt x="41" y="91"/>
                  </a:lnTo>
                  <a:lnTo>
                    <a:pt x="35" y="87"/>
                  </a:lnTo>
                  <a:lnTo>
                    <a:pt x="37" y="89"/>
                  </a:lnTo>
                  <a:lnTo>
                    <a:pt x="41" y="91"/>
                  </a:lnTo>
                  <a:lnTo>
                    <a:pt x="82" y="3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83"/>
            <p:cNvSpPr>
              <a:spLocks/>
            </p:cNvSpPr>
            <p:nvPr/>
          </p:nvSpPr>
          <p:spPr bwMode="auto">
            <a:xfrm>
              <a:off x="3098" y="1789"/>
              <a:ext cx="17" cy="19"/>
            </a:xfrm>
            <a:custGeom>
              <a:avLst/>
              <a:gdLst>
                <a:gd name="T0" fmla="*/ 3 w 89"/>
                <a:gd name="T1" fmla="*/ 1 h 95"/>
                <a:gd name="T2" fmla="*/ 3 w 89"/>
                <a:gd name="T3" fmla="*/ 1 h 95"/>
                <a:gd name="T4" fmla="*/ 2 w 89"/>
                <a:gd name="T5" fmla="*/ 0 h 95"/>
                <a:gd name="T6" fmla="*/ 0 w 89"/>
                <a:gd name="T7" fmla="*/ 2 h 95"/>
                <a:gd name="T8" fmla="*/ 2 w 89"/>
                <a:gd name="T9" fmla="*/ 4 h 95"/>
                <a:gd name="T10" fmla="*/ 2 w 89"/>
                <a:gd name="T11" fmla="*/ 4 h 95"/>
                <a:gd name="T12" fmla="*/ 2 w 89"/>
                <a:gd name="T13" fmla="*/ 4 h 95"/>
                <a:gd name="T14" fmla="*/ 2 w 89"/>
                <a:gd name="T15" fmla="*/ 4 h 95"/>
                <a:gd name="T16" fmla="*/ 2 w 89"/>
                <a:gd name="T17" fmla="*/ 4 h 95"/>
                <a:gd name="T18" fmla="*/ 3 w 89"/>
                <a:gd name="T19" fmla="*/ 1 h 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9" h="95">
                  <a:moveTo>
                    <a:pt x="84" y="30"/>
                  </a:moveTo>
                  <a:lnTo>
                    <a:pt x="89" y="33"/>
                  </a:lnTo>
                  <a:lnTo>
                    <a:pt x="41" y="0"/>
                  </a:lnTo>
                  <a:lnTo>
                    <a:pt x="0" y="58"/>
                  </a:lnTo>
                  <a:lnTo>
                    <a:pt x="48" y="93"/>
                  </a:lnTo>
                  <a:lnTo>
                    <a:pt x="53" y="95"/>
                  </a:lnTo>
                  <a:lnTo>
                    <a:pt x="48" y="93"/>
                  </a:lnTo>
                  <a:lnTo>
                    <a:pt x="50" y="94"/>
                  </a:lnTo>
                  <a:lnTo>
                    <a:pt x="53" y="95"/>
                  </a:lnTo>
                  <a:lnTo>
                    <a:pt x="84" y="3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84"/>
            <p:cNvSpPr>
              <a:spLocks/>
            </p:cNvSpPr>
            <p:nvPr/>
          </p:nvSpPr>
          <p:spPr bwMode="auto">
            <a:xfrm>
              <a:off x="3108" y="1795"/>
              <a:ext cx="30" cy="25"/>
            </a:xfrm>
            <a:custGeom>
              <a:avLst/>
              <a:gdLst>
                <a:gd name="T0" fmla="*/ 6 w 150"/>
                <a:gd name="T1" fmla="*/ 2 h 126"/>
                <a:gd name="T2" fmla="*/ 6 w 150"/>
                <a:gd name="T3" fmla="*/ 2 h 126"/>
                <a:gd name="T4" fmla="*/ 1 w 150"/>
                <a:gd name="T5" fmla="*/ 0 h 126"/>
                <a:gd name="T6" fmla="*/ 0 w 150"/>
                <a:gd name="T7" fmla="*/ 3 h 126"/>
                <a:gd name="T8" fmla="*/ 5 w 150"/>
                <a:gd name="T9" fmla="*/ 5 h 126"/>
                <a:gd name="T10" fmla="*/ 5 w 150"/>
                <a:gd name="T11" fmla="*/ 5 h 126"/>
                <a:gd name="T12" fmla="*/ 5 w 150"/>
                <a:gd name="T13" fmla="*/ 5 h 126"/>
                <a:gd name="T14" fmla="*/ 5 w 150"/>
                <a:gd name="T15" fmla="*/ 5 h 126"/>
                <a:gd name="T16" fmla="*/ 5 w 150"/>
                <a:gd name="T17" fmla="*/ 5 h 126"/>
                <a:gd name="T18" fmla="*/ 6 w 150"/>
                <a:gd name="T19" fmla="*/ 2 h 1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0" h="126">
                  <a:moveTo>
                    <a:pt x="142" y="57"/>
                  </a:moveTo>
                  <a:lnTo>
                    <a:pt x="150" y="59"/>
                  </a:lnTo>
                  <a:lnTo>
                    <a:pt x="31" y="0"/>
                  </a:lnTo>
                  <a:lnTo>
                    <a:pt x="0" y="65"/>
                  </a:lnTo>
                  <a:lnTo>
                    <a:pt x="117" y="124"/>
                  </a:lnTo>
                  <a:lnTo>
                    <a:pt x="125" y="126"/>
                  </a:lnTo>
                  <a:lnTo>
                    <a:pt x="117" y="124"/>
                  </a:lnTo>
                  <a:lnTo>
                    <a:pt x="121" y="125"/>
                  </a:lnTo>
                  <a:lnTo>
                    <a:pt x="125" y="126"/>
                  </a:lnTo>
                  <a:lnTo>
                    <a:pt x="142" y="5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85"/>
            <p:cNvSpPr>
              <a:spLocks/>
            </p:cNvSpPr>
            <p:nvPr/>
          </p:nvSpPr>
          <p:spPr bwMode="auto">
            <a:xfrm>
              <a:off x="3133" y="1806"/>
              <a:ext cx="32" cy="22"/>
            </a:xfrm>
            <a:custGeom>
              <a:avLst/>
              <a:gdLst>
                <a:gd name="T0" fmla="*/ 6 w 160"/>
                <a:gd name="T1" fmla="*/ 1 h 107"/>
                <a:gd name="T2" fmla="*/ 6 w 160"/>
                <a:gd name="T3" fmla="*/ 2 h 107"/>
                <a:gd name="T4" fmla="*/ 1 w 160"/>
                <a:gd name="T5" fmla="*/ 0 h 107"/>
                <a:gd name="T6" fmla="*/ 0 w 160"/>
                <a:gd name="T7" fmla="*/ 3 h 107"/>
                <a:gd name="T8" fmla="*/ 6 w 160"/>
                <a:gd name="T9" fmla="*/ 5 h 107"/>
                <a:gd name="T10" fmla="*/ 6 w 160"/>
                <a:gd name="T11" fmla="*/ 5 h 107"/>
                <a:gd name="T12" fmla="*/ 6 w 160"/>
                <a:gd name="T13" fmla="*/ 5 h 107"/>
                <a:gd name="T14" fmla="*/ 6 w 160"/>
                <a:gd name="T15" fmla="*/ 5 h 107"/>
                <a:gd name="T16" fmla="*/ 6 w 160"/>
                <a:gd name="T17" fmla="*/ 5 h 107"/>
                <a:gd name="T18" fmla="*/ 6 w 160"/>
                <a:gd name="T19" fmla="*/ 1 h 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0" h="107">
                  <a:moveTo>
                    <a:pt x="151" y="35"/>
                  </a:moveTo>
                  <a:lnTo>
                    <a:pt x="160" y="37"/>
                  </a:lnTo>
                  <a:lnTo>
                    <a:pt x="17" y="0"/>
                  </a:lnTo>
                  <a:lnTo>
                    <a:pt x="0" y="69"/>
                  </a:lnTo>
                  <a:lnTo>
                    <a:pt x="142" y="106"/>
                  </a:lnTo>
                  <a:lnTo>
                    <a:pt x="150" y="107"/>
                  </a:lnTo>
                  <a:lnTo>
                    <a:pt x="142" y="106"/>
                  </a:lnTo>
                  <a:lnTo>
                    <a:pt x="146" y="107"/>
                  </a:lnTo>
                  <a:lnTo>
                    <a:pt x="150" y="107"/>
                  </a:lnTo>
                  <a:lnTo>
                    <a:pt x="151" y="3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86"/>
            <p:cNvSpPr>
              <a:spLocks/>
            </p:cNvSpPr>
            <p:nvPr/>
          </p:nvSpPr>
          <p:spPr bwMode="auto">
            <a:xfrm>
              <a:off x="3163" y="1813"/>
              <a:ext cx="23" cy="15"/>
            </a:xfrm>
            <a:custGeom>
              <a:avLst/>
              <a:gdLst>
                <a:gd name="T0" fmla="*/ 4 w 114"/>
                <a:gd name="T1" fmla="*/ 0 h 74"/>
                <a:gd name="T2" fmla="*/ 4 w 114"/>
                <a:gd name="T3" fmla="*/ 0 h 74"/>
                <a:gd name="T4" fmla="*/ 0 w 114"/>
                <a:gd name="T5" fmla="*/ 0 h 74"/>
                <a:gd name="T6" fmla="*/ 0 w 114"/>
                <a:gd name="T7" fmla="*/ 3 h 74"/>
                <a:gd name="T8" fmla="*/ 4 w 114"/>
                <a:gd name="T9" fmla="*/ 3 h 74"/>
                <a:gd name="T10" fmla="*/ 5 w 114"/>
                <a:gd name="T11" fmla="*/ 3 h 74"/>
                <a:gd name="T12" fmla="*/ 4 w 114"/>
                <a:gd name="T13" fmla="*/ 3 h 74"/>
                <a:gd name="T14" fmla="*/ 4 w 114"/>
                <a:gd name="T15" fmla="*/ 3 h 74"/>
                <a:gd name="T16" fmla="*/ 5 w 114"/>
                <a:gd name="T17" fmla="*/ 3 h 74"/>
                <a:gd name="T18" fmla="*/ 4 w 114"/>
                <a:gd name="T19" fmla="*/ 0 h 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4" h="74">
                  <a:moveTo>
                    <a:pt x="95" y="4"/>
                  </a:moveTo>
                  <a:lnTo>
                    <a:pt x="105" y="3"/>
                  </a:lnTo>
                  <a:lnTo>
                    <a:pt x="1" y="0"/>
                  </a:lnTo>
                  <a:lnTo>
                    <a:pt x="0" y="72"/>
                  </a:lnTo>
                  <a:lnTo>
                    <a:pt x="104" y="74"/>
                  </a:lnTo>
                  <a:lnTo>
                    <a:pt x="114" y="73"/>
                  </a:lnTo>
                  <a:lnTo>
                    <a:pt x="104" y="74"/>
                  </a:lnTo>
                  <a:lnTo>
                    <a:pt x="108" y="74"/>
                  </a:lnTo>
                  <a:lnTo>
                    <a:pt x="114" y="73"/>
                  </a:lnTo>
                  <a:lnTo>
                    <a:pt x="95" y="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87"/>
            <p:cNvSpPr>
              <a:spLocks/>
            </p:cNvSpPr>
            <p:nvPr/>
          </p:nvSpPr>
          <p:spPr bwMode="auto">
            <a:xfrm>
              <a:off x="3182" y="1809"/>
              <a:ext cx="26" cy="19"/>
            </a:xfrm>
            <a:custGeom>
              <a:avLst/>
              <a:gdLst>
                <a:gd name="T0" fmla="*/ 3 w 127"/>
                <a:gd name="T1" fmla="*/ 0 h 94"/>
                <a:gd name="T2" fmla="*/ 4 w 127"/>
                <a:gd name="T3" fmla="*/ 0 h 94"/>
                <a:gd name="T4" fmla="*/ 0 w 127"/>
                <a:gd name="T5" fmla="*/ 1 h 94"/>
                <a:gd name="T6" fmla="*/ 1 w 127"/>
                <a:gd name="T7" fmla="*/ 4 h 94"/>
                <a:gd name="T8" fmla="*/ 5 w 127"/>
                <a:gd name="T9" fmla="*/ 3 h 94"/>
                <a:gd name="T10" fmla="*/ 5 w 127"/>
                <a:gd name="T11" fmla="*/ 3 h 94"/>
                <a:gd name="T12" fmla="*/ 5 w 127"/>
                <a:gd name="T13" fmla="*/ 3 h 94"/>
                <a:gd name="T14" fmla="*/ 5 w 127"/>
                <a:gd name="T15" fmla="*/ 3 h 94"/>
                <a:gd name="T16" fmla="*/ 5 w 127"/>
                <a:gd name="T17" fmla="*/ 3 h 94"/>
                <a:gd name="T18" fmla="*/ 3 w 127"/>
                <a:gd name="T19" fmla="*/ 0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" h="94">
                  <a:moveTo>
                    <a:pt x="81" y="8"/>
                  </a:moveTo>
                  <a:lnTo>
                    <a:pt x="96" y="0"/>
                  </a:lnTo>
                  <a:lnTo>
                    <a:pt x="0" y="25"/>
                  </a:lnTo>
                  <a:lnTo>
                    <a:pt x="19" y="94"/>
                  </a:lnTo>
                  <a:lnTo>
                    <a:pt x="113" y="71"/>
                  </a:lnTo>
                  <a:lnTo>
                    <a:pt x="127" y="64"/>
                  </a:lnTo>
                  <a:lnTo>
                    <a:pt x="113" y="71"/>
                  </a:lnTo>
                  <a:lnTo>
                    <a:pt x="120" y="68"/>
                  </a:lnTo>
                  <a:lnTo>
                    <a:pt x="127" y="64"/>
                  </a:lnTo>
                  <a:lnTo>
                    <a:pt x="81" y="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88"/>
            <p:cNvSpPr>
              <a:spLocks/>
            </p:cNvSpPr>
            <p:nvPr/>
          </p:nvSpPr>
          <p:spPr bwMode="auto">
            <a:xfrm>
              <a:off x="3198" y="1800"/>
              <a:ext cx="24" cy="22"/>
            </a:xfrm>
            <a:custGeom>
              <a:avLst/>
              <a:gdLst>
                <a:gd name="T0" fmla="*/ 2 w 118"/>
                <a:gd name="T1" fmla="*/ 0 h 108"/>
                <a:gd name="T2" fmla="*/ 3 w 118"/>
                <a:gd name="T3" fmla="*/ 0 h 108"/>
                <a:gd name="T4" fmla="*/ 0 w 118"/>
                <a:gd name="T5" fmla="*/ 2 h 108"/>
                <a:gd name="T6" fmla="*/ 2 w 118"/>
                <a:gd name="T7" fmla="*/ 4 h 108"/>
                <a:gd name="T8" fmla="*/ 4 w 118"/>
                <a:gd name="T9" fmla="*/ 2 h 108"/>
                <a:gd name="T10" fmla="*/ 5 w 118"/>
                <a:gd name="T11" fmla="*/ 2 h 108"/>
                <a:gd name="T12" fmla="*/ 4 w 118"/>
                <a:gd name="T13" fmla="*/ 2 h 108"/>
                <a:gd name="T14" fmla="*/ 5 w 118"/>
                <a:gd name="T15" fmla="*/ 2 h 108"/>
                <a:gd name="T16" fmla="*/ 5 w 118"/>
                <a:gd name="T17" fmla="*/ 2 h 108"/>
                <a:gd name="T18" fmla="*/ 2 w 118"/>
                <a:gd name="T19" fmla="*/ 0 h 1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8" h="108">
                  <a:moveTo>
                    <a:pt x="57" y="10"/>
                  </a:moveTo>
                  <a:lnTo>
                    <a:pt x="65" y="0"/>
                  </a:lnTo>
                  <a:lnTo>
                    <a:pt x="0" y="52"/>
                  </a:lnTo>
                  <a:lnTo>
                    <a:pt x="46" y="108"/>
                  </a:lnTo>
                  <a:lnTo>
                    <a:pt x="110" y="56"/>
                  </a:lnTo>
                  <a:lnTo>
                    <a:pt x="118" y="47"/>
                  </a:lnTo>
                  <a:lnTo>
                    <a:pt x="110" y="56"/>
                  </a:lnTo>
                  <a:lnTo>
                    <a:pt x="115" y="52"/>
                  </a:lnTo>
                  <a:lnTo>
                    <a:pt x="118" y="47"/>
                  </a:lnTo>
                  <a:lnTo>
                    <a:pt x="57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89"/>
            <p:cNvSpPr>
              <a:spLocks/>
            </p:cNvSpPr>
            <p:nvPr/>
          </p:nvSpPr>
          <p:spPr bwMode="auto">
            <a:xfrm>
              <a:off x="3210" y="1784"/>
              <a:ext cx="17" cy="26"/>
            </a:xfrm>
            <a:custGeom>
              <a:avLst/>
              <a:gdLst>
                <a:gd name="T0" fmla="*/ 3 w 86"/>
                <a:gd name="T1" fmla="*/ 2 h 130"/>
                <a:gd name="T2" fmla="*/ 1 w 86"/>
                <a:gd name="T3" fmla="*/ 2 h 130"/>
                <a:gd name="T4" fmla="*/ 0 w 86"/>
                <a:gd name="T5" fmla="*/ 4 h 130"/>
                <a:gd name="T6" fmla="*/ 2 w 86"/>
                <a:gd name="T7" fmla="*/ 5 h 130"/>
                <a:gd name="T8" fmla="*/ 3 w 86"/>
                <a:gd name="T9" fmla="*/ 3 h 130"/>
                <a:gd name="T10" fmla="*/ 1 w 86"/>
                <a:gd name="T11" fmla="*/ 3 h 130"/>
                <a:gd name="T12" fmla="*/ 3 w 86"/>
                <a:gd name="T13" fmla="*/ 2 h 130"/>
                <a:gd name="T14" fmla="*/ 2 w 86"/>
                <a:gd name="T15" fmla="*/ 0 h 130"/>
                <a:gd name="T16" fmla="*/ 1 w 86"/>
                <a:gd name="T17" fmla="*/ 2 h 130"/>
                <a:gd name="T18" fmla="*/ 3 w 86"/>
                <a:gd name="T19" fmla="*/ 2 h 1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6" h="130">
                  <a:moveTo>
                    <a:pt x="86" y="51"/>
                  </a:moveTo>
                  <a:lnTo>
                    <a:pt x="25" y="51"/>
                  </a:lnTo>
                  <a:lnTo>
                    <a:pt x="0" y="93"/>
                  </a:lnTo>
                  <a:lnTo>
                    <a:pt x="61" y="130"/>
                  </a:lnTo>
                  <a:lnTo>
                    <a:pt x="86" y="87"/>
                  </a:lnTo>
                  <a:lnTo>
                    <a:pt x="25" y="87"/>
                  </a:lnTo>
                  <a:lnTo>
                    <a:pt x="86" y="51"/>
                  </a:lnTo>
                  <a:lnTo>
                    <a:pt x="56" y="0"/>
                  </a:lnTo>
                  <a:lnTo>
                    <a:pt x="25" y="51"/>
                  </a:lnTo>
                  <a:lnTo>
                    <a:pt x="86" y="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90"/>
            <p:cNvSpPr>
              <a:spLocks/>
            </p:cNvSpPr>
            <p:nvPr/>
          </p:nvSpPr>
          <p:spPr bwMode="auto">
            <a:xfrm>
              <a:off x="3215" y="1794"/>
              <a:ext cx="101" cy="155"/>
            </a:xfrm>
            <a:custGeom>
              <a:avLst/>
              <a:gdLst>
                <a:gd name="T0" fmla="*/ 20 w 504"/>
                <a:gd name="T1" fmla="*/ 29 h 778"/>
                <a:gd name="T2" fmla="*/ 20 w 504"/>
                <a:gd name="T3" fmla="*/ 29 h 778"/>
                <a:gd name="T4" fmla="*/ 2 w 504"/>
                <a:gd name="T5" fmla="*/ 0 h 778"/>
                <a:gd name="T6" fmla="*/ 0 w 504"/>
                <a:gd name="T7" fmla="*/ 1 h 778"/>
                <a:gd name="T8" fmla="*/ 18 w 504"/>
                <a:gd name="T9" fmla="*/ 31 h 778"/>
                <a:gd name="T10" fmla="*/ 18 w 504"/>
                <a:gd name="T11" fmla="*/ 31 h 778"/>
                <a:gd name="T12" fmla="*/ 18 w 504"/>
                <a:gd name="T13" fmla="*/ 31 h 778"/>
                <a:gd name="T14" fmla="*/ 18 w 504"/>
                <a:gd name="T15" fmla="*/ 31 h 778"/>
                <a:gd name="T16" fmla="*/ 18 w 504"/>
                <a:gd name="T17" fmla="*/ 31 h 778"/>
                <a:gd name="T18" fmla="*/ 20 w 504"/>
                <a:gd name="T19" fmla="*/ 29 h 7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04" h="778">
                  <a:moveTo>
                    <a:pt x="503" y="738"/>
                  </a:moveTo>
                  <a:lnTo>
                    <a:pt x="504" y="740"/>
                  </a:lnTo>
                  <a:lnTo>
                    <a:pt x="61" y="0"/>
                  </a:lnTo>
                  <a:lnTo>
                    <a:pt x="0" y="36"/>
                  </a:lnTo>
                  <a:lnTo>
                    <a:pt x="443" y="777"/>
                  </a:lnTo>
                  <a:lnTo>
                    <a:pt x="444" y="778"/>
                  </a:lnTo>
                  <a:lnTo>
                    <a:pt x="443" y="777"/>
                  </a:lnTo>
                  <a:lnTo>
                    <a:pt x="444" y="778"/>
                  </a:lnTo>
                  <a:lnTo>
                    <a:pt x="503" y="7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91"/>
            <p:cNvSpPr>
              <a:spLocks noEditPoints="1"/>
            </p:cNvSpPr>
            <p:nvPr/>
          </p:nvSpPr>
          <p:spPr bwMode="auto">
            <a:xfrm>
              <a:off x="2531" y="1601"/>
              <a:ext cx="1351" cy="988"/>
            </a:xfrm>
            <a:custGeom>
              <a:avLst/>
              <a:gdLst>
                <a:gd name="T0" fmla="*/ 117 w 6754"/>
                <a:gd name="T1" fmla="*/ 29 h 4943"/>
                <a:gd name="T2" fmla="*/ 6 w 6754"/>
                <a:gd name="T3" fmla="*/ 0 h 4943"/>
                <a:gd name="T4" fmla="*/ 0 w 6754"/>
                <a:gd name="T5" fmla="*/ 6 h 4943"/>
                <a:gd name="T6" fmla="*/ 0 w 6754"/>
                <a:gd name="T7" fmla="*/ 27 h 4943"/>
                <a:gd name="T8" fmla="*/ 3 w 6754"/>
                <a:gd name="T9" fmla="*/ 61 h 4943"/>
                <a:gd name="T10" fmla="*/ 56 w 6754"/>
                <a:gd name="T11" fmla="*/ 75 h 4943"/>
                <a:gd name="T12" fmla="*/ 58 w 6754"/>
                <a:gd name="T13" fmla="*/ 56 h 4943"/>
                <a:gd name="T14" fmla="*/ 65 w 6754"/>
                <a:gd name="T15" fmla="*/ 45 h 4943"/>
                <a:gd name="T16" fmla="*/ 95 w 6754"/>
                <a:gd name="T17" fmla="*/ 53 h 4943"/>
                <a:gd name="T18" fmla="*/ 117 w 6754"/>
                <a:gd name="T19" fmla="*/ 29 h 4943"/>
                <a:gd name="T20" fmla="*/ 156 w 6754"/>
                <a:gd name="T21" fmla="*/ 69 h 4943"/>
                <a:gd name="T22" fmla="*/ 203 w 6754"/>
                <a:gd name="T23" fmla="*/ 82 h 4943"/>
                <a:gd name="T24" fmla="*/ 212 w 6754"/>
                <a:gd name="T25" fmla="*/ 93 h 4943"/>
                <a:gd name="T26" fmla="*/ 220 w 6754"/>
                <a:gd name="T27" fmla="*/ 176 h 4943"/>
                <a:gd name="T28" fmla="*/ 226 w 6754"/>
                <a:gd name="T29" fmla="*/ 189 h 4943"/>
                <a:gd name="T30" fmla="*/ 259 w 6754"/>
                <a:gd name="T31" fmla="*/ 197 h 4943"/>
                <a:gd name="T32" fmla="*/ 266 w 6754"/>
                <a:gd name="T33" fmla="*/ 190 h 4943"/>
                <a:gd name="T34" fmla="*/ 270 w 6754"/>
                <a:gd name="T35" fmla="*/ 100 h 4943"/>
                <a:gd name="T36" fmla="*/ 270 w 6754"/>
                <a:gd name="T37" fmla="*/ 78 h 4943"/>
                <a:gd name="T38" fmla="*/ 262 w 6754"/>
                <a:gd name="T39" fmla="*/ 68 h 4943"/>
                <a:gd name="T40" fmla="*/ 136 w 6754"/>
                <a:gd name="T41" fmla="*/ 35 h 4943"/>
                <a:gd name="T42" fmla="*/ 156 w 6754"/>
                <a:gd name="T43" fmla="*/ 69 h 494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754" h="4943">
                  <a:moveTo>
                    <a:pt x="2915" y="733"/>
                  </a:moveTo>
                  <a:lnTo>
                    <a:pt x="139" y="0"/>
                  </a:lnTo>
                  <a:lnTo>
                    <a:pt x="1" y="146"/>
                  </a:lnTo>
                  <a:lnTo>
                    <a:pt x="0" y="679"/>
                  </a:lnTo>
                  <a:lnTo>
                    <a:pt x="83" y="1516"/>
                  </a:lnTo>
                  <a:lnTo>
                    <a:pt x="1408" y="1866"/>
                  </a:lnTo>
                  <a:lnTo>
                    <a:pt x="1444" y="1402"/>
                  </a:lnTo>
                  <a:lnTo>
                    <a:pt x="1637" y="1122"/>
                  </a:lnTo>
                  <a:lnTo>
                    <a:pt x="2378" y="1320"/>
                  </a:lnTo>
                  <a:lnTo>
                    <a:pt x="2915" y="733"/>
                  </a:lnTo>
                  <a:close/>
                  <a:moveTo>
                    <a:pt x="3888" y="1717"/>
                  </a:moveTo>
                  <a:lnTo>
                    <a:pt x="5078" y="2042"/>
                  </a:lnTo>
                  <a:lnTo>
                    <a:pt x="5304" y="2329"/>
                  </a:lnTo>
                  <a:lnTo>
                    <a:pt x="5491" y="4418"/>
                  </a:lnTo>
                  <a:lnTo>
                    <a:pt x="5642" y="4741"/>
                  </a:lnTo>
                  <a:lnTo>
                    <a:pt x="6466" y="4943"/>
                  </a:lnTo>
                  <a:lnTo>
                    <a:pt x="6646" y="4754"/>
                  </a:lnTo>
                  <a:lnTo>
                    <a:pt x="6753" y="2509"/>
                  </a:lnTo>
                  <a:lnTo>
                    <a:pt x="6754" y="1961"/>
                  </a:lnTo>
                  <a:lnTo>
                    <a:pt x="6554" y="1696"/>
                  </a:lnTo>
                  <a:lnTo>
                    <a:pt x="3394" y="872"/>
                  </a:lnTo>
                  <a:lnTo>
                    <a:pt x="3888" y="1717"/>
                  </a:lnTo>
                  <a:close/>
                </a:path>
              </a:pathLst>
            </a:custGeom>
            <a:solidFill>
              <a:srgbClr val="C2C2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92"/>
            <p:cNvSpPr>
              <a:spLocks/>
            </p:cNvSpPr>
            <p:nvPr/>
          </p:nvSpPr>
          <p:spPr bwMode="auto">
            <a:xfrm>
              <a:off x="2554" y="1593"/>
              <a:ext cx="562" cy="161"/>
            </a:xfrm>
            <a:custGeom>
              <a:avLst/>
              <a:gdLst>
                <a:gd name="T0" fmla="*/ 2 w 2810"/>
                <a:gd name="T1" fmla="*/ 3 h 808"/>
                <a:gd name="T2" fmla="*/ 1 w 2810"/>
                <a:gd name="T3" fmla="*/ 3 h 808"/>
                <a:gd name="T4" fmla="*/ 112 w 2810"/>
                <a:gd name="T5" fmla="*/ 32 h 808"/>
                <a:gd name="T6" fmla="*/ 112 w 2810"/>
                <a:gd name="T7" fmla="*/ 29 h 808"/>
                <a:gd name="T8" fmla="*/ 1 w 2810"/>
                <a:gd name="T9" fmla="*/ 0 h 808"/>
                <a:gd name="T10" fmla="*/ 0 w 2810"/>
                <a:gd name="T11" fmla="*/ 1 h 808"/>
                <a:gd name="T12" fmla="*/ 1 w 2810"/>
                <a:gd name="T13" fmla="*/ 0 h 808"/>
                <a:gd name="T14" fmla="*/ 1 w 2810"/>
                <a:gd name="T15" fmla="*/ 0 h 808"/>
                <a:gd name="T16" fmla="*/ 0 w 2810"/>
                <a:gd name="T17" fmla="*/ 1 h 808"/>
                <a:gd name="T18" fmla="*/ 2 w 2810"/>
                <a:gd name="T19" fmla="*/ 3 h 8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10" h="808">
                  <a:moveTo>
                    <a:pt x="53" y="65"/>
                  </a:moveTo>
                  <a:lnTo>
                    <a:pt x="17" y="75"/>
                  </a:lnTo>
                  <a:lnTo>
                    <a:pt x="2792" y="808"/>
                  </a:lnTo>
                  <a:lnTo>
                    <a:pt x="2810" y="738"/>
                  </a:lnTo>
                  <a:lnTo>
                    <a:pt x="36" y="6"/>
                  </a:lnTo>
                  <a:lnTo>
                    <a:pt x="0" y="15"/>
                  </a:lnTo>
                  <a:lnTo>
                    <a:pt x="36" y="6"/>
                  </a:lnTo>
                  <a:lnTo>
                    <a:pt x="15" y="0"/>
                  </a:lnTo>
                  <a:lnTo>
                    <a:pt x="0" y="15"/>
                  </a:lnTo>
                  <a:lnTo>
                    <a:pt x="53" y="6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3"/>
            <p:cNvSpPr>
              <a:spLocks/>
            </p:cNvSpPr>
            <p:nvPr/>
          </p:nvSpPr>
          <p:spPr bwMode="auto">
            <a:xfrm>
              <a:off x="2524" y="1596"/>
              <a:ext cx="40" cy="39"/>
            </a:xfrm>
            <a:custGeom>
              <a:avLst/>
              <a:gdLst>
                <a:gd name="T0" fmla="*/ 3 w 201"/>
                <a:gd name="T1" fmla="*/ 7 h 195"/>
                <a:gd name="T2" fmla="*/ 2 w 201"/>
                <a:gd name="T3" fmla="*/ 8 h 195"/>
                <a:gd name="T4" fmla="*/ 8 w 201"/>
                <a:gd name="T5" fmla="*/ 2 h 195"/>
                <a:gd name="T6" fmla="*/ 6 w 201"/>
                <a:gd name="T7" fmla="*/ 0 h 195"/>
                <a:gd name="T8" fmla="*/ 0 w 201"/>
                <a:gd name="T9" fmla="*/ 6 h 195"/>
                <a:gd name="T10" fmla="*/ 0 w 201"/>
                <a:gd name="T11" fmla="*/ 7 h 195"/>
                <a:gd name="T12" fmla="*/ 0 w 201"/>
                <a:gd name="T13" fmla="*/ 6 h 195"/>
                <a:gd name="T14" fmla="*/ 0 w 201"/>
                <a:gd name="T15" fmla="*/ 6 h 195"/>
                <a:gd name="T16" fmla="*/ 0 w 201"/>
                <a:gd name="T17" fmla="*/ 7 h 195"/>
                <a:gd name="T18" fmla="*/ 3 w 201"/>
                <a:gd name="T19" fmla="*/ 7 h 1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1" h="195">
                  <a:moveTo>
                    <a:pt x="72" y="171"/>
                  </a:moveTo>
                  <a:lnTo>
                    <a:pt x="62" y="195"/>
                  </a:lnTo>
                  <a:lnTo>
                    <a:pt x="201" y="50"/>
                  </a:lnTo>
                  <a:lnTo>
                    <a:pt x="148" y="0"/>
                  </a:lnTo>
                  <a:lnTo>
                    <a:pt x="10" y="146"/>
                  </a:lnTo>
                  <a:lnTo>
                    <a:pt x="0" y="171"/>
                  </a:lnTo>
                  <a:lnTo>
                    <a:pt x="10" y="146"/>
                  </a:lnTo>
                  <a:lnTo>
                    <a:pt x="0" y="156"/>
                  </a:lnTo>
                  <a:lnTo>
                    <a:pt x="0" y="171"/>
                  </a:lnTo>
                  <a:lnTo>
                    <a:pt x="72" y="17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94"/>
            <p:cNvSpPr>
              <a:spLocks/>
            </p:cNvSpPr>
            <p:nvPr/>
          </p:nvSpPr>
          <p:spPr bwMode="auto">
            <a:xfrm>
              <a:off x="2524" y="1630"/>
              <a:ext cx="14" cy="107"/>
            </a:xfrm>
            <a:custGeom>
              <a:avLst/>
              <a:gdLst>
                <a:gd name="T0" fmla="*/ 3 w 73"/>
                <a:gd name="T1" fmla="*/ 21 h 536"/>
                <a:gd name="T2" fmla="*/ 3 w 73"/>
                <a:gd name="T3" fmla="*/ 21 h 536"/>
                <a:gd name="T4" fmla="*/ 3 w 73"/>
                <a:gd name="T5" fmla="*/ 0 h 536"/>
                <a:gd name="T6" fmla="*/ 0 w 73"/>
                <a:gd name="T7" fmla="*/ 0 h 536"/>
                <a:gd name="T8" fmla="*/ 0 w 73"/>
                <a:gd name="T9" fmla="*/ 21 h 536"/>
                <a:gd name="T10" fmla="*/ 0 w 73"/>
                <a:gd name="T11" fmla="*/ 21 h 536"/>
                <a:gd name="T12" fmla="*/ 0 w 73"/>
                <a:gd name="T13" fmla="*/ 21 h 536"/>
                <a:gd name="T14" fmla="*/ 0 w 73"/>
                <a:gd name="T15" fmla="*/ 21 h 536"/>
                <a:gd name="T16" fmla="*/ 0 w 73"/>
                <a:gd name="T17" fmla="*/ 21 h 536"/>
                <a:gd name="T18" fmla="*/ 3 w 73"/>
                <a:gd name="T19" fmla="*/ 21 h 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" h="536">
                  <a:moveTo>
                    <a:pt x="71" y="530"/>
                  </a:moveTo>
                  <a:lnTo>
                    <a:pt x="71" y="533"/>
                  </a:lnTo>
                  <a:lnTo>
                    <a:pt x="73" y="0"/>
                  </a:lnTo>
                  <a:lnTo>
                    <a:pt x="1" y="0"/>
                  </a:lnTo>
                  <a:lnTo>
                    <a:pt x="0" y="533"/>
                  </a:lnTo>
                  <a:lnTo>
                    <a:pt x="0" y="536"/>
                  </a:lnTo>
                  <a:lnTo>
                    <a:pt x="0" y="533"/>
                  </a:lnTo>
                  <a:lnTo>
                    <a:pt x="0" y="535"/>
                  </a:lnTo>
                  <a:lnTo>
                    <a:pt x="0" y="536"/>
                  </a:lnTo>
                  <a:lnTo>
                    <a:pt x="71" y="53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95"/>
            <p:cNvSpPr>
              <a:spLocks/>
            </p:cNvSpPr>
            <p:nvPr/>
          </p:nvSpPr>
          <p:spPr bwMode="auto">
            <a:xfrm>
              <a:off x="2524" y="1736"/>
              <a:ext cx="31" cy="175"/>
            </a:xfrm>
            <a:custGeom>
              <a:avLst/>
              <a:gdLst>
                <a:gd name="T0" fmla="*/ 5 w 154"/>
                <a:gd name="T1" fmla="*/ 32 h 874"/>
                <a:gd name="T2" fmla="*/ 6 w 154"/>
                <a:gd name="T3" fmla="*/ 34 h 874"/>
                <a:gd name="T4" fmla="*/ 3 w 154"/>
                <a:gd name="T5" fmla="*/ 0 h 874"/>
                <a:gd name="T6" fmla="*/ 0 w 154"/>
                <a:gd name="T7" fmla="*/ 0 h 874"/>
                <a:gd name="T8" fmla="*/ 3 w 154"/>
                <a:gd name="T9" fmla="*/ 34 h 874"/>
                <a:gd name="T10" fmla="*/ 4 w 154"/>
                <a:gd name="T11" fmla="*/ 35 h 874"/>
                <a:gd name="T12" fmla="*/ 3 w 154"/>
                <a:gd name="T13" fmla="*/ 34 h 874"/>
                <a:gd name="T14" fmla="*/ 3 w 154"/>
                <a:gd name="T15" fmla="*/ 35 h 874"/>
                <a:gd name="T16" fmla="*/ 4 w 154"/>
                <a:gd name="T17" fmla="*/ 35 h 874"/>
                <a:gd name="T18" fmla="*/ 5 w 154"/>
                <a:gd name="T19" fmla="*/ 32 h 8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54" h="874">
                  <a:moveTo>
                    <a:pt x="127" y="805"/>
                  </a:moveTo>
                  <a:lnTo>
                    <a:pt x="154" y="837"/>
                  </a:lnTo>
                  <a:lnTo>
                    <a:pt x="71" y="0"/>
                  </a:lnTo>
                  <a:lnTo>
                    <a:pt x="0" y="6"/>
                  </a:lnTo>
                  <a:lnTo>
                    <a:pt x="82" y="844"/>
                  </a:lnTo>
                  <a:lnTo>
                    <a:pt x="109" y="874"/>
                  </a:lnTo>
                  <a:lnTo>
                    <a:pt x="82" y="844"/>
                  </a:lnTo>
                  <a:lnTo>
                    <a:pt x="85" y="869"/>
                  </a:lnTo>
                  <a:lnTo>
                    <a:pt x="109" y="874"/>
                  </a:lnTo>
                  <a:lnTo>
                    <a:pt x="127" y="80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96"/>
            <p:cNvSpPr>
              <a:spLocks/>
            </p:cNvSpPr>
            <p:nvPr/>
          </p:nvSpPr>
          <p:spPr bwMode="auto">
            <a:xfrm>
              <a:off x="2546" y="1897"/>
              <a:ext cx="274" cy="86"/>
            </a:xfrm>
            <a:custGeom>
              <a:avLst/>
              <a:gdLst>
                <a:gd name="T0" fmla="*/ 52 w 1371"/>
                <a:gd name="T1" fmla="*/ 15 h 430"/>
                <a:gd name="T2" fmla="*/ 54 w 1371"/>
                <a:gd name="T3" fmla="*/ 14 h 430"/>
                <a:gd name="T4" fmla="*/ 1 w 1371"/>
                <a:gd name="T5" fmla="*/ 0 h 430"/>
                <a:gd name="T6" fmla="*/ 0 w 1371"/>
                <a:gd name="T7" fmla="*/ 3 h 430"/>
                <a:gd name="T8" fmla="*/ 53 w 1371"/>
                <a:gd name="T9" fmla="*/ 17 h 430"/>
                <a:gd name="T10" fmla="*/ 55 w 1371"/>
                <a:gd name="T11" fmla="*/ 15 h 430"/>
                <a:gd name="T12" fmla="*/ 53 w 1371"/>
                <a:gd name="T13" fmla="*/ 17 h 430"/>
                <a:gd name="T14" fmla="*/ 55 w 1371"/>
                <a:gd name="T15" fmla="*/ 17 h 430"/>
                <a:gd name="T16" fmla="*/ 55 w 1371"/>
                <a:gd name="T17" fmla="*/ 15 h 430"/>
                <a:gd name="T18" fmla="*/ 52 w 1371"/>
                <a:gd name="T19" fmla="*/ 15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71" h="430">
                  <a:moveTo>
                    <a:pt x="1299" y="383"/>
                  </a:moveTo>
                  <a:lnTo>
                    <a:pt x="1345" y="350"/>
                  </a:lnTo>
                  <a:lnTo>
                    <a:pt x="18" y="0"/>
                  </a:lnTo>
                  <a:lnTo>
                    <a:pt x="0" y="69"/>
                  </a:lnTo>
                  <a:lnTo>
                    <a:pt x="1326" y="420"/>
                  </a:lnTo>
                  <a:lnTo>
                    <a:pt x="1371" y="387"/>
                  </a:lnTo>
                  <a:lnTo>
                    <a:pt x="1326" y="420"/>
                  </a:lnTo>
                  <a:lnTo>
                    <a:pt x="1367" y="430"/>
                  </a:lnTo>
                  <a:lnTo>
                    <a:pt x="1371" y="387"/>
                  </a:lnTo>
                  <a:lnTo>
                    <a:pt x="1299" y="3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97"/>
            <p:cNvSpPr>
              <a:spLocks/>
            </p:cNvSpPr>
            <p:nvPr/>
          </p:nvSpPr>
          <p:spPr bwMode="auto">
            <a:xfrm>
              <a:off x="2805" y="1877"/>
              <a:ext cx="22" cy="97"/>
            </a:xfrm>
            <a:custGeom>
              <a:avLst/>
              <a:gdLst>
                <a:gd name="T0" fmla="*/ 2 w 107"/>
                <a:gd name="T1" fmla="*/ 0 h 486"/>
                <a:gd name="T2" fmla="*/ 1 w 107"/>
                <a:gd name="T3" fmla="*/ 1 h 486"/>
                <a:gd name="T4" fmla="*/ 0 w 107"/>
                <a:gd name="T5" fmla="*/ 19 h 486"/>
                <a:gd name="T6" fmla="*/ 3 w 107"/>
                <a:gd name="T7" fmla="*/ 19 h 486"/>
                <a:gd name="T8" fmla="*/ 5 w 107"/>
                <a:gd name="T9" fmla="*/ 1 h 486"/>
                <a:gd name="T10" fmla="*/ 4 w 107"/>
                <a:gd name="T11" fmla="*/ 2 h 486"/>
                <a:gd name="T12" fmla="*/ 2 w 107"/>
                <a:gd name="T13" fmla="*/ 0 h 486"/>
                <a:gd name="T14" fmla="*/ 2 w 107"/>
                <a:gd name="T15" fmla="*/ 0 h 486"/>
                <a:gd name="T16" fmla="*/ 1 w 107"/>
                <a:gd name="T17" fmla="*/ 1 h 486"/>
                <a:gd name="T18" fmla="*/ 2 w 107"/>
                <a:gd name="T19" fmla="*/ 0 h 4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7" h="486">
                  <a:moveTo>
                    <a:pt x="42" y="0"/>
                  </a:moveTo>
                  <a:lnTo>
                    <a:pt x="36" y="18"/>
                  </a:lnTo>
                  <a:lnTo>
                    <a:pt x="0" y="482"/>
                  </a:lnTo>
                  <a:lnTo>
                    <a:pt x="72" y="486"/>
                  </a:lnTo>
                  <a:lnTo>
                    <a:pt x="107" y="24"/>
                  </a:lnTo>
                  <a:lnTo>
                    <a:pt x="101" y="41"/>
                  </a:lnTo>
                  <a:lnTo>
                    <a:pt x="42" y="0"/>
                  </a:lnTo>
                  <a:lnTo>
                    <a:pt x="37" y="8"/>
                  </a:lnTo>
                  <a:lnTo>
                    <a:pt x="36" y="18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98"/>
            <p:cNvSpPr>
              <a:spLocks/>
            </p:cNvSpPr>
            <p:nvPr/>
          </p:nvSpPr>
          <p:spPr bwMode="auto">
            <a:xfrm>
              <a:off x="2814" y="1817"/>
              <a:ext cx="50" cy="68"/>
            </a:xfrm>
            <a:custGeom>
              <a:avLst/>
              <a:gdLst>
                <a:gd name="T0" fmla="*/ 9 w 252"/>
                <a:gd name="T1" fmla="*/ 0 h 342"/>
                <a:gd name="T2" fmla="*/ 8 w 252"/>
                <a:gd name="T3" fmla="*/ 1 h 342"/>
                <a:gd name="T4" fmla="*/ 0 w 252"/>
                <a:gd name="T5" fmla="*/ 12 h 342"/>
                <a:gd name="T6" fmla="*/ 2 w 252"/>
                <a:gd name="T7" fmla="*/ 14 h 342"/>
                <a:gd name="T8" fmla="*/ 10 w 252"/>
                <a:gd name="T9" fmla="*/ 2 h 342"/>
                <a:gd name="T10" fmla="*/ 8 w 252"/>
                <a:gd name="T11" fmla="*/ 3 h 342"/>
                <a:gd name="T12" fmla="*/ 9 w 252"/>
                <a:gd name="T13" fmla="*/ 0 h 342"/>
                <a:gd name="T14" fmla="*/ 8 w 252"/>
                <a:gd name="T15" fmla="*/ 0 h 342"/>
                <a:gd name="T16" fmla="*/ 8 w 252"/>
                <a:gd name="T17" fmla="*/ 1 h 342"/>
                <a:gd name="T18" fmla="*/ 9 w 252"/>
                <a:gd name="T19" fmla="*/ 0 h 3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2" h="342">
                  <a:moveTo>
                    <a:pt x="232" y="7"/>
                  </a:moveTo>
                  <a:lnTo>
                    <a:pt x="193" y="21"/>
                  </a:lnTo>
                  <a:lnTo>
                    <a:pt x="0" y="301"/>
                  </a:lnTo>
                  <a:lnTo>
                    <a:pt x="59" y="342"/>
                  </a:lnTo>
                  <a:lnTo>
                    <a:pt x="252" y="62"/>
                  </a:lnTo>
                  <a:lnTo>
                    <a:pt x="213" y="76"/>
                  </a:lnTo>
                  <a:lnTo>
                    <a:pt x="232" y="7"/>
                  </a:lnTo>
                  <a:lnTo>
                    <a:pt x="208" y="0"/>
                  </a:lnTo>
                  <a:lnTo>
                    <a:pt x="193" y="21"/>
                  </a:lnTo>
                  <a:lnTo>
                    <a:pt x="232" y="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99"/>
            <p:cNvSpPr>
              <a:spLocks/>
            </p:cNvSpPr>
            <p:nvPr/>
          </p:nvSpPr>
          <p:spPr bwMode="auto">
            <a:xfrm>
              <a:off x="2856" y="1818"/>
              <a:ext cx="156" cy="55"/>
            </a:xfrm>
            <a:custGeom>
              <a:avLst/>
              <a:gdLst>
                <a:gd name="T0" fmla="*/ 29 w 777"/>
                <a:gd name="T1" fmla="*/ 8 h 272"/>
                <a:gd name="T2" fmla="*/ 31 w 777"/>
                <a:gd name="T3" fmla="*/ 8 h 272"/>
                <a:gd name="T4" fmla="*/ 1 w 777"/>
                <a:gd name="T5" fmla="*/ 0 h 272"/>
                <a:gd name="T6" fmla="*/ 0 w 777"/>
                <a:gd name="T7" fmla="*/ 3 h 272"/>
                <a:gd name="T8" fmla="*/ 30 w 777"/>
                <a:gd name="T9" fmla="*/ 11 h 272"/>
                <a:gd name="T10" fmla="*/ 31 w 777"/>
                <a:gd name="T11" fmla="*/ 11 h 272"/>
                <a:gd name="T12" fmla="*/ 30 w 777"/>
                <a:gd name="T13" fmla="*/ 11 h 272"/>
                <a:gd name="T14" fmla="*/ 31 w 777"/>
                <a:gd name="T15" fmla="*/ 11 h 272"/>
                <a:gd name="T16" fmla="*/ 31 w 777"/>
                <a:gd name="T17" fmla="*/ 11 h 272"/>
                <a:gd name="T18" fmla="*/ 29 w 777"/>
                <a:gd name="T19" fmla="*/ 8 h 2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77" h="272">
                  <a:moveTo>
                    <a:pt x="724" y="207"/>
                  </a:moveTo>
                  <a:lnTo>
                    <a:pt x="759" y="198"/>
                  </a:lnTo>
                  <a:lnTo>
                    <a:pt x="19" y="0"/>
                  </a:lnTo>
                  <a:lnTo>
                    <a:pt x="0" y="69"/>
                  </a:lnTo>
                  <a:lnTo>
                    <a:pt x="741" y="267"/>
                  </a:lnTo>
                  <a:lnTo>
                    <a:pt x="777" y="256"/>
                  </a:lnTo>
                  <a:lnTo>
                    <a:pt x="741" y="267"/>
                  </a:lnTo>
                  <a:lnTo>
                    <a:pt x="761" y="272"/>
                  </a:lnTo>
                  <a:lnTo>
                    <a:pt x="777" y="256"/>
                  </a:lnTo>
                  <a:lnTo>
                    <a:pt x="724" y="20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0"/>
            <p:cNvSpPr>
              <a:spLocks/>
            </p:cNvSpPr>
            <p:nvPr/>
          </p:nvSpPr>
          <p:spPr bwMode="auto">
            <a:xfrm>
              <a:off x="3001" y="1740"/>
              <a:ext cx="126" cy="129"/>
            </a:xfrm>
            <a:custGeom>
              <a:avLst/>
              <a:gdLst>
                <a:gd name="T0" fmla="*/ 22 w 630"/>
                <a:gd name="T1" fmla="*/ 3 h 646"/>
                <a:gd name="T2" fmla="*/ 21 w 630"/>
                <a:gd name="T3" fmla="*/ 0 h 646"/>
                <a:gd name="T4" fmla="*/ 0 w 630"/>
                <a:gd name="T5" fmla="*/ 24 h 646"/>
                <a:gd name="T6" fmla="*/ 2 w 630"/>
                <a:gd name="T7" fmla="*/ 26 h 646"/>
                <a:gd name="T8" fmla="*/ 24 w 630"/>
                <a:gd name="T9" fmla="*/ 2 h 646"/>
                <a:gd name="T10" fmla="*/ 23 w 630"/>
                <a:gd name="T11" fmla="*/ 0 h 646"/>
                <a:gd name="T12" fmla="*/ 24 w 630"/>
                <a:gd name="T13" fmla="*/ 2 h 646"/>
                <a:gd name="T14" fmla="*/ 25 w 630"/>
                <a:gd name="T15" fmla="*/ 1 h 646"/>
                <a:gd name="T16" fmla="*/ 23 w 630"/>
                <a:gd name="T17" fmla="*/ 0 h 646"/>
                <a:gd name="T18" fmla="*/ 22 w 630"/>
                <a:gd name="T19" fmla="*/ 3 h 6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0" h="646">
                  <a:moveTo>
                    <a:pt x="554" y="70"/>
                  </a:moveTo>
                  <a:lnTo>
                    <a:pt x="537" y="10"/>
                  </a:lnTo>
                  <a:lnTo>
                    <a:pt x="0" y="597"/>
                  </a:lnTo>
                  <a:lnTo>
                    <a:pt x="53" y="646"/>
                  </a:lnTo>
                  <a:lnTo>
                    <a:pt x="590" y="59"/>
                  </a:lnTo>
                  <a:lnTo>
                    <a:pt x="572" y="0"/>
                  </a:lnTo>
                  <a:lnTo>
                    <a:pt x="590" y="59"/>
                  </a:lnTo>
                  <a:lnTo>
                    <a:pt x="630" y="15"/>
                  </a:lnTo>
                  <a:lnTo>
                    <a:pt x="572" y="0"/>
                  </a:lnTo>
                  <a:lnTo>
                    <a:pt x="554" y="7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1"/>
            <p:cNvSpPr>
              <a:spLocks/>
            </p:cNvSpPr>
            <p:nvPr/>
          </p:nvSpPr>
          <p:spPr bwMode="auto">
            <a:xfrm>
              <a:off x="3307" y="1937"/>
              <a:ext cx="245" cy="79"/>
            </a:xfrm>
            <a:custGeom>
              <a:avLst/>
              <a:gdLst>
                <a:gd name="T0" fmla="*/ 49 w 1228"/>
                <a:gd name="T1" fmla="*/ 13 h 395"/>
                <a:gd name="T2" fmla="*/ 48 w 1228"/>
                <a:gd name="T3" fmla="*/ 13 h 395"/>
                <a:gd name="T4" fmla="*/ 1 w 1228"/>
                <a:gd name="T5" fmla="*/ 0 h 395"/>
                <a:gd name="T6" fmla="*/ 0 w 1228"/>
                <a:gd name="T7" fmla="*/ 3 h 395"/>
                <a:gd name="T8" fmla="*/ 47 w 1228"/>
                <a:gd name="T9" fmla="*/ 16 h 395"/>
                <a:gd name="T10" fmla="*/ 47 w 1228"/>
                <a:gd name="T11" fmla="*/ 15 h 395"/>
                <a:gd name="T12" fmla="*/ 49 w 1228"/>
                <a:gd name="T13" fmla="*/ 13 h 395"/>
                <a:gd name="T14" fmla="*/ 48 w 1228"/>
                <a:gd name="T15" fmla="*/ 13 h 395"/>
                <a:gd name="T16" fmla="*/ 48 w 1228"/>
                <a:gd name="T17" fmla="*/ 13 h 395"/>
                <a:gd name="T18" fmla="*/ 49 w 1228"/>
                <a:gd name="T19" fmla="*/ 13 h 39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28" h="395">
                  <a:moveTo>
                    <a:pt x="1228" y="337"/>
                  </a:moveTo>
                  <a:lnTo>
                    <a:pt x="1208" y="326"/>
                  </a:lnTo>
                  <a:lnTo>
                    <a:pt x="19" y="0"/>
                  </a:lnTo>
                  <a:lnTo>
                    <a:pt x="0" y="69"/>
                  </a:lnTo>
                  <a:lnTo>
                    <a:pt x="1190" y="395"/>
                  </a:lnTo>
                  <a:lnTo>
                    <a:pt x="1172" y="382"/>
                  </a:lnTo>
                  <a:lnTo>
                    <a:pt x="1228" y="337"/>
                  </a:lnTo>
                  <a:lnTo>
                    <a:pt x="1220" y="329"/>
                  </a:lnTo>
                  <a:lnTo>
                    <a:pt x="1208" y="326"/>
                  </a:lnTo>
                  <a:lnTo>
                    <a:pt x="1228" y="33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2"/>
            <p:cNvSpPr>
              <a:spLocks/>
            </p:cNvSpPr>
            <p:nvPr/>
          </p:nvSpPr>
          <p:spPr bwMode="auto">
            <a:xfrm>
              <a:off x="3541" y="2004"/>
              <a:ext cx="58" cy="67"/>
            </a:xfrm>
            <a:custGeom>
              <a:avLst/>
              <a:gdLst>
                <a:gd name="T0" fmla="*/ 12 w 289"/>
                <a:gd name="T1" fmla="*/ 13 h 332"/>
                <a:gd name="T2" fmla="*/ 11 w 289"/>
                <a:gd name="T3" fmla="*/ 12 h 332"/>
                <a:gd name="T4" fmla="*/ 2 w 289"/>
                <a:gd name="T5" fmla="*/ 0 h 332"/>
                <a:gd name="T6" fmla="*/ 0 w 289"/>
                <a:gd name="T7" fmla="*/ 2 h 332"/>
                <a:gd name="T8" fmla="*/ 9 w 289"/>
                <a:gd name="T9" fmla="*/ 14 h 332"/>
                <a:gd name="T10" fmla="*/ 9 w 289"/>
                <a:gd name="T11" fmla="*/ 13 h 332"/>
                <a:gd name="T12" fmla="*/ 12 w 289"/>
                <a:gd name="T13" fmla="*/ 13 h 332"/>
                <a:gd name="T14" fmla="*/ 12 w 289"/>
                <a:gd name="T15" fmla="*/ 12 h 332"/>
                <a:gd name="T16" fmla="*/ 11 w 289"/>
                <a:gd name="T17" fmla="*/ 12 h 332"/>
                <a:gd name="T18" fmla="*/ 12 w 289"/>
                <a:gd name="T19" fmla="*/ 13 h 3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89" h="332">
                  <a:moveTo>
                    <a:pt x="289" y="307"/>
                  </a:moveTo>
                  <a:lnTo>
                    <a:pt x="282" y="288"/>
                  </a:lnTo>
                  <a:lnTo>
                    <a:pt x="56" y="0"/>
                  </a:lnTo>
                  <a:lnTo>
                    <a:pt x="0" y="45"/>
                  </a:lnTo>
                  <a:lnTo>
                    <a:pt x="225" y="332"/>
                  </a:lnTo>
                  <a:lnTo>
                    <a:pt x="217" y="313"/>
                  </a:lnTo>
                  <a:lnTo>
                    <a:pt x="289" y="307"/>
                  </a:lnTo>
                  <a:lnTo>
                    <a:pt x="288" y="297"/>
                  </a:lnTo>
                  <a:lnTo>
                    <a:pt x="282" y="288"/>
                  </a:lnTo>
                  <a:lnTo>
                    <a:pt x="289" y="30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3584" y="2066"/>
              <a:ext cx="52" cy="421"/>
            </a:xfrm>
            <a:custGeom>
              <a:avLst/>
              <a:gdLst>
                <a:gd name="T0" fmla="*/ 10 w 259"/>
                <a:gd name="T1" fmla="*/ 83 h 2107"/>
                <a:gd name="T2" fmla="*/ 10 w 259"/>
                <a:gd name="T3" fmla="*/ 83 h 2107"/>
                <a:gd name="T4" fmla="*/ 3 w 259"/>
                <a:gd name="T5" fmla="*/ 0 h 2107"/>
                <a:gd name="T6" fmla="*/ 0 w 259"/>
                <a:gd name="T7" fmla="*/ 0 h 2107"/>
                <a:gd name="T8" fmla="*/ 8 w 259"/>
                <a:gd name="T9" fmla="*/ 84 h 2107"/>
                <a:gd name="T10" fmla="*/ 8 w 259"/>
                <a:gd name="T11" fmla="*/ 84 h 2107"/>
                <a:gd name="T12" fmla="*/ 8 w 259"/>
                <a:gd name="T13" fmla="*/ 84 h 2107"/>
                <a:gd name="T14" fmla="*/ 8 w 259"/>
                <a:gd name="T15" fmla="*/ 84 h 2107"/>
                <a:gd name="T16" fmla="*/ 8 w 259"/>
                <a:gd name="T17" fmla="*/ 84 h 2107"/>
                <a:gd name="T18" fmla="*/ 10 w 259"/>
                <a:gd name="T19" fmla="*/ 83 h 210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9" h="2107">
                  <a:moveTo>
                    <a:pt x="256" y="2077"/>
                  </a:moveTo>
                  <a:lnTo>
                    <a:pt x="259" y="2089"/>
                  </a:lnTo>
                  <a:lnTo>
                    <a:pt x="72" y="0"/>
                  </a:lnTo>
                  <a:lnTo>
                    <a:pt x="0" y="6"/>
                  </a:lnTo>
                  <a:lnTo>
                    <a:pt x="187" y="2095"/>
                  </a:lnTo>
                  <a:lnTo>
                    <a:pt x="191" y="2107"/>
                  </a:lnTo>
                  <a:lnTo>
                    <a:pt x="188" y="2095"/>
                  </a:lnTo>
                  <a:lnTo>
                    <a:pt x="188" y="2102"/>
                  </a:lnTo>
                  <a:lnTo>
                    <a:pt x="191" y="2107"/>
                  </a:lnTo>
                  <a:lnTo>
                    <a:pt x="256" y="207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3623" y="2481"/>
              <a:ext cx="43" cy="75"/>
            </a:xfrm>
            <a:custGeom>
              <a:avLst/>
              <a:gdLst>
                <a:gd name="T0" fmla="*/ 8 w 216"/>
                <a:gd name="T1" fmla="*/ 12 h 373"/>
                <a:gd name="T2" fmla="*/ 9 w 216"/>
                <a:gd name="T3" fmla="*/ 13 h 373"/>
                <a:gd name="T4" fmla="*/ 3 w 216"/>
                <a:gd name="T5" fmla="*/ 0 h 373"/>
                <a:gd name="T6" fmla="*/ 0 w 216"/>
                <a:gd name="T7" fmla="*/ 1 h 373"/>
                <a:gd name="T8" fmla="*/ 6 w 216"/>
                <a:gd name="T9" fmla="*/ 14 h 373"/>
                <a:gd name="T10" fmla="*/ 7 w 216"/>
                <a:gd name="T11" fmla="*/ 15 h 373"/>
                <a:gd name="T12" fmla="*/ 6 w 216"/>
                <a:gd name="T13" fmla="*/ 14 h 373"/>
                <a:gd name="T14" fmla="*/ 6 w 216"/>
                <a:gd name="T15" fmla="*/ 15 h 373"/>
                <a:gd name="T16" fmla="*/ 7 w 216"/>
                <a:gd name="T17" fmla="*/ 15 h 373"/>
                <a:gd name="T18" fmla="*/ 8 w 216"/>
                <a:gd name="T19" fmla="*/ 12 h 3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6" h="373">
                  <a:moveTo>
                    <a:pt x="193" y="304"/>
                  </a:moveTo>
                  <a:lnTo>
                    <a:pt x="216" y="323"/>
                  </a:lnTo>
                  <a:lnTo>
                    <a:pt x="65" y="0"/>
                  </a:lnTo>
                  <a:lnTo>
                    <a:pt x="0" y="30"/>
                  </a:lnTo>
                  <a:lnTo>
                    <a:pt x="152" y="353"/>
                  </a:lnTo>
                  <a:lnTo>
                    <a:pt x="175" y="373"/>
                  </a:lnTo>
                  <a:lnTo>
                    <a:pt x="152" y="353"/>
                  </a:lnTo>
                  <a:lnTo>
                    <a:pt x="159" y="370"/>
                  </a:lnTo>
                  <a:lnTo>
                    <a:pt x="175" y="373"/>
                  </a:lnTo>
                  <a:lnTo>
                    <a:pt x="193" y="30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Freeform 105"/>
            <p:cNvSpPr>
              <a:spLocks/>
            </p:cNvSpPr>
            <p:nvPr/>
          </p:nvSpPr>
          <p:spPr bwMode="auto">
            <a:xfrm>
              <a:off x="3658" y="2542"/>
              <a:ext cx="171" cy="55"/>
            </a:xfrm>
            <a:custGeom>
              <a:avLst/>
              <a:gdLst>
                <a:gd name="T0" fmla="*/ 32 w 859"/>
                <a:gd name="T1" fmla="*/ 8 h 276"/>
                <a:gd name="T2" fmla="*/ 33 w 859"/>
                <a:gd name="T3" fmla="*/ 8 h 276"/>
                <a:gd name="T4" fmla="*/ 1 w 859"/>
                <a:gd name="T5" fmla="*/ 0 h 276"/>
                <a:gd name="T6" fmla="*/ 0 w 859"/>
                <a:gd name="T7" fmla="*/ 3 h 276"/>
                <a:gd name="T8" fmla="*/ 33 w 859"/>
                <a:gd name="T9" fmla="*/ 11 h 276"/>
                <a:gd name="T10" fmla="*/ 34 w 859"/>
                <a:gd name="T11" fmla="*/ 10 h 276"/>
                <a:gd name="T12" fmla="*/ 33 w 859"/>
                <a:gd name="T13" fmla="*/ 11 h 276"/>
                <a:gd name="T14" fmla="*/ 33 w 859"/>
                <a:gd name="T15" fmla="*/ 11 h 276"/>
                <a:gd name="T16" fmla="*/ 34 w 859"/>
                <a:gd name="T17" fmla="*/ 10 h 276"/>
                <a:gd name="T18" fmla="*/ 32 w 859"/>
                <a:gd name="T19" fmla="*/ 8 h 2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9" h="276">
                  <a:moveTo>
                    <a:pt x="807" y="212"/>
                  </a:moveTo>
                  <a:lnTo>
                    <a:pt x="841" y="202"/>
                  </a:lnTo>
                  <a:lnTo>
                    <a:pt x="18" y="0"/>
                  </a:lnTo>
                  <a:lnTo>
                    <a:pt x="0" y="69"/>
                  </a:lnTo>
                  <a:lnTo>
                    <a:pt x="824" y="271"/>
                  </a:lnTo>
                  <a:lnTo>
                    <a:pt x="859" y="261"/>
                  </a:lnTo>
                  <a:lnTo>
                    <a:pt x="824" y="271"/>
                  </a:lnTo>
                  <a:lnTo>
                    <a:pt x="844" y="276"/>
                  </a:lnTo>
                  <a:lnTo>
                    <a:pt x="859" y="261"/>
                  </a:lnTo>
                  <a:lnTo>
                    <a:pt x="807" y="21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>
              <a:off x="3819" y="2546"/>
              <a:ext cx="48" cy="48"/>
            </a:xfrm>
            <a:custGeom>
              <a:avLst/>
              <a:gdLst>
                <a:gd name="T0" fmla="*/ 7 w 242"/>
                <a:gd name="T1" fmla="*/ 1 h 239"/>
                <a:gd name="T2" fmla="*/ 7 w 242"/>
                <a:gd name="T3" fmla="*/ 0 h 239"/>
                <a:gd name="T4" fmla="*/ 0 w 242"/>
                <a:gd name="T5" fmla="*/ 8 h 239"/>
                <a:gd name="T6" fmla="*/ 2 w 242"/>
                <a:gd name="T7" fmla="*/ 10 h 239"/>
                <a:gd name="T8" fmla="*/ 9 w 242"/>
                <a:gd name="T9" fmla="*/ 2 h 239"/>
                <a:gd name="T10" fmla="*/ 10 w 242"/>
                <a:gd name="T11" fmla="*/ 1 h 239"/>
                <a:gd name="T12" fmla="*/ 9 w 242"/>
                <a:gd name="T13" fmla="*/ 2 h 239"/>
                <a:gd name="T14" fmla="*/ 10 w 242"/>
                <a:gd name="T15" fmla="*/ 2 h 239"/>
                <a:gd name="T16" fmla="*/ 10 w 242"/>
                <a:gd name="T17" fmla="*/ 1 h 239"/>
                <a:gd name="T18" fmla="*/ 7 w 242"/>
                <a:gd name="T19" fmla="*/ 1 h 2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2" h="239">
                  <a:moveTo>
                    <a:pt x="169" y="23"/>
                  </a:moveTo>
                  <a:lnTo>
                    <a:pt x="180" y="0"/>
                  </a:lnTo>
                  <a:lnTo>
                    <a:pt x="0" y="190"/>
                  </a:lnTo>
                  <a:lnTo>
                    <a:pt x="52" y="239"/>
                  </a:lnTo>
                  <a:lnTo>
                    <a:pt x="232" y="50"/>
                  </a:lnTo>
                  <a:lnTo>
                    <a:pt x="242" y="27"/>
                  </a:lnTo>
                  <a:lnTo>
                    <a:pt x="232" y="50"/>
                  </a:lnTo>
                  <a:lnTo>
                    <a:pt x="241" y="40"/>
                  </a:lnTo>
                  <a:lnTo>
                    <a:pt x="242" y="27"/>
                  </a:lnTo>
                  <a:lnTo>
                    <a:pt x="169" y="2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07"/>
            <p:cNvSpPr>
              <a:spLocks/>
            </p:cNvSpPr>
            <p:nvPr/>
          </p:nvSpPr>
          <p:spPr bwMode="auto">
            <a:xfrm>
              <a:off x="3853" y="2102"/>
              <a:ext cx="36" cy="450"/>
            </a:xfrm>
            <a:custGeom>
              <a:avLst/>
              <a:gdLst>
                <a:gd name="T0" fmla="*/ 4 w 181"/>
                <a:gd name="T1" fmla="*/ 0 h 2249"/>
                <a:gd name="T2" fmla="*/ 4 w 181"/>
                <a:gd name="T3" fmla="*/ 0 h 2249"/>
                <a:gd name="T4" fmla="*/ 0 w 181"/>
                <a:gd name="T5" fmla="*/ 90 h 2249"/>
                <a:gd name="T6" fmla="*/ 3 w 181"/>
                <a:gd name="T7" fmla="*/ 90 h 2249"/>
                <a:gd name="T8" fmla="*/ 7 w 181"/>
                <a:gd name="T9" fmla="*/ 0 h 2249"/>
                <a:gd name="T10" fmla="*/ 7 w 181"/>
                <a:gd name="T11" fmla="*/ 0 h 2249"/>
                <a:gd name="T12" fmla="*/ 7 w 181"/>
                <a:gd name="T13" fmla="*/ 0 h 2249"/>
                <a:gd name="T14" fmla="*/ 7 w 181"/>
                <a:gd name="T15" fmla="*/ 0 h 2249"/>
                <a:gd name="T16" fmla="*/ 7 w 181"/>
                <a:gd name="T17" fmla="*/ 0 h 2249"/>
                <a:gd name="T18" fmla="*/ 4 w 181"/>
                <a:gd name="T19" fmla="*/ 0 h 22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1" h="2249">
                  <a:moveTo>
                    <a:pt x="109" y="2"/>
                  </a:moveTo>
                  <a:lnTo>
                    <a:pt x="109" y="0"/>
                  </a:lnTo>
                  <a:lnTo>
                    <a:pt x="0" y="2245"/>
                  </a:lnTo>
                  <a:lnTo>
                    <a:pt x="73" y="2249"/>
                  </a:lnTo>
                  <a:lnTo>
                    <a:pt x="181" y="3"/>
                  </a:lnTo>
                  <a:lnTo>
                    <a:pt x="181" y="2"/>
                  </a:lnTo>
                  <a:lnTo>
                    <a:pt x="181" y="3"/>
                  </a:lnTo>
                  <a:lnTo>
                    <a:pt x="181" y="2"/>
                  </a:lnTo>
                  <a:lnTo>
                    <a:pt x="109" y="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08"/>
            <p:cNvSpPr>
              <a:spLocks/>
            </p:cNvSpPr>
            <p:nvPr/>
          </p:nvSpPr>
          <p:spPr bwMode="auto">
            <a:xfrm>
              <a:off x="3875" y="1989"/>
              <a:ext cx="14" cy="113"/>
            </a:xfrm>
            <a:custGeom>
              <a:avLst/>
              <a:gdLst>
                <a:gd name="T0" fmla="*/ 0 w 72"/>
                <a:gd name="T1" fmla="*/ 2 h 569"/>
                <a:gd name="T2" fmla="*/ 0 w 72"/>
                <a:gd name="T3" fmla="*/ 1 h 569"/>
                <a:gd name="T4" fmla="*/ 0 w 72"/>
                <a:gd name="T5" fmla="*/ 22 h 569"/>
                <a:gd name="T6" fmla="*/ 3 w 72"/>
                <a:gd name="T7" fmla="*/ 22 h 569"/>
                <a:gd name="T8" fmla="*/ 3 w 72"/>
                <a:gd name="T9" fmla="*/ 1 h 569"/>
                <a:gd name="T10" fmla="*/ 2 w 72"/>
                <a:gd name="T11" fmla="*/ 0 h 569"/>
                <a:gd name="T12" fmla="*/ 3 w 72"/>
                <a:gd name="T13" fmla="*/ 1 h 569"/>
                <a:gd name="T14" fmla="*/ 3 w 72"/>
                <a:gd name="T15" fmla="*/ 0 h 569"/>
                <a:gd name="T16" fmla="*/ 2 w 72"/>
                <a:gd name="T17" fmla="*/ 0 h 569"/>
                <a:gd name="T18" fmla="*/ 0 w 72"/>
                <a:gd name="T19" fmla="*/ 2 h 56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2" h="569">
                  <a:moveTo>
                    <a:pt x="7" y="43"/>
                  </a:moveTo>
                  <a:lnTo>
                    <a:pt x="0" y="21"/>
                  </a:lnTo>
                  <a:lnTo>
                    <a:pt x="0" y="569"/>
                  </a:lnTo>
                  <a:lnTo>
                    <a:pt x="72" y="569"/>
                  </a:lnTo>
                  <a:lnTo>
                    <a:pt x="72" y="21"/>
                  </a:lnTo>
                  <a:lnTo>
                    <a:pt x="64" y="0"/>
                  </a:lnTo>
                  <a:lnTo>
                    <a:pt x="72" y="21"/>
                  </a:lnTo>
                  <a:lnTo>
                    <a:pt x="72" y="9"/>
                  </a:lnTo>
                  <a:lnTo>
                    <a:pt x="64" y="0"/>
                  </a:lnTo>
                  <a:lnTo>
                    <a:pt x="7" y="4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09"/>
            <p:cNvSpPr>
              <a:spLocks/>
            </p:cNvSpPr>
            <p:nvPr/>
          </p:nvSpPr>
          <p:spPr bwMode="auto">
            <a:xfrm>
              <a:off x="3836" y="1933"/>
              <a:ext cx="51" cy="64"/>
            </a:xfrm>
            <a:custGeom>
              <a:avLst/>
              <a:gdLst>
                <a:gd name="T0" fmla="*/ 1 w 257"/>
                <a:gd name="T1" fmla="*/ 3 h 321"/>
                <a:gd name="T2" fmla="*/ 0 w 257"/>
                <a:gd name="T3" fmla="*/ 2 h 321"/>
                <a:gd name="T4" fmla="*/ 8 w 257"/>
                <a:gd name="T5" fmla="*/ 13 h 321"/>
                <a:gd name="T6" fmla="*/ 10 w 257"/>
                <a:gd name="T7" fmla="*/ 11 h 321"/>
                <a:gd name="T8" fmla="*/ 2 w 257"/>
                <a:gd name="T9" fmla="*/ 1 h 321"/>
                <a:gd name="T10" fmla="*/ 2 w 257"/>
                <a:gd name="T11" fmla="*/ 0 h 321"/>
                <a:gd name="T12" fmla="*/ 2 w 257"/>
                <a:gd name="T13" fmla="*/ 1 h 321"/>
                <a:gd name="T14" fmla="*/ 2 w 257"/>
                <a:gd name="T15" fmla="*/ 0 h 321"/>
                <a:gd name="T16" fmla="*/ 2 w 257"/>
                <a:gd name="T17" fmla="*/ 0 h 321"/>
                <a:gd name="T18" fmla="*/ 1 w 257"/>
                <a:gd name="T19" fmla="*/ 3 h 3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7" h="321">
                  <a:moveTo>
                    <a:pt x="20" y="70"/>
                  </a:moveTo>
                  <a:lnTo>
                    <a:pt x="0" y="56"/>
                  </a:lnTo>
                  <a:lnTo>
                    <a:pt x="200" y="321"/>
                  </a:lnTo>
                  <a:lnTo>
                    <a:pt x="257" y="278"/>
                  </a:lnTo>
                  <a:lnTo>
                    <a:pt x="57" y="13"/>
                  </a:lnTo>
                  <a:lnTo>
                    <a:pt x="38" y="0"/>
                  </a:lnTo>
                  <a:lnTo>
                    <a:pt x="57" y="13"/>
                  </a:lnTo>
                  <a:lnTo>
                    <a:pt x="50" y="3"/>
                  </a:lnTo>
                  <a:lnTo>
                    <a:pt x="38" y="0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10"/>
            <p:cNvSpPr>
              <a:spLocks/>
            </p:cNvSpPr>
            <p:nvPr/>
          </p:nvSpPr>
          <p:spPr bwMode="auto">
            <a:xfrm>
              <a:off x="3195" y="1764"/>
              <a:ext cx="649" cy="183"/>
            </a:xfrm>
            <a:custGeom>
              <a:avLst/>
              <a:gdLst>
                <a:gd name="T0" fmla="*/ 4 w 3244"/>
                <a:gd name="T1" fmla="*/ 2 h 916"/>
                <a:gd name="T2" fmla="*/ 3 w 3244"/>
                <a:gd name="T3" fmla="*/ 4 h 916"/>
                <a:gd name="T4" fmla="*/ 129 w 3244"/>
                <a:gd name="T5" fmla="*/ 37 h 916"/>
                <a:gd name="T6" fmla="*/ 130 w 3244"/>
                <a:gd name="T7" fmla="*/ 34 h 916"/>
                <a:gd name="T8" fmla="*/ 3 w 3244"/>
                <a:gd name="T9" fmla="*/ 1 h 916"/>
                <a:gd name="T10" fmla="*/ 2 w 3244"/>
                <a:gd name="T11" fmla="*/ 3 h 916"/>
                <a:gd name="T12" fmla="*/ 3 w 3244"/>
                <a:gd name="T13" fmla="*/ 1 h 916"/>
                <a:gd name="T14" fmla="*/ 0 w 3244"/>
                <a:gd name="T15" fmla="*/ 0 h 916"/>
                <a:gd name="T16" fmla="*/ 2 w 3244"/>
                <a:gd name="T17" fmla="*/ 3 h 916"/>
                <a:gd name="T18" fmla="*/ 4 w 3244"/>
                <a:gd name="T19" fmla="*/ 2 h 9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44" h="916">
                  <a:moveTo>
                    <a:pt x="106" y="38"/>
                  </a:moveTo>
                  <a:lnTo>
                    <a:pt x="66" y="90"/>
                  </a:lnTo>
                  <a:lnTo>
                    <a:pt x="3226" y="916"/>
                  </a:lnTo>
                  <a:lnTo>
                    <a:pt x="3244" y="846"/>
                  </a:lnTo>
                  <a:lnTo>
                    <a:pt x="83" y="21"/>
                  </a:lnTo>
                  <a:lnTo>
                    <a:pt x="43" y="74"/>
                  </a:lnTo>
                  <a:lnTo>
                    <a:pt x="83" y="21"/>
                  </a:lnTo>
                  <a:lnTo>
                    <a:pt x="0" y="0"/>
                  </a:lnTo>
                  <a:lnTo>
                    <a:pt x="43" y="74"/>
                  </a:lnTo>
                  <a:lnTo>
                    <a:pt x="106" y="3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Freeform 111"/>
            <p:cNvSpPr>
              <a:spLocks/>
            </p:cNvSpPr>
            <p:nvPr/>
          </p:nvSpPr>
          <p:spPr bwMode="auto">
            <a:xfrm>
              <a:off x="3203" y="1771"/>
              <a:ext cx="112" cy="180"/>
            </a:xfrm>
            <a:custGeom>
              <a:avLst/>
              <a:gdLst>
                <a:gd name="T0" fmla="*/ 22 w 557"/>
                <a:gd name="T1" fmla="*/ 33 h 897"/>
                <a:gd name="T2" fmla="*/ 23 w 557"/>
                <a:gd name="T3" fmla="*/ 34 h 897"/>
                <a:gd name="T4" fmla="*/ 3 w 557"/>
                <a:gd name="T5" fmla="*/ 0 h 897"/>
                <a:gd name="T6" fmla="*/ 0 w 557"/>
                <a:gd name="T7" fmla="*/ 1 h 897"/>
                <a:gd name="T8" fmla="*/ 20 w 557"/>
                <a:gd name="T9" fmla="*/ 36 h 897"/>
                <a:gd name="T10" fmla="*/ 21 w 557"/>
                <a:gd name="T11" fmla="*/ 36 h 897"/>
                <a:gd name="T12" fmla="*/ 20 w 557"/>
                <a:gd name="T13" fmla="*/ 36 h 897"/>
                <a:gd name="T14" fmla="*/ 20 w 557"/>
                <a:gd name="T15" fmla="*/ 36 h 897"/>
                <a:gd name="T16" fmla="*/ 21 w 557"/>
                <a:gd name="T17" fmla="*/ 36 h 897"/>
                <a:gd name="T18" fmla="*/ 22 w 557"/>
                <a:gd name="T19" fmla="*/ 33 h 89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57" h="897">
                  <a:moveTo>
                    <a:pt x="535" y="828"/>
                  </a:moveTo>
                  <a:lnTo>
                    <a:pt x="557" y="844"/>
                  </a:lnTo>
                  <a:lnTo>
                    <a:pt x="63" y="0"/>
                  </a:lnTo>
                  <a:lnTo>
                    <a:pt x="0" y="36"/>
                  </a:lnTo>
                  <a:lnTo>
                    <a:pt x="494" y="881"/>
                  </a:lnTo>
                  <a:lnTo>
                    <a:pt x="516" y="897"/>
                  </a:lnTo>
                  <a:lnTo>
                    <a:pt x="494" y="881"/>
                  </a:lnTo>
                  <a:lnTo>
                    <a:pt x="502" y="894"/>
                  </a:lnTo>
                  <a:lnTo>
                    <a:pt x="516" y="897"/>
                  </a:lnTo>
                  <a:lnTo>
                    <a:pt x="535" y="82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112"/>
            <p:cNvSpPr>
              <a:spLocks/>
            </p:cNvSpPr>
            <p:nvPr/>
          </p:nvSpPr>
          <p:spPr bwMode="auto">
            <a:xfrm>
              <a:off x="2493" y="2158"/>
              <a:ext cx="613" cy="372"/>
            </a:xfrm>
            <a:custGeom>
              <a:avLst/>
              <a:gdLst>
                <a:gd name="T0" fmla="*/ 0 w 3065"/>
                <a:gd name="T1" fmla="*/ 0 h 1862"/>
                <a:gd name="T2" fmla="*/ 10 w 3065"/>
                <a:gd name="T3" fmla="*/ 1 h 1862"/>
                <a:gd name="T4" fmla="*/ 14 w 3065"/>
                <a:gd name="T5" fmla="*/ 4 h 1862"/>
                <a:gd name="T6" fmla="*/ 23 w 3065"/>
                <a:gd name="T7" fmla="*/ 5 h 1862"/>
                <a:gd name="T8" fmla="*/ 29 w 3065"/>
                <a:gd name="T9" fmla="*/ 8 h 1862"/>
                <a:gd name="T10" fmla="*/ 35 w 3065"/>
                <a:gd name="T11" fmla="*/ 8 h 1862"/>
                <a:gd name="T12" fmla="*/ 41 w 3065"/>
                <a:gd name="T13" fmla="*/ 12 h 1862"/>
                <a:gd name="T14" fmla="*/ 48 w 3065"/>
                <a:gd name="T15" fmla="*/ 13 h 1862"/>
                <a:gd name="T16" fmla="*/ 53 w 3065"/>
                <a:gd name="T17" fmla="*/ 15 h 1862"/>
                <a:gd name="T18" fmla="*/ 62 w 3065"/>
                <a:gd name="T19" fmla="*/ 15 h 1862"/>
                <a:gd name="T20" fmla="*/ 68 w 3065"/>
                <a:gd name="T21" fmla="*/ 18 h 1862"/>
                <a:gd name="T22" fmla="*/ 75 w 3065"/>
                <a:gd name="T23" fmla="*/ 19 h 1862"/>
                <a:gd name="T24" fmla="*/ 79 w 3065"/>
                <a:gd name="T25" fmla="*/ 21 h 1862"/>
                <a:gd name="T26" fmla="*/ 84 w 3065"/>
                <a:gd name="T27" fmla="*/ 21 h 1862"/>
                <a:gd name="T28" fmla="*/ 91 w 3065"/>
                <a:gd name="T29" fmla="*/ 24 h 1862"/>
                <a:gd name="T30" fmla="*/ 98 w 3065"/>
                <a:gd name="T31" fmla="*/ 25 h 1862"/>
                <a:gd name="T32" fmla="*/ 101 w 3065"/>
                <a:gd name="T33" fmla="*/ 26 h 1862"/>
                <a:gd name="T34" fmla="*/ 110 w 3065"/>
                <a:gd name="T35" fmla="*/ 29 h 1862"/>
                <a:gd name="T36" fmla="*/ 111 w 3065"/>
                <a:gd name="T37" fmla="*/ 31 h 1862"/>
                <a:gd name="T38" fmla="*/ 115 w 3065"/>
                <a:gd name="T39" fmla="*/ 34 h 1862"/>
                <a:gd name="T40" fmla="*/ 116 w 3065"/>
                <a:gd name="T41" fmla="*/ 36 h 1862"/>
                <a:gd name="T42" fmla="*/ 119 w 3065"/>
                <a:gd name="T43" fmla="*/ 40 h 1862"/>
                <a:gd name="T44" fmla="*/ 119 w 3065"/>
                <a:gd name="T45" fmla="*/ 44 h 1862"/>
                <a:gd name="T46" fmla="*/ 121 w 3065"/>
                <a:gd name="T47" fmla="*/ 48 h 1862"/>
                <a:gd name="T48" fmla="*/ 120 w 3065"/>
                <a:gd name="T49" fmla="*/ 53 h 1862"/>
                <a:gd name="T50" fmla="*/ 121 w 3065"/>
                <a:gd name="T51" fmla="*/ 57 h 1862"/>
                <a:gd name="T52" fmla="*/ 121 w 3065"/>
                <a:gd name="T53" fmla="*/ 64 h 1862"/>
                <a:gd name="T54" fmla="*/ 123 w 3065"/>
                <a:gd name="T55" fmla="*/ 69 h 1862"/>
                <a:gd name="T56" fmla="*/ 122 w 3065"/>
                <a:gd name="T57" fmla="*/ 74 h 18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65" h="1862">
                  <a:moveTo>
                    <a:pt x="0" y="0"/>
                  </a:moveTo>
                  <a:lnTo>
                    <a:pt x="239" y="29"/>
                  </a:lnTo>
                  <a:lnTo>
                    <a:pt x="354" y="109"/>
                  </a:lnTo>
                  <a:lnTo>
                    <a:pt x="570" y="129"/>
                  </a:lnTo>
                  <a:lnTo>
                    <a:pt x="731" y="189"/>
                  </a:lnTo>
                  <a:lnTo>
                    <a:pt x="887" y="212"/>
                  </a:lnTo>
                  <a:lnTo>
                    <a:pt x="1031" y="292"/>
                  </a:lnTo>
                  <a:lnTo>
                    <a:pt x="1205" y="313"/>
                  </a:lnTo>
                  <a:lnTo>
                    <a:pt x="1333" y="371"/>
                  </a:lnTo>
                  <a:lnTo>
                    <a:pt x="1544" y="377"/>
                  </a:lnTo>
                  <a:lnTo>
                    <a:pt x="1702" y="454"/>
                  </a:lnTo>
                  <a:lnTo>
                    <a:pt x="1873" y="471"/>
                  </a:lnTo>
                  <a:lnTo>
                    <a:pt x="1985" y="523"/>
                  </a:lnTo>
                  <a:lnTo>
                    <a:pt x="2091" y="529"/>
                  </a:lnTo>
                  <a:lnTo>
                    <a:pt x="2282" y="600"/>
                  </a:lnTo>
                  <a:lnTo>
                    <a:pt x="2450" y="621"/>
                  </a:lnTo>
                  <a:lnTo>
                    <a:pt x="2529" y="643"/>
                  </a:lnTo>
                  <a:lnTo>
                    <a:pt x="2750" y="714"/>
                  </a:lnTo>
                  <a:lnTo>
                    <a:pt x="2776" y="788"/>
                  </a:lnTo>
                  <a:lnTo>
                    <a:pt x="2880" y="843"/>
                  </a:lnTo>
                  <a:lnTo>
                    <a:pt x="2896" y="907"/>
                  </a:lnTo>
                  <a:lnTo>
                    <a:pt x="2976" y="1002"/>
                  </a:lnTo>
                  <a:lnTo>
                    <a:pt x="2964" y="1112"/>
                  </a:lnTo>
                  <a:lnTo>
                    <a:pt x="3019" y="1203"/>
                  </a:lnTo>
                  <a:lnTo>
                    <a:pt x="2991" y="1329"/>
                  </a:lnTo>
                  <a:lnTo>
                    <a:pt x="3026" y="1416"/>
                  </a:lnTo>
                  <a:lnTo>
                    <a:pt x="3017" y="1590"/>
                  </a:lnTo>
                  <a:lnTo>
                    <a:pt x="3065" y="1737"/>
                  </a:lnTo>
                  <a:lnTo>
                    <a:pt x="3061" y="1862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Freeform 113"/>
            <p:cNvSpPr>
              <a:spLocks/>
            </p:cNvSpPr>
            <p:nvPr/>
          </p:nvSpPr>
          <p:spPr bwMode="auto">
            <a:xfrm>
              <a:off x="3308" y="2367"/>
              <a:ext cx="223" cy="388"/>
            </a:xfrm>
            <a:custGeom>
              <a:avLst/>
              <a:gdLst>
                <a:gd name="T0" fmla="*/ 0 w 1115"/>
                <a:gd name="T1" fmla="*/ 0 h 1944"/>
                <a:gd name="T2" fmla="*/ 0 w 1115"/>
                <a:gd name="T3" fmla="*/ 7 h 1944"/>
                <a:gd name="T4" fmla="*/ 2 w 1115"/>
                <a:gd name="T5" fmla="*/ 11 h 1944"/>
                <a:gd name="T6" fmla="*/ 1 w 1115"/>
                <a:gd name="T7" fmla="*/ 17 h 1944"/>
                <a:gd name="T8" fmla="*/ 3 w 1115"/>
                <a:gd name="T9" fmla="*/ 22 h 1944"/>
                <a:gd name="T10" fmla="*/ 2 w 1115"/>
                <a:gd name="T11" fmla="*/ 27 h 1944"/>
                <a:gd name="T12" fmla="*/ 3 w 1115"/>
                <a:gd name="T13" fmla="*/ 31 h 1944"/>
                <a:gd name="T14" fmla="*/ 1 w 1115"/>
                <a:gd name="T15" fmla="*/ 35 h 1944"/>
                <a:gd name="T16" fmla="*/ 4 w 1115"/>
                <a:gd name="T17" fmla="*/ 42 h 1944"/>
                <a:gd name="T18" fmla="*/ 3 w 1115"/>
                <a:gd name="T19" fmla="*/ 46 h 1944"/>
                <a:gd name="T20" fmla="*/ 5 w 1115"/>
                <a:gd name="T21" fmla="*/ 48 h 1944"/>
                <a:gd name="T22" fmla="*/ 6 w 1115"/>
                <a:gd name="T23" fmla="*/ 56 h 1944"/>
                <a:gd name="T24" fmla="*/ 6 w 1115"/>
                <a:gd name="T25" fmla="*/ 60 h 1944"/>
                <a:gd name="T26" fmla="*/ 9 w 1115"/>
                <a:gd name="T27" fmla="*/ 62 h 1944"/>
                <a:gd name="T28" fmla="*/ 10 w 1115"/>
                <a:gd name="T29" fmla="*/ 64 h 1944"/>
                <a:gd name="T30" fmla="*/ 12 w 1115"/>
                <a:gd name="T31" fmla="*/ 66 h 1944"/>
                <a:gd name="T32" fmla="*/ 12 w 1115"/>
                <a:gd name="T33" fmla="*/ 69 h 1944"/>
                <a:gd name="T34" fmla="*/ 17 w 1115"/>
                <a:gd name="T35" fmla="*/ 70 h 1944"/>
                <a:gd name="T36" fmla="*/ 18 w 1115"/>
                <a:gd name="T37" fmla="*/ 72 h 1944"/>
                <a:gd name="T38" fmla="*/ 23 w 1115"/>
                <a:gd name="T39" fmla="*/ 71 h 1944"/>
                <a:gd name="T40" fmla="*/ 24 w 1115"/>
                <a:gd name="T41" fmla="*/ 72 h 1944"/>
                <a:gd name="T42" fmla="*/ 28 w 1115"/>
                <a:gd name="T43" fmla="*/ 72 h 1944"/>
                <a:gd name="T44" fmla="*/ 31 w 1115"/>
                <a:gd name="T45" fmla="*/ 74 h 1944"/>
                <a:gd name="T46" fmla="*/ 35 w 1115"/>
                <a:gd name="T47" fmla="*/ 74 h 1944"/>
                <a:gd name="T48" fmla="*/ 35 w 1115"/>
                <a:gd name="T49" fmla="*/ 76 h 1944"/>
                <a:gd name="T50" fmla="*/ 39 w 1115"/>
                <a:gd name="T51" fmla="*/ 75 h 1944"/>
                <a:gd name="T52" fmla="*/ 45 w 1115"/>
                <a:gd name="T53" fmla="*/ 77 h 19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15" h="1944">
                  <a:moveTo>
                    <a:pt x="12" y="0"/>
                  </a:moveTo>
                  <a:lnTo>
                    <a:pt x="0" y="175"/>
                  </a:lnTo>
                  <a:lnTo>
                    <a:pt x="57" y="272"/>
                  </a:lnTo>
                  <a:lnTo>
                    <a:pt x="24" y="422"/>
                  </a:lnTo>
                  <a:lnTo>
                    <a:pt x="74" y="557"/>
                  </a:lnTo>
                  <a:lnTo>
                    <a:pt x="52" y="672"/>
                  </a:lnTo>
                  <a:lnTo>
                    <a:pt x="80" y="782"/>
                  </a:lnTo>
                  <a:lnTo>
                    <a:pt x="35" y="876"/>
                  </a:lnTo>
                  <a:lnTo>
                    <a:pt x="110" y="1040"/>
                  </a:lnTo>
                  <a:lnTo>
                    <a:pt x="77" y="1140"/>
                  </a:lnTo>
                  <a:lnTo>
                    <a:pt x="125" y="1208"/>
                  </a:lnTo>
                  <a:lnTo>
                    <a:pt x="140" y="1418"/>
                  </a:lnTo>
                  <a:lnTo>
                    <a:pt x="161" y="1518"/>
                  </a:lnTo>
                  <a:lnTo>
                    <a:pt x="233" y="1551"/>
                  </a:lnTo>
                  <a:lnTo>
                    <a:pt x="238" y="1614"/>
                  </a:lnTo>
                  <a:lnTo>
                    <a:pt x="291" y="1647"/>
                  </a:lnTo>
                  <a:lnTo>
                    <a:pt x="292" y="1741"/>
                  </a:lnTo>
                  <a:lnTo>
                    <a:pt x="419" y="1754"/>
                  </a:lnTo>
                  <a:lnTo>
                    <a:pt x="459" y="1798"/>
                  </a:lnTo>
                  <a:lnTo>
                    <a:pt x="567" y="1772"/>
                  </a:lnTo>
                  <a:lnTo>
                    <a:pt x="607" y="1811"/>
                  </a:lnTo>
                  <a:lnTo>
                    <a:pt x="696" y="1808"/>
                  </a:lnTo>
                  <a:lnTo>
                    <a:pt x="778" y="1852"/>
                  </a:lnTo>
                  <a:lnTo>
                    <a:pt x="874" y="1847"/>
                  </a:lnTo>
                  <a:lnTo>
                    <a:pt x="883" y="1901"/>
                  </a:lnTo>
                  <a:lnTo>
                    <a:pt x="987" y="1884"/>
                  </a:lnTo>
                  <a:lnTo>
                    <a:pt x="1115" y="1944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114"/>
            <p:cNvSpPr>
              <a:spLocks/>
            </p:cNvSpPr>
            <p:nvPr/>
          </p:nvSpPr>
          <p:spPr bwMode="auto">
            <a:xfrm>
              <a:off x="3383" y="2325"/>
              <a:ext cx="223" cy="388"/>
            </a:xfrm>
            <a:custGeom>
              <a:avLst/>
              <a:gdLst>
                <a:gd name="T0" fmla="*/ 1 w 1116"/>
                <a:gd name="T1" fmla="*/ 0 h 1943"/>
                <a:gd name="T2" fmla="*/ 0 w 1116"/>
                <a:gd name="T3" fmla="*/ 7 h 1943"/>
                <a:gd name="T4" fmla="*/ 2 w 1116"/>
                <a:gd name="T5" fmla="*/ 11 h 1943"/>
                <a:gd name="T6" fmla="*/ 1 w 1116"/>
                <a:gd name="T7" fmla="*/ 17 h 1943"/>
                <a:gd name="T8" fmla="*/ 2 w 1116"/>
                <a:gd name="T9" fmla="*/ 22 h 1943"/>
                <a:gd name="T10" fmla="*/ 1 w 1116"/>
                <a:gd name="T11" fmla="*/ 28 h 1943"/>
                <a:gd name="T12" fmla="*/ 3 w 1116"/>
                <a:gd name="T13" fmla="*/ 31 h 1943"/>
                <a:gd name="T14" fmla="*/ 3 w 1116"/>
                <a:gd name="T15" fmla="*/ 35 h 1943"/>
                <a:gd name="T16" fmla="*/ 4 w 1116"/>
                <a:gd name="T17" fmla="*/ 41 h 1943"/>
                <a:gd name="T18" fmla="*/ 4 w 1116"/>
                <a:gd name="T19" fmla="*/ 45 h 1943"/>
                <a:gd name="T20" fmla="*/ 5 w 1116"/>
                <a:gd name="T21" fmla="*/ 48 h 1943"/>
                <a:gd name="T22" fmla="*/ 6 w 1116"/>
                <a:gd name="T23" fmla="*/ 57 h 1943"/>
                <a:gd name="T24" fmla="*/ 6 w 1116"/>
                <a:gd name="T25" fmla="*/ 61 h 1943"/>
                <a:gd name="T26" fmla="*/ 9 w 1116"/>
                <a:gd name="T27" fmla="*/ 62 h 1943"/>
                <a:gd name="T28" fmla="*/ 10 w 1116"/>
                <a:gd name="T29" fmla="*/ 64 h 1943"/>
                <a:gd name="T30" fmla="*/ 12 w 1116"/>
                <a:gd name="T31" fmla="*/ 66 h 1943"/>
                <a:gd name="T32" fmla="*/ 12 w 1116"/>
                <a:gd name="T33" fmla="*/ 69 h 1943"/>
                <a:gd name="T34" fmla="*/ 17 w 1116"/>
                <a:gd name="T35" fmla="*/ 70 h 1943"/>
                <a:gd name="T36" fmla="*/ 18 w 1116"/>
                <a:gd name="T37" fmla="*/ 72 h 1943"/>
                <a:gd name="T38" fmla="*/ 23 w 1116"/>
                <a:gd name="T39" fmla="*/ 71 h 1943"/>
                <a:gd name="T40" fmla="*/ 24 w 1116"/>
                <a:gd name="T41" fmla="*/ 72 h 1943"/>
                <a:gd name="T42" fmla="*/ 28 w 1116"/>
                <a:gd name="T43" fmla="*/ 72 h 1943"/>
                <a:gd name="T44" fmla="*/ 31 w 1116"/>
                <a:gd name="T45" fmla="*/ 74 h 1943"/>
                <a:gd name="T46" fmla="*/ 35 w 1116"/>
                <a:gd name="T47" fmla="*/ 74 h 1943"/>
                <a:gd name="T48" fmla="*/ 35 w 1116"/>
                <a:gd name="T49" fmla="*/ 76 h 1943"/>
                <a:gd name="T50" fmla="*/ 39 w 1116"/>
                <a:gd name="T51" fmla="*/ 75 h 1943"/>
                <a:gd name="T52" fmla="*/ 45 w 1116"/>
                <a:gd name="T53" fmla="*/ 77 h 194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16" h="1943">
                  <a:moveTo>
                    <a:pt x="13" y="0"/>
                  </a:moveTo>
                  <a:lnTo>
                    <a:pt x="0" y="175"/>
                  </a:lnTo>
                  <a:lnTo>
                    <a:pt x="59" y="273"/>
                  </a:lnTo>
                  <a:lnTo>
                    <a:pt x="25" y="422"/>
                  </a:lnTo>
                  <a:lnTo>
                    <a:pt x="56" y="557"/>
                  </a:lnTo>
                  <a:lnTo>
                    <a:pt x="33" y="699"/>
                  </a:lnTo>
                  <a:lnTo>
                    <a:pt x="87" y="787"/>
                  </a:lnTo>
                  <a:lnTo>
                    <a:pt x="64" y="876"/>
                  </a:lnTo>
                  <a:lnTo>
                    <a:pt x="111" y="1039"/>
                  </a:lnTo>
                  <a:lnTo>
                    <a:pt x="92" y="1126"/>
                  </a:lnTo>
                  <a:lnTo>
                    <a:pt x="126" y="1209"/>
                  </a:lnTo>
                  <a:lnTo>
                    <a:pt x="141" y="1417"/>
                  </a:lnTo>
                  <a:lnTo>
                    <a:pt x="162" y="1517"/>
                  </a:lnTo>
                  <a:lnTo>
                    <a:pt x="234" y="1550"/>
                  </a:lnTo>
                  <a:lnTo>
                    <a:pt x="239" y="1614"/>
                  </a:lnTo>
                  <a:lnTo>
                    <a:pt x="292" y="1648"/>
                  </a:lnTo>
                  <a:lnTo>
                    <a:pt x="293" y="1741"/>
                  </a:lnTo>
                  <a:lnTo>
                    <a:pt x="420" y="1754"/>
                  </a:lnTo>
                  <a:lnTo>
                    <a:pt x="460" y="1798"/>
                  </a:lnTo>
                  <a:lnTo>
                    <a:pt x="568" y="1771"/>
                  </a:lnTo>
                  <a:lnTo>
                    <a:pt x="608" y="1810"/>
                  </a:lnTo>
                  <a:lnTo>
                    <a:pt x="697" y="1809"/>
                  </a:lnTo>
                  <a:lnTo>
                    <a:pt x="779" y="1851"/>
                  </a:lnTo>
                  <a:lnTo>
                    <a:pt x="875" y="1848"/>
                  </a:lnTo>
                  <a:lnTo>
                    <a:pt x="884" y="1901"/>
                  </a:lnTo>
                  <a:lnTo>
                    <a:pt x="988" y="1883"/>
                  </a:lnTo>
                  <a:lnTo>
                    <a:pt x="1116" y="1943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Freeform 115"/>
            <p:cNvSpPr>
              <a:spLocks/>
            </p:cNvSpPr>
            <p:nvPr/>
          </p:nvSpPr>
          <p:spPr bwMode="auto">
            <a:xfrm>
              <a:off x="3472" y="2276"/>
              <a:ext cx="223" cy="389"/>
            </a:xfrm>
            <a:custGeom>
              <a:avLst/>
              <a:gdLst>
                <a:gd name="T0" fmla="*/ 1 w 1115"/>
                <a:gd name="T1" fmla="*/ 0 h 1944"/>
                <a:gd name="T2" fmla="*/ 0 w 1115"/>
                <a:gd name="T3" fmla="*/ 7 h 1944"/>
                <a:gd name="T4" fmla="*/ 2 w 1115"/>
                <a:gd name="T5" fmla="*/ 11 h 1944"/>
                <a:gd name="T6" fmla="*/ 1 w 1115"/>
                <a:gd name="T7" fmla="*/ 17 h 1944"/>
                <a:gd name="T8" fmla="*/ 3 w 1115"/>
                <a:gd name="T9" fmla="*/ 22 h 1944"/>
                <a:gd name="T10" fmla="*/ 3 w 1115"/>
                <a:gd name="T11" fmla="*/ 28 h 1944"/>
                <a:gd name="T12" fmla="*/ 3 w 1115"/>
                <a:gd name="T13" fmla="*/ 32 h 1944"/>
                <a:gd name="T14" fmla="*/ 5 w 1115"/>
                <a:gd name="T15" fmla="*/ 36 h 1944"/>
                <a:gd name="T16" fmla="*/ 4 w 1115"/>
                <a:gd name="T17" fmla="*/ 42 h 1944"/>
                <a:gd name="T18" fmla="*/ 6 w 1115"/>
                <a:gd name="T19" fmla="*/ 45 h 1944"/>
                <a:gd name="T20" fmla="*/ 5 w 1115"/>
                <a:gd name="T21" fmla="*/ 48 h 1944"/>
                <a:gd name="T22" fmla="*/ 6 w 1115"/>
                <a:gd name="T23" fmla="*/ 57 h 1944"/>
                <a:gd name="T24" fmla="*/ 6 w 1115"/>
                <a:gd name="T25" fmla="*/ 61 h 1944"/>
                <a:gd name="T26" fmla="*/ 9 w 1115"/>
                <a:gd name="T27" fmla="*/ 62 h 1944"/>
                <a:gd name="T28" fmla="*/ 10 w 1115"/>
                <a:gd name="T29" fmla="*/ 65 h 1944"/>
                <a:gd name="T30" fmla="*/ 12 w 1115"/>
                <a:gd name="T31" fmla="*/ 66 h 1944"/>
                <a:gd name="T32" fmla="*/ 12 w 1115"/>
                <a:gd name="T33" fmla="*/ 70 h 1944"/>
                <a:gd name="T34" fmla="*/ 17 w 1115"/>
                <a:gd name="T35" fmla="*/ 70 h 1944"/>
                <a:gd name="T36" fmla="*/ 18 w 1115"/>
                <a:gd name="T37" fmla="*/ 72 h 1944"/>
                <a:gd name="T38" fmla="*/ 23 w 1115"/>
                <a:gd name="T39" fmla="*/ 71 h 1944"/>
                <a:gd name="T40" fmla="*/ 24 w 1115"/>
                <a:gd name="T41" fmla="*/ 72 h 1944"/>
                <a:gd name="T42" fmla="*/ 28 w 1115"/>
                <a:gd name="T43" fmla="*/ 72 h 1944"/>
                <a:gd name="T44" fmla="*/ 31 w 1115"/>
                <a:gd name="T45" fmla="*/ 74 h 1944"/>
                <a:gd name="T46" fmla="*/ 35 w 1115"/>
                <a:gd name="T47" fmla="*/ 74 h 1944"/>
                <a:gd name="T48" fmla="*/ 35 w 1115"/>
                <a:gd name="T49" fmla="*/ 76 h 1944"/>
                <a:gd name="T50" fmla="*/ 40 w 1115"/>
                <a:gd name="T51" fmla="*/ 75 h 1944"/>
                <a:gd name="T52" fmla="*/ 45 w 1115"/>
                <a:gd name="T53" fmla="*/ 78 h 19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15" h="1944">
                  <a:moveTo>
                    <a:pt x="13" y="0"/>
                  </a:moveTo>
                  <a:lnTo>
                    <a:pt x="0" y="175"/>
                  </a:lnTo>
                  <a:lnTo>
                    <a:pt x="58" y="272"/>
                  </a:lnTo>
                  <a:lnTo>
                    <a:pt x="25" y="422"/>
                  </a:lnTo>
                  <a:lnTo>
                    <a:pt x="76" y="557"/>
                  </a:lnTo>
                  <a:lnTo>
                    <a:pt x="67" y="698"/>
                  </a:lnTo>
                  <a:lnTo>
                    <a:pt x="86" y="788"/>
                  </a:lnTo>
                  <a:lnTo>
                    <a:pt x="124" y="896"/>
                  </a:lnTo>
                  <a:lnTo>
                    <a:pt x="110" y="1039"/>
                  </a:lnTo>
                  <a:lnTo>
                    <a:pt x="146" y="1126"/>
                  </a:lnTo>
                  <a:lnTo>
                    <a:pt x="125" y="1209"/>
                  </a:lnTo>
                  <a:lnTo>
                    <a:pt x="140" y="1417"/>
                  </a:lnTo>
                  <a:lnTo>
                    <a:pt x="161" y="1517"/>
                  </a:lnTo>
                  <a:lnTo>
                    <a:pt x="233" y="1550"/>
                  </a:lnTo>
                  <a:lnTo>
                    <a:pt x="239" y="1614"/>
                  </a:lnTo>
                  <a:lnTo>
                    <a:pt x="292" y="1647"/>
                  </a:lnTo>
                  <a:lnTo>
                    <a:pt x="293" y="1741"/>
                  </a:lnTo>
                  <a:lnTo>
                    <a:pt x="419" y="1753"/>
                  </a:lnTo>
                  <a:lnTo>
                    <a:pt x="459" y="1798"/>
                  </a:lnTo>
                  <a:lnTo>
                    <a:pt x="567" y="1772"/>
                  </a:lnTo>
                  <a:lnTo>
                    <a:pt x="607" y="1809"/>
                  </a:lnTo>
                  <a:lnTo>
                    <a:pt x="696" y="1808"/>
                  </a:lnTo>
                  <a:lnTo>
                    <a:pt x="778" y="1851"/>
                  </a:lnTo>
                  <a:lnTo>
                    <a:pt x="876" y="1847"/>
                  </a:lnTo>
                  <a:lnTo>
                    <a:pt x="883" y="1900"/>
                  </a:lnTo>
                  <a:lnTo>
                    <a:pt x="988" y="1883"/>
                  </a:lnTo>
                  <a:lnTo>
                    <a:pt x="1115" y="1944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Line 116"/>
            <p:cNvSpPr>
              <a:spLocks noChangeShapeType="1"/>
            </p:cNvSpPr>
            <p:nvPr/>
          </p:nvSpPr>
          <p:spPr bwMode="auto">
            <a:xfrm>
              <a:off x="2079" y="2436"/>
              <a:ext cx="133" cy="131"/>
            </a:xfrm>
            <a:prstGeom prst="line">
              <a:avLst/>
            </a:prstGeom>
            <a:noFill/>
            <a:ln w="9525">
              <a:solidFill>
                <a:srgbClr val="DE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Line 117"/>
            <p:cNvSpPr>
              <a:spLocks noChangeShapeType="1"/>
            </p:cNvSpPr>
            <p:nvPr/>
          </p:nvSpPr>
          <p:spPr bwMode="auto">
            <a:xfrm>
              <a:off x="1971" y="2477"/>
              <a:ext cx="100" cy="144"/>
            </a:xfrm>
            <a:prstGeom prst="line">
              <a:avLst/>
            </a:prstGeom>
            <a:noFill/>
            <a:ln w="9525">
              <a:solidFill>
                <a:srgbClr val="DE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>
              <a:off x="1878" y="2498"/>
              <a:ext cx="67" cy="123"/>
            </a:xfrm>
            <a:prstGeom prst="line">
              <a:avLst/>
            </a:prstGeom>
            <a:noFill/>
            <a:ln w="9525">
              <a:solidFill>
                <a:srgbClr val="DE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Line 119"/>
            <p:cNvSpPr>
              <a:spLocks noChangeShapeType="1"/>
            </p:cNvSpPr>
            <p:nvPr/>
          </p:nvSpPr>
          <p:spPr bwMode="auto">
            <a:xfrm>
              <a:off x="1762" y="2655"/>
              <a:ext cx="46" cy="179"/>
            </a:xfrm>
            <a:prstGeom prst="line">
              <a:avLst/>
            </a:prstGeom>
            <a:noFill/>
            <a:ln w="9525">
              <a:solidFill>
                <a:srgbClr val="DE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Line 120"/>
            <p:cNvSpPr>
              <a:spLocks noChangeShapeType="1"/>
            </p:cNvSpPr>
            <p:nvPr/>
          </p:nvSpPr>
          <p:spPr bwMode="auto">
            <a:xfrm>
              <a:off x="1639" y="2736"/>
              <a:ext cx="89" cy="136"/>
            </a:xfrm>
            <a:prstGeom prst="line">
              <a:avLst/>
            </a:prstGeom>
            <a:noFill/>
            <a:ln w="9525">
              <a:solidFill>
                <a:srgbClr val="DE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Freeform 121"/>
            <p:cNvSpPr>
              <a:spLocks/>
            </p:cNvSpPr>
            <p:nvPr/>
          </p:nvSpPr>
          <p:spPr bwMode="auto">
            <a:xfrm>
              <a:off x="2201" y="2425"/>
              <a:ext cx="209" cy="147"/>
            </a:xfrm>
            <a:custGeom>
              <a:avLst/>
              <a:gdLst>
                <a:gd name="T0" fmla="*/ 1 w 1045"/>
                <a:gd name="T1" fmla="*/ 29 h 736"/>
                <a:gd name="T2" fmla="*/ 2 w 1045"/>
                <a:gd name="T3" fmla="*/ 29 h 736"/>
                <a:gd name="T4" fmla="*/ 42 w 1045"/>
                <a:gd name="T5" fmla="*/ 2 h 736"/>
                <a:gd name="T6" fmla="*/ 40 w 1045"/>
                <a:gd name="T7" fmla="*/ 0 h 736"/>
                <a:gd name="T8" fmla="*/ 0 w 1045"/>
                <a:gd name="T9" fmla="*/ 27 h 736"/>
                <a:gd name="T10" fmla="*/ 0 w 1045"/>
                <a:gd name="T11" fmla="*/ 27 h 736"/>
                <a:gd name="T12" fmla="*/ 1 w 1045"/>
                <a:gd name="T13" fmla="*/ 29 h 736"/>
                <a:gd name="T14" fmla="*/ 1 w 1045"/>
                <a:gd name="T15" fmla="*/ 29 h 736"/>
                <a:gd name="T16" fmla="*/ 2 w 1045"/>
                <a:gd name="T17" fmla="*/ 29 h 736"/>
                <a:gd name="T18" fmla="*/ 1 w 1045"/>
                <a:gd name="T19" fmla="*/ 29 h 7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45" h="736">
                  <a:moveTo>
                    <a:pt x="34" y="736"/>
                  </a:moveTo>
                  <a:lnTo>
                    <a:pt x="40" y="733"/>
                  </a:lnTo>
                  <a:lnTo>
                    <a:pt x="1045" y="59"/>
                  </a:lnTo>
                  <a:lnTo>
                    <a:pt x="1005" y="0"/>
                  </a:lnTo>
                  <a:lnTo>
                    <a:pt x="0" y="673"/>
                  </a:lnTo>
                  <a:lnTo>
                    <a:pt x="6" y="670"/>
                  </a:lnTo>
                  <a:lnTo>
                    <a:pt x="34" y="736"/>
                  </a:lnTo>
                  <a:lnTo>
                    <a:pt x="37" y="735"/>
                  </a:lnTo>
                  <a:lnTo>
                    <a:pt x="40" y="733"/>
                  </a:lnTo>
                  <a:lnTo>
                    <a:pt x="34" y="73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Freeform 122"/>
            <p:cNvSpPr>
              <a:spLocks/>
            </p:cNvSpPr>
            <p:nvPr/>
          </p:nvSpPr>
          <p:spPr bwMode="auto">
            <a:xfrm>
              <a:off x="2069" y="2559"/>
              <a:ext cx="139" cy="68"/>
            </a:xfrm>
            <a:custGeom>
              <a:avLst/>
              <a:gdLst>
                <a:gd name="T0" fmla="*/ 1 w 696"/>
                <a:gd name="T1" fmla="*/ 13 h 344"/>
                <a:gd name="T2" fmla="*/ 1 w 696"/>
                <a:gd name="T3" fmla="*/ 13 h 344"/>
                <a:gd name="T4" fmla="*/ 28 w 696"/>
                <a:gd name="T5" fmla="*/ 3 h 344"/>
                <a:gd name="T6" fmla="*/ 27 w 696"/>
                <a:gd name="T7" fmla="*/ 0 h 344"/>
                <a:gd name="T8" fmla="*/ 0 w 696"/>
                <a:gd name="T9" fmla="*/ 11 h 344"/>
                <a:gd name="T10" fmla="*/ 1 w 696"/>
                <a:gd name="T11" fmla="*/ 11 h 344"/>
                <a:gd name="T12" fmla="*/ 1 w 696"/>
                <a:gd name="T13" fmla="*/ 13 h 344"/>
                <a:gd name="T14" fmla="*/ 1 w 696"/>
                <a:gd name="T15" fmla="*/ 13 h 344"/>
                <a:gd name="T16" fmla="*/ 1 w 696"/>
                <a:gd name="T17" fmla="*/ 13 h 344"/>
                <a:gd name="T18" fmla="*/ 1 w 696"/>
                <a:gd name="T19" fmla="*/ 13 h 34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96" h="344">
                  <a:moveTo>
                    <a:pt x="14" y="344"/>
                  </a:moveTo>
                  <a:lnTo>
                    <a:pt x="27" y="340"/>
                  </a:lnTo>
                  <a:lnTo>
                    <a:pt x="696" y="66"/>
                  </a:lnTo>
                  <a:lnTo>
                    <a:pt x="668" y="0"/>
                  </a:lnTo>
                  <a:lnTo>
                    <a:pt x="0" y="274"/>
                  </a:lnTo>
                  <a:lnTo>
                    <a:pt x="13" y="271"/>
                  </a:lnTo>
                  <a:lnTo>
                    <a:pt x="14" y="344"/>
                  </a:lnTo>
                  <a:lnTo>
                    <a:pt x="20" y="344"/>
                  </a:lnTo>
                  <a:lnTo>
                    <a:pt x="27" y="340"/>
                  </a:lnTo>
                  <a:lnTo>
                    <a:pt x="14" y="34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123"/>
            <p:cNvSpPr>
              <a:spLocks/>
            </p:cNvSpPr>
            <p:nvPr/>
          </p:nvSpPr>
          <p:spPr bwMode="auto">
            <a:xfrm>
              <a:off x="1939" y="2613"/>
              <a:ext cx="133" cy="16"/>
            </a:xfrm>
            <a:custGeom>
              <a:avLst/>
              <a:gdLst>
                <a:gd name="T0" fmla="*/ 2 w 665"/>
                <a:gd name="T1" fmla="*/ 3 h 82"/>
                <a:gd name="T2" fmla="*/ 1 w 665"/>
                <a:gd name="T3" fmla="*/ 3 h 82"/>
                <a:gd name="T4" fmla="*/ 27 w 665"/>
                <a:gd name="T5" fmla="*/ 3 h 82"/>
                <a:gd name="T6" fmla="*/ 27 w 665"/>
                <a:gd name="T7" fmla="*/ 0 h 82"/>
                <a:gd name="T8" fmla="*/ 1 w 665"/>
                <a:gd name="T9" fmla="*/ 0 h 82"/>
                <a:gd name="T10" fmla="*/ 0 w 665"/>
                <a:gd name="T11" fmla="*/ 1 h 82"/>
                <a:gd name="T12" fmla="*/ 1 w 665"/>
                <a:gd name="T13" fmla="*/ 0 h 82"/>
                <a:gd name="T14" fmla="*/ 0 w 665"/>
                <a:gd name="T15" fmla="*/ 0 h 82"/>
                <a:gd name="T16" fmla="*/ 0 w 665"/>
                <a:gd name="T17" fmla="*/ 1 h 82"/>
                <a:gd name="T18" fmla="*/ 2 w 665"/>
                <a:gd name="T19" fmla="*/ 3 h 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65" h="82">
                  <a:moveTo>
                    <a:pt x="59" y="66"/>
                  </a:moveTo>
                  <a:lnTo>
                    <a:pt x="30" y="82"/>
                  </a:lnTo>
                  <a:lnTo>
                    <a:pt x="665" y="73"/>
                  </a:lnTo>
                  <a:lnTo>
                    <a:pt x="664" y="0"/>
                  </a:lnTo>
                  <a:lnTo>
                    <a:pt x="29" y="10"/>
                  </a:lnTo>
                  <a:lnTo>
                    <a:pt x="0" y="26"/>
                  </a:lnTo>
                  <a:lnTo>
                    <a:pt x="29" y="10"/>
                  </a:lnTo>
                  <a:lnTo>
                    <a:pt x="11" y="10"/>
                  </a:lnTo>
                  <a:lnTo>
                    <a:pt x="0" y="26"/>
                  </a:lnTo>
                  <a:lnTo>
                    <a:pt x="59" y="6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Freeform 124"/>
            <p:cNvSpPr>
              <a:spLocks/>
            </p:cNvSpPr>
            <p:nvPr/>
          </p:nvSpPr>
          <p:spPr bwMode="auto">
            <a:xfrm>
              <a:off x="1799" y="2618"/>
              <a:ext cx="152" cy="216"/>
            </a:xfrm>
            <a:custGeom>
              <a:avLst/>
              <a:gdLst>
                <a:gd name="T0" fmla="*/ 2 w 757"/>
                <a:gd name="T1" fmla="*/ 43 h 1081"/>
                <a:gd name="T2" fmla="*/ 2 w 757"/>
                <a:gd name="T3" fmla="*/ 43 h 1081"/>
                <a:gd name="T4" fmla="*/ 31 w 757"/>
                <a:gd name="T5" fmla="*/ 2 h 1081"/>
                <a:gd name="T6" fmla="*/ 28 w 757"/>
                <a:gd name="T7" fmla="*/ 0 h 1081"/>
                <a:gd name="T8" fmla="*/ 0 w 757"/>
                <a:gd name="T9" fmla="*/ 41 h 1081"/>
                <a:gd name="T10" fmla="*/ 0 w 757"/>
                <a:gd name="T11" fmla="*/ 41 h 1081"/>
                <a:gd name="T12" fmla="*/ 2 w 757"/>
                <a:gd name="T13" fmla="*/ 43 h 1081"/>
                <a:gd name="T14" fmla="*/ 2 w 757"/>
                <a:gd name="T15" fmla="*/ 43 h 1081"/>
                <a:gd name="T16" fmla="*/ 2 w 757"/>
                <a:gd name="T17" fmla="*/ 43 h 1081"/>
                <a:gd name="T18" fmla="*/ 2 w 757"/>
                <a:gd name="T19" fmla="*/ 43 h 10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57" h="1081">
                  <a:moveTo>
                    <a:pt x="48" y="1081"/>
                  </a:moveTo>
                  <a:lnTo>
                    <a:pt x="59" y="1070"/>
                  </a:lnTo>
                  <a:lnTo>
                    <a:pt x="757" y="40"/>
                  </a:lnTo>
                  <a:lnTo>
                    <a:pt x="698" y="0"/>
                  </a:lnTo>
                  <a:lnTo>
                    <a:pt x="0" y="1030"/>
                  </a:lnTo>
                  <a:lnTo>
                    <a:pt x="10" y="1019"/>
                  </a:lnTo>
                  <a:lnTo>
                    <a:pt x="48" y="1081"/>
                  </a:lnTo>
                  <a:lnTo>
                    <a:pt x="55" y="1077"/>
                  </a:lnTo>
                  <a:lnTo>
                    <a:pt x="59" y="1070"/>
                  </a:lnTo>
                  <a:lnTo>
                    <a:pt x="48" y="108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Freeform 125"/>
            <p:cNvSpPr>
              <a:spLocks/>
            </p:cNvSpPr>
            <p:nvPr/>
          </p:nvSpPr>
          <p:spPr bwMode="auto">
            <a:xfrm>
              <a:off x="1632" y="2822"/>
              <a:ext cx="177" cy="118"/>
            </a:xfrm>
            <a:custGeom>
              <a:avLst/>
              <a:gdLst>
                <a:gd name="T0" fmla="*/ 0 w 884"/>
                <a:gd name="T1" fmla="*/ 23 h 591"/>
                <a:gd name="T2" fmla="*/ 2 w 884"/>
                <a:gd name="T3" fmla="*/ 23 h 591"/>
                <a:gd name="T4" fmla="*/ 35 w 884"/>
                <a:gd name="T5" fmla="*/ 2 h 591"/>
                <a:gd name="T6" fmla="*/ 34 w 884"/>
                <a:gd name="T7" fmla="*/ 0 h 591"/>
                <a:gd name="T8" fmla="*/ 0 w 884"/>
                <a:gd name="T9" fmla="*/ 21 h 591"/>
                <a:gd name="T10" fmla="*/ 1 w 884"/>
                <a:gd name="T11" fmla="*/ 21 h 591"/>
                <a:gd name="T12" fmla="*/ 0 w 884"/>
                <a:gd name="T13" fmla="*/ 23 h 591"/>
                <a:gd name="T14" fmla="*/ 1 w 884"/>
                <a:gd name="T15" fmla="*/ 24 h 591"/>
                <a:gd name="T16" fmla="*/ 2 w 884"/>
                <a:gd name="T17" fmla="*/ 23 h 591"/>
                <a:gd name="T18" fmla="*/ 0 w 884"/>
                <a:gd name="T19" fmla="*/ 23 h 59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84" h="591">
                  <a:moveTo>
                    <a:pt x="10" y="586"/>
                  </a:moveTo>
                  <a:lnTo>
                    <a:pt x="38" y="582"/>
                  </a:lnTo>
                  <a:lnTo>
                    <a:pt x="884" y="62"/>
                  </a:lnTo>
                  <a:lnTo>
                    <a:pt x="846" y="0"/>
                  </a:lnTo>
                  <a:lnTo>
                    <a:pt x="0" y="521"/>
                  </a:lnTo>
                  <a:lnTo>
                    <a:pt x="28" y="517"/>
                  </a:lnTo>
                  <a:lnTo>
                    <a:pt x="10" y="586"/>
                  </a:lnTo>
                  <a:lnTo>
                    <a:pt x="25" y="591"/>
                  </a:lnTo>
                  <a:lnTo>
                    <a:pt x="38" y="582"/>
                  </a:lnTo>
                  <a:lnTo>
                    <a:pt x="10" y="58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Freeform 126"/>
            <p:cNvSpPr>
              <a:spLocks/>
            </p:cNvSpPr>
            <p:nvPr/>
          </p:nvSpPr>
          <p:spPr bwMode="auto">
            <a:xfrm>
              <a:off x="1493" y="2892"/>
              <a:ext cx="145" cy="47"/>
            </a:xfrm>
            <a:custGeom>
              <a:avLst/>
              <a:gdLst>
                <a:gd name="T0" fmla="*/ 1 w 725"/>
                <a:gd name="T1" fmla="*/ 0 h 235"/>
                <a:gd name="T2" fmla="*/ 2 w 725"/>
                <a:gd name="T3" fmla="*/ 3 h 235"/>
                <a:gd name="T4" fmla="*/ 28 w 725"/>
                <a:gd name="T5" fmla="*/ 9 h 235"/>
                <a:gd name="T6" fmla="*/ 29 w 725"/>
                <a:gd name="T7" fmla="*/ 7 h 235"/>
                <a:gd name="T8" fmla="*/ 3 w 725"/>
                <a:gd name="T9" fmla="*/ 0 h 235"/>
                <a:gd name="T10" fmla="*/ 4 w 725"/>
                <a:gd name="T11" fmla="*/ 2 h 235"/>
                <a:gd name="T12" fmla="*/ 1 w 725"/>
                <a:gd name="T13" fmla="*/ 0 h 235"/>
                <a:gd name="T14" fmla="*/ 0 w 725"/>
                <a:gd name="T15" fmla="*/ 2 h 235"/>
                <a:gd name="T16" fmla="*/ 2 w 725"/>
                <a:gd name="T17" fmla="*/ 3 h 235"/>
                <a:gd name="T18" fmla="*/ 1 w 725"/>
                <a:gd name="T19" fmla="*/ 0 h 2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25" h="235">
                  <a:moveTo>
                    <a:pt x="37" y="12"/>
                  </a:moveTo>
                  <a:lnTo>
                    <a:pt x="55" y="70"/>
                  </a:lnTo>
                  <a:lnTo>
                    <a:pt x="707" y="235"/>
                  </a:lnTo>
                  <a:lnTo>
                    <a:pt x="725" y="166"/>
                  </a:lnTo>
                  <a:lnTo>
                    <a:pt x="72" y="0"/>
                  </a:lnTo>
                  <a:lnTo>
                    <a:pt x="92" y="57"/>
                  </a:lnTo>
                  <a:lnTo>
                    <a:pt x="37" y="12"/>
                  </a:lnTo>
                  <a:lnTo>
                    <a:pt x="0" y="56"/>
                  </a:lnTo>
                  <a:lnTo>
                    <a:pt x="55" y="70"/>
                  </a:lnTo>
                  <a:lnTo>
                    <a:pt x="37" y="1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Freeform 127"/>
            <p:cNvSpPr>
              <a:spLocks/>
            </p:cNvSpPr>
            <p:nvPr/>
          </p:nvSpPr>
          <p:spPr bwMode="auto">
            <a:xfrm>
              <a:off x="1500" y="2728"/>
              <a:ext cx="147" cy="175"/>
            </a:xfrm>
            <a:custGeom>
              <a:avLst/>
              <a:gdLst>
                <a:gd name="T0" fmla="*/ 27 w 736"/>
                <a:gd name="T1" fmla="*/ 0 h 875"/>
                <a:gd name="T2" fmla="*/ 27 w 736"/>
                <a:gd name="T3" fmla="*/ 0 h 875"/>
                <a:gd name="T4" fmla="*/ 0 w 736"/>
                <a:gd name="T5" fmla="*/ 33 h 875"/>
                <a:gd name="T6" fmla="*/ 2 w 736"/>
                <a:gd name="T7" fmla="*/ 35 h 875"/>
                <a:gd name="T8" fmla="*/ 29 w 736"/>
                <a:gd name="T9" fmla="*/ 2 h 875"/>
                <a:gd name="T10" fmla="*/ 29 w 736"/>
                <a:gd name="T11" fmla="*/ 2 h 875"/>
                <a:gd name="T12" fmla="*/ 27 w 736"/>
                <a:gd name="T13" fmla="*/ 0 h 875"/>
                <a:gd name="T14" fmla="*/ 27 w 736"/>
                <a:gd name="T15" fmla="*/ 0 h 875"/>
                <a:gd name="T16" fmla="*/ 27 w 736"/>
                <a:gd name="T17" fmla="*/ 0 h 875"/>
                <a:gd name="T18" fmla="*/ 27 w 736"/>
                <a:gd name="T19" fmla="*/ 0 h 8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736" h="875">
                  <a:moveTo>
                    <a:pt x="688" y="0"/>
                  </a:moveTo>
                  <a:lnTo>
                    <a:pt x="681" y="8"/>
                  </a:lnTo>
                  <a:lnTo>
                    <a:pt x="0" y="830"/>
                  </a:lnTo>
                  <a:lnTo>
                    <a:pt x="55" y="875"/>
                  </a:lnTo>
                  <a:lnTo>
                    <a:pt x="736" y="53"/>
                  </a:lnTo>
                  <a:lnTo>
                    <a:pt x="728" y="61"/>
                  </a:lnTo>
                  <a:lnTo>
                    <a:pt x="688" y="0"/>
                  </a:lnTo>
                  <a:lnTo>
                    <a:pt x="684" y="4"/>
                  </a:lnTo>
                  <a:lnTo>
                    <a:pt x="681" y="8"/>
                  </a:lnTo>
                  <a:lnTo>
                    <a:pt x="688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Freeform 128"/>
            <p:cNvSpPr>
              <a:spLocks/>
            </p:cNvSpPr>
            <p:nvPr/>
          </p:nvSpPr>
          <p:spPr bwMode="auto">
            <a:xfrm>
              <a:off x="1638" y="2649"/>
              <a:ext cx="130" cy="92"/>
            </a:xfrm>
            <a:custGeom>
              <a:avLst/>
              <a:gdLst>
                <a:gd name="T0" fmla="*/ 23 w 653"/>
                <a:gd name="T1" fmla="*/ 0 h 460"/>
                <a:gd name="T2" fmla="*/ 24 w 653"/>
                <a:gd name="T3" fmla="*/ 0 h 460"/>
                <a:gd name="T4" fmla="*/ 0 w 653"/>
                <a:gd name="T5" fmla="*/ 16 h 460"/>
                <a:gd name="T6" fmla="*/ 2 w 653"/>
                <a:gd name="T7" fmla="*/ 18 h 460"/>
                <a:gd name="T8" fmla="*/ 25 w 653"/>
                <a:gd name="T9" fmla="*/ 2 h 460"/>
                <a:gd name="T10" fmla="*/ 26 w 653"/>
                <a:gd name="T11" fmla="*/ 2 h 460"/>
                <a:gd name="T12" fmla="*/ 25 w 653"/>
                <a:gd name="T13" fmla="*/ 2 h 460"/>
                <a:gd name="T14" fmla="*/ 26 w 653"/>
                <a:gd name="T15" fmla="*/ 2 h 460"/>
                <a:gd name="T16" fmla="*/ 26 w 653"/>
                <a:gd name="T17" fmla="*/ 2 h 460"/>
                <a:gd name="T18" fmla="*/ 23 w 653"/>
                <a:gd name="T19" fmla="*/ 0 h 4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53" h="460">
                  <a:moveTo>
                    <a:pt x="595" y="8"/>
                  </a:moveTo>
                  <a:lnTo>
                    <a:pt x="604" y="0"/>
                  </a:lnTo>
                  <a:lnTo>
                    <a:pt x="0" y="399"/>
                  </a:lnTo>
                  <a:lnTo>
                    <a:pt x="40" y="460"/>
                  </a:lnTo>
                  <a:lnTo>
                    <a:pt x="643" y="60"/>
                  </a:lnTo>
                  <a:lnTo>
                    <a:pt x="653" y="51"/>
                  </a:lnTo>
                  <a:lnTo>
                    <a:pt x="643" y="60"/>
                  </a:lnTo>
                  <a:lnTo>
                    <a:pt x="649" y="56"/>
                  </a:lnTo>
                  <a:lnTo>
                    <a:pt x="653" y="51"/>
                  </a:lnTo>
                  <a:lnTo>
                    <a:pt x="595" y="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129"/>
            <p:cNvSpPr>
              <a:spLocks/>
            </p:cNvSpPr>
            <p:nvPr/>
          </p:nvSpPr>
          <p:spPr bwMode="auto">
            <a:xfrm>
              <a:off x="1757" y="2492"/>
              <a:ext cx="126" cy="167"/>
            </a:xfrm>
            <a:custGeom>
              <a:avLst/>
              <a:gdLst>
                <a:gd name="T0" fmla="*/ 24 w 633"/>
                <a:gd name="T1" fmla="*/ 0 h 836"/>
                <a:gd name="T2" fmla="*/ 23 w 633"/>
                <a:gd name="T3" fmla="*/ 1 h 836"/>
                <a:gd name="T4" fmla="*/ 0 w 633"/>
                <a:gd name="T5" fmla="*/ 32 h 836"/>
                <a:gd name="T6" fmla="*/ 2 w 633"/>
                <a:gd name="T7" fmla="*/ 33 h 836"/>
                <a:gd name="T8" fmla="*/ 25 w 633"/>
                <a:gd name="T9" fmla="*/ 2 h 836"/>
                <a:gd name="T10" fmla="*/ 24 w 633"/>
                <a:gd name="T11" fmla="*/ 3 h 836"/>
                <a:gd name="T12" fmla="*/ 24 w 633"/>
                <a:gd name="T13" fmla="*/ 0 h 836"/>
                <a:gd name="T14" fmla="*/ 23 w 633"/>
                <a:gd name="T15" fmla="*/ 0 h 836"/>
                <a:gd name="T16" fmla="*/ 23 w 633"/>
                <a:gd name="T17" fmla="*/ 1 h 836"/>
                <a:gd name="T18" fmla="*/ 24 w 633"/>
                <a:gd name="T19" fmla="*/ 0 h 8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33" h="836">
                  <a:moveTo>
                    <a:pt x="596" y="0"/>
                  </a:moveTo>
                  <a:lnTo>
                    <a:pt x="575" y="14"/>
                  </a:lnTo>
                  <a:lnTo>
                    <a:pt x="0" y="793"/>
                  </a:lnTo>
                  <a:lnTo>
                    <a:pt x="58" y="836"/>
                  </a:lnTo>
                  <a:lnTo>
                    <a:pt x="633" y="56"/>
                  </a:lnTo>
                  <a:lnTo>
                    <a:pt x="611" y="70"/>
                  </a:lnTo>
                  <a:lnTo>
                    <a:pt x="596" y="0"/>
                  </a:lnTo>
                  <a:lnTo>
                    <a:pt x="583" y="2"/>
                  </a:lnTo>
                  <a:lnTo>
                    <a:pt x="575" y="14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Freeform 130"/>
            <p:cNvSpPr>
              <a:spLocks/>
            </p:cNvSpPr>
            <p:nvPr/>
          </p:nvSpPr>
          <p:spPr bwMode="auto">
            <a:xfrm>
              <a:off x="1876" y="2471"/>
              <a:ext cx="102" cy="35"/>
            </a:xfrm>
            <a:custGeom>
              <a:avLst/>
              <a:gdLst>
                <a:gd name="T0" fmla="*/ 19 w 513"/>
                <a:gd name="T1" fmla="*/ 0 h 175"/>
                <a:gd name="T2" fmla="*/ 19 w 513"/>
                <a:gd name="T3" fmla="*/ 0 h 175"/>
                <a:gd name="T4" fmla="*/ 0 w 513"/>
                <a:gd name="T5" fmla="*/ 4 h 175"/>
                <a:gd name="T6" fmla="*/ 1 w 513"/>
                <a:gd name="T7" fmla="*/ 7 h 175"/>
                <a:gd name="T8" fmla="*/ 20 w 513"/>
                <a:gd name="T9" fmla="*/ 3 h 175"/>
                <a:gd name="T10" fmla="*/ 20 w 513"/>
                <a:gd name="T11" fmla="*/ 3 h 175"/>
                <a:gd name="T12" fmla="*/ 20 w 513"/>
                <a:gd name="T13" fmla="*/ 3 h 175"/>
                <a:gd name="T14" fmla="*/ 20 w 513"/>
                <a:gd name="T15" fmla="*/ 3 h 175"/>
                <a:gd name="T16" fmla="*/ 20 w 513"/>
                <a:gd name="T17" fmla="*/ 3 h 175"/>
                <a:gd name="T18" fmla="*/ 19 w 513"/>
                <a:gd name="T19" fmla="*/ 0 h 1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13" h="175">
                  <a:moveTo>
                    <a:pt x="487" y="1"/>
                  </a:moveTo>
                  <a:lnTo>
                    <a:pt x="492" y="0"/>
                  </a:lnTo>
                  <a:lnTo>
                    <a:pt x="0" y="105"/>
                  </a:lnTo>
                  <a:lnTo>
                    <a:pt x="15" y="175"/>
                  </a:lnTo>
                  <a:lnTo>
                    <a:pt x="507" y="70"/>
                  </a:lnTo>
                  <a:lnTo>
                    <a:pt x="513" y="68"/>
                  </a:lnTo>
                  <a:lnTo>
                    <a:pt x="507" y="70"/>
                  </a:lnTo>
                  <a:lnTo>
                    <a:pt x="511" y="69"/>
                  </a:lnTo>
                  <a:lnTo>
                    <a:pt x="513" y="68"/>
                  </a:lnTo>
                  <a:lnTo>
                    <a:pt x="487" y="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131"/>
            <p:cNvSpPr>
              <a:spLocks/>
            </p:cNvSpPr>
            <p:nvPr/>
          </p:nvSpPr>
          <p:spPr bwMode="auto">
            <a:xfrm>
              <a:off x="1973" y="2432"/>
              <a:ext cx="106" cy="52"/>
            </a:xfrm>
            <a:custGeom>
              <a:avLst/>
              <a:gdLst>
                <a:gd name="T0" fmla="*/ 20 w 529"/>
                <a:gd name="T1" fmla="*/ 0 h 263"/>
                <a:gd name="T2" fmla="*/ 20 w 529"/>
                <a:gd name="T3" fmla="*/ 0 h 263"/>
                <a:gd name="T4" fmla="*/ 0 w 529"/>
                <a:gd name="T5" fmla="*/ 8 h 263"/>
                <a:gd name="T6" fmla="*/ 1 w 529"/>
                <a:gd name="T7" fmla="*/ 10 h 263"/>
                <a:gd name="T8" fmla="*/ 21 w 529"/>
                <a:gd name="T9" fmla="*/ 3 h 263"/>
                <a:gd name="T10" fmla="*/ 21 w 529"/>
                <a:gd name="T11" fmla="*/ 2 h 263"/>
                <a:gd name="T12" fmla="*/ 21 w 529"/>
                <a:gd name="T13" fmla="*/ 3 h 263"/>
                <a:gd name="T14" fmla="*/ 21 w 529"/>
                <a:gd name="T15" fmla="*/ 3 h 263"/>
                <a:gd name="T16" fmla="*/ 21 w 529"/>
                <a:gd name="T17" fmla="*/ 2 h 263"/>
                <a:gd name="T18" fmla="*/ 20 w 529"/>
                <a:gd name="T19" fmla="*/ 0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9" h="263">
                  <a:moveTo>
                    <a:pt x="487" y="5"/>
                  </a:moveTo>
                  <a:lnTo>
                    <a:pt x="495" y="0"/>
                  </a:lnTo>
                  <a:lnTo>
                    <a:pt x="0" y="196"/>
                  </a:lnTo>
                  <a:lnTo>
                    <a:pt x="26" y="263"/>
                  </a:lnTo>
                  <a:lnTo>
                    <a:pt x="522" y="67"/>
                  </a:lnTo>
                  <a:lnTo>
                    <a:pt x="529" y="63"/>
                  </a:lnTo>
                  <a:lnTo>
                    <a:pt x="522" y="67"/>
                  </a:lnTo>
                  <a:lnTo>
                    <a:pt x="526" y="65"/>
                  </a:lnTo>
                  <a:lnTo>
                    <a:pt x="529" y="63"/>
                  </a:lnTo>
                  <a:lnTo>
                    <a:pt x="487" y="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132"/>
            <p:cNvSpPr>
              <a:spLocks/>
            </p:cNvSpPr>
            <p:nvPr/>
          </p:nvSpPr>
          <p:spPr bwMode="auto">
            <a:xfrm>
              <a:off x="2071" y="2360"/>
              <a:ext cx="105" cy="84"/>
            </a:xfrm>
            <a:custGeom>
              <a:avLst/>
              <a:gdLst>
                <a:gd name="T0" fmla="*/ 20 w 528"/>
                <a:gd name="T1" fmla="*/ 0 h 419"/>
                <a:gd name="T2" fmla="*/ 19 w 528"/>
                <a:gd name="T3" fmla="*/ 0 h 419"/>
                <a:gd name="T4" fmla="*/ 0 w 528"/>
                <a:gd name="T5" fmla="*/ 14 h 419"/>
                <a:gd name="T6" fmla="*/ 2 w 528"/>
                <a:gd name="T7" fmla="*/ 17 h 419"/>
                <a:gd name="T8" fmla="*/ 21 w 528"/>
                <a:gd name="T9" fmla="*/ 3 h 419"/>
                <a:gd name="T10" fmla="*/ 20 w 528"/>
                <a:gd name="T11" fmla="*/ 3 h 419"/>
                <a:gd name="T12" fmla="*/ 20 w 528"/>
                <a:gd name="T13" fmla="*/ 0 h 419"/>
                <a:gd name="T14" fmla="*/ 20 w 528"/>
                <a:gd name="T15" fmla="*/ 0 h 419"/>
                <a:gd name="T16" fmla="*/ 19 w 528"/>
                <a:gd name="T17" fmla="*/ 0 h 419"/>
                <a:gd name="T18" fmla="*/ 20 w 528"/>
                <a:gd name="T19" fmla="*/ 0 h 41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28" h="419">
                  <a:moveTo>
                    <a:pt x="516" y="4"/>
                  </a:moveTo>
                  <a:lnTo>
                    <a:pt x="486" y="9"/>
                  </a:lnTo>
                  <a:lnTo>
                    <a:pt x="0" y="361"/>
                  </a:lnTo>
                  <a:lnTo>
                    <a:pt x="42" y="419"/>
                  </a:lnTo>
                  <a:lnTo>
                    <a:pt x="528" y="68"/>
                  </a:lnTo>
                  <a:lnTo>
                    <a:pt x="497" y="74"/>
                  </a:lnTo>
                  <a:lnTo>
                    <a:pt x="516" y="4"/>
                  </a:lnTo>
                  <a:lnTo>
                    <a:pt x="499" y="0"/>
                  </a:lnTo>
                  <a:lnTo>
                    <a:pt x="486" y="9"/>
                  </a:lnTo>
                  <a:lnTo>
                    <a:pt x="516" y="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133"/>
            <p:cNvSpPr>
              <a:spLocks/>
            </p:cNvSpPr>
            <p:nvPr/>
          </p:nvSpPr>
          <p:spPr bwMode="auto">
            <a:xfrm>
              <a:off x="2170" y="2361"/>
              <a:ext cx="253" cy="77"/>
            </a:xfrm>
            <a:custGeom>
              <a:avLst/>
              <a:gdLst>
                <a:gd name="T0" fmla="*/ 48 w 1267"/>
                <a:gd name="T1" fmla="*/ 15 h 382"/>
                <a:gd name="T2" fmla="*/ 48 w 1267"/>
                <a:gd name="T3" fmla="*/ 13 h 382"/>
                <a:gd name="T4" fmla="*/ 1 w 1267"/>
                <a:gd name="T5" fmla="*/ 0 h 382"/>
                <a:gd name="T6" fmla="*/ 0 w 1267"/>
                <a:gd name="T7" fmla="*/ 3 h 382"/>
                <a:gd name="T8" fmla="*/ 47 w 1267"/>
                <a:gd name="T9" fmla="*/ 16 h 382"/>
                <a:gd name="T10" fmla="*/ 46 w 1267"/>
                <a:gd name="T11" fmla="*/ 13 h 382"/>
                <a:gd name="T12" fmla="*/ 48 w 1267"/>
                <a:gd name="T13" fmla="*/ 15 h 382"/>
                <a:gd name="T14" fmla="*/ 51 w 1267"/>
                <a:gd name="T15" fmla="*/ 14 h 382"/>
                <a:gd name="T16" fmla="*/ 48 w 1267"/>
                <a:gd name="T17" fmla="*/ 13 h 382"/>
                <a:gd name="T18" fmla="*/ 48 w 1267"/>
                <a:gd name="T19" fmla="*/ 15 h 38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7" h="382">
                  <a:moveTo>
                    <a:pt x="1202" y="376"/>
                  </a:moveTo>
                  <a:lnTo>
                    <a:pt x="1192" y="312"/>
                  </a:lnTo>
                  <a:lnTo>
                    <a:pt x="19" y="0"/>
                  </a:lnTo>
                  <a:lnTo>
                    <a:pt x="0" y="70"/>
                  </a:lnTo>
                  <a:lnTo>
                    <a:pt x="1173" y="382"/>
                  </a:lnTo>
                  <a:lnTo>
                    <a:pt x="1162" y="317"/>
                  </a:lnTo>
                  <a:lnTo>
                    <a:pt x="1202" y="376"/>
                  </a:lnTo>
                  <a:lnTo>
                    <a:pt x="1267" y="332"/>
                  </a:lnTo>
                  <a:lnTo>
                    <a:pt x="1192" y="312"/>
                  </a:lnTo>
                  <a:lnTo>
                    <a:pt x="1202" y="37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Freeform 134"/>
            <p:cNvSpPr>
              <a:spLocks/>
            </p:cNvSpPr>
            <p:nvPr/>
          </p:nvSpPr>
          <p:spPr bwMode="auto">
            <a:xfrm>
              <a:off x="1604" y="2831"/>
              <a:ext cx="18" cy="23"/>
            </a:xfrm>
            <a:custGeom>
              <a:avLst/>
              <a:gdLst>
                <a:gd name="T0" fmla="*/ 1 w 90"/>
                <a:gd name="T1" fmla="*/ 0 h 113"/>
                <a:gd name="T2" fmla="*/ 1 w 90"/>
                <a:gd name="T3" fmla="*/ 0 h 113"/>
                <a:gd name="T4" fmla="*/ 1 w 90"/>
                <a:gd name="T5" fmla="*/ 0 h 113"/>
                <a:gd name="T6" fmla="*/ 1 w 90"/>
                <a:gd name="T7" fmla="*/ 1 h 113"/>
                <a:gd name="T8" fmla="*/ 0 w 90"/>
                <a:gd name="T9" fmla="*/ 1 h 113"/>
                <a:gd name="T10" fmla="*/ 0 w 90"/>
                <a:gd name="T11" fmla="*/ 1 h 113"/>
                <a:gd name="T12" fmla="*/ 0 w 90"/>
                <a:gd name="T13" fmla="*/ 1 h 113"/>
                <a:gd name="T14" fmla="*/ 0 w 90"/>
                <a:gd name="T15" fmla="*/ 1 h 113"/>
                <a:gd name="T16" fmla="*/ 0 w 90"/>
                <a:gd name="T17" fmla="*/ 2 h 113"/>
                <a:gd name="T18" fmla="*/ 0 w 90"/>
                <a:gd name="T19" fmla="*/ 2 h 113"/>
                <a:gd name="T20" fmla="*/ 0 w 90"/>
                <a:gd name="T21" fmla="*/ 2 h 113"/>
                <a:gd name="T22" fmla="*/ 0 w 90"/>
                <a:gd name="T23" fmla="*/ 2 h 113"/>
                <a:gd name="T24" fmla="*/ 0 w 90"/>
                <a:gd name="T25" fmla="*/ 3 h 113"/>
                <a:gd name="T26" fmla="*/ 0 w 90"/>
                <a:gd name="T27" fmla="*/ 3 h 113"/>
                <a:gd name="T28" fmla="*/ 0 w 90"/>
                <a:gd name="T29" fmla="*/ 3 h 113"/>
                <a:gd name="T30" fmla="*/ 1 w 90"/>
                <a:gd name="T31" fmla="*/ 4 h 113"/>
                <a:gd name="T32" fmla="*/ 1 w 90"/>
                <a:gd name="T33" fmla="*/ 4 h 113"/>
                <a:gd name="T34" fmla="*/ 1 w 90"/>
                <a:gd name="T35" fmla="*/ 4 h 113"/>
                <a:gd name="T36" fmla="*/ 1 w 90"/>
                <a:gd name="T37" fmla="*/ 4 h 113"/>
                <a:gd name="T38" fmla="*/ 1 w 90"/>
                <a:gd name="T39" fmla="*/ 4 h 113"/>
                <a:gd name="T40" fmla="*/ 2 w 90"/>
                <a:gd name="T41" fmla="*/ 4 h 113"/>
                <a:gd name="T42" fmla="*/ 2 w 90"/>
                <a:gd name="T43" fmla="*/ 5 h 113"/>
                <a:gd name="T44" fmla="*/ 2 w 90"/>
                <a:gd name="T45" fmla="*/ 5 h 113"/>
                <a:gd name="T46" fmla="*/ 2 w 90"/>
                <a:gd name="T47" fmla="*/ 5 h 113"/>
                <a:gd name="T48" fmla="*/ 3 w 90"/>
                <a:gd name="T49" fmla="*/ 5 h 113"/>
                <a:gd name="T50" fmla="*/ 3 w 90"/>
                <a:gd name="T51" fmla="*/ 5 h 113"/>
                <a:gd name="T52" fmla="*/ 3 w 90"/>
                <a:gd name="T53" fmla="*/ 4 h 113"/>
                <a:gd name="T54" fmla="*/ 3 w 90"/>
                <a:gd name="T55" fmla="*/ 4 h 113"/>
                <a:gd name="T56" fmla="*/ 4 w 90"/>
                <a:gd name="T57" fmla="*/ 4 h 113"/>
                <a:gd name="T58" fmla="*/ 1 w 90"/>
                <a:gd name="T59" fmla="*/ 0 h 1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0" h="113">
                  <a:moveTo>
                    <a:pt x="31" y="0"/>
                  </a:moveTo>
                  <a:lnTo>
                    <a:pt x="25" y="4"/>
                  </a:lnTo>
                  <a:lnTo>
                    <a:pt x="19" y="9"/>
                  </a:lnTo>
                  <a:lnTo>
                    <a:pt x="15" y="13"/>
                  </a:lnTo>
                  <a:lnTo>
                    <a:pt x="10" y="18"/>
                  </a:lnTo>
                  <a:lnTo>
                    <a:pt x="7" y="23"/>
                  </a:lnTo>
                  <a:lnTo>
                    <a:pt x="5" y="28"/>
                  </a:lnTo>
                  <a:lnTo>
                    <a:pt x="3" y="34"/>
                  </a:lnTo>
                  <a:lnTo>
                    <a:pt x="2" y="39"/>
                  </a:lnTo>
                  <a:lnTo>
                    <a:pt x="1" y="44"/>
                  </a:lnTo>
                  <a:lnTo>
                    <a:pt x="0" y="50"/>
                  </a:lnTo>
                  <a:lnTo>
                    <a:pt x="1" y="56"/>
                  </a:lnTo>
                  <a:lnTo>
                    <a:pt x="1" y="62"/>
                  </a:lnTo>
                  <a:lnTo>
                    <a:pt x="4" y="72"/>
                  </a:lnTo>
                  <a:lnTo>
                    <a:pt x="9" y="82"/>
                  </a:lnTo>
                  <a:lnTo>
                    <a:pt x="16" y="91"/>
                  </a:lnTo>
                  <a:lnTo>
                    <a:pt x="23" y="99"/>
                  </a:lnTo>
                  <a:lnTo>
                    <a:pt x="28" y="103"/>
                  </a:lnTo>
                  <a:lnTo>
                    <a:pt x="32" y="106"/>
                  </a:lnTo>
                  <a:lnTo>
                    <a:pt x="37" y="108"/>
                  </a:lnTo>
                  <a:lnTo>
                    <a:pt x="43" y="110"/>
                  </a:lnTo>
                  <a:lnTo>
                    <a:pt x="48" y="111"/>
                  </a:lnTo>
                  <a:lnTo>
                    <a:pt x="54" y="112"/>
                  </a:lnTo>
                  <a:lnTo>
                    <a:pt x="59" y="113"/>
                  </a:lnTo>
                  <a:lnTo>
                    <a:pt x="66" y="112"/>
                  </a:lnTo>
                  <a:lnTo>
                    <a:pt x="72" y="111"/>
                  </a:lnTo>
                  <a:lnTo>
                    <a:pt x="77" y="110"/>
                  </a:lnTo>
                  <a:lnTo>
                    <a:pt x="84" y="107"/>
                  </a:lnTo>
                  <a:lnTo>
                    <a:pt x="90" y="10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6" name="Freeform 135"/>
            <p:cNvSpPr>
              <a:spLocks/>
            </p:cNvSpPr>
            <p:nvPr/>
          </p:nvSpPr>
          <p:spPr bwMode="auto">
            <a:xfrm>
              <a:off x="1611" y="2491"/>
              <a:ext cx="601" cy="361"/>
            </a:xfrm>
            <a:custGeom>
              <a:avLst/>
              <a:gdLst>
                <a:gd name="T0" fmla="*/ 119 w 3006"/>
                <a:gd name="T1" fmla="*/ 2 h 1804"/>
                <a:gd name="T2" fmla="*/ 118 w 3006"/>
                <a:gd name="T3" fmla="*/ 0 h 1804"/>
                <a:gd name="T4" fmla="*/ 0 w 3006"/>
                <a:gd name="T5" fmla="*/ 68 h 1804"/>
                <a:gd name="T6" fmla="*/ 2 w 3006"/>
                <a:gd name="T7" fmla="*/ 72 h 1804"/>
                <a:gd name="T8" fmla="*/ 120 w 3006"/>
                <a:gd name="T9" fmla="*/ 4 h 1804"/>
                <a:gd name="T10" fmla="*/ 119 w 3006"/>
                <a:gd name="T11" fmla="*/ 2 h 18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06" h="1804">
                  <a:moveTo>
                    <a:pt x="2976" y="51"/>
                  </a:moveTo>
                  <a:lnTo>
                    <a:pt x="2947" y="0"/>
                  </a:lnTo>
                  <a:lnTo>
                    <a:pt x="0" y="1700"/>
                  </a:lnTo>
                  <a:lnTo>
                    <a:pt x="59" y="1804"/>
                  </a:lnTo>
                  <a:lnTo>
                    <a:pt x="3006" y="102"/>
                  </a:lnTo>
                  <a:lnTo>
                    <a:pt x="2976" y="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36"/>
            <p:cNvSpPr>
              <a:spLocks/>
            </p:cNvSpPr>
            <p:nvPr/>
          </p:nvSpPr>
          <p:spPr bwMode="auto">
            <a:xfrm>
              <a:off x="2200" y="2489"/>
              <a:ext cx="18" cy="23"/>
            </a:xfrm>
            <a:custGeom>
              <a:avLst/>
              <a:gdLst>
                <a:gd name="T0" fmla="*/ 2 w 89"/>
                <a:gd name="T1" fmla="*/ 5 h 112"/>
                <a:gd name="T2" fmla="*/ 3 w 89"/>
                <a:gd name="T3" fmla="*/ 5 h 112"/>
                <a:gd name="T4" fmla="*/ 3 w 89"/>
                <a:gd name="T5" fmla="*/ 5 h 112"/>
                <a:gd name="T6" fmla="*/ 3 w 89"/>
                <a:gd name="T7" fmla="*/ 4 h 112"/>
                <a:gd name="T8" fmla="*/ 3 w 89"/>
                <a:gd name="T9" fmla="*/ 4 h 112"/>
                <a:gd name="T10" fmla="*/ 3 w 89"/>
                <a:gd name="T11" fmla="*/ 4 h 112"/>
                <a:gd name="T12" fmla="*/ 3 w 89"/>
                <a:gd name="T13" fmla="*/ 3 h 112"/>
                <a:gd name="T14" fmla="*/ 4 w 89"/>
                <a:gd name="T15" fmla="*/ 3 h 112"/>
                <a:gd name="T16" fmla="*/ 4 w 89"/>
                <a:gd name="T17" fmla="*/ 3 h 112"/>
                <a:gd name="T18" fmla="*/ 4 w 89"/>
                <a:gd name="T19" fmla="*/ 3 h 112"/>
                <a:gd name="T20" fmla="*/ 4 w 89"/>
                <a:gd name="T21" fmla="*/ 2 h 112"/>
                <a:gd name="T22" fmla="*/ 3 w 89"/>
                <a:gd name="T23" fmla="*/ 2 h 112"/>
                <a:gd name="T24" fmla="*/ 3 w 89"/>
                <a:gd name="T25" fmla="*/ 1 h 112"/>
                <a:gd name="T26" fmla="*/ 3 w 89"/>
                <a:gd name="T27" fmla="*/ 1 h 112"/>
                <a:gd name="T28" fmla="*/ 3 w 89"/>
                <a:gd name="T29" fmla="*/ 1 h 112"/>
                <a:gd name="T30" fmla="*/ 2 w 89"/>
                <a:gd name="T31" fmla="*/ 0 h 112"/>
                <a:gd name="T32" fmla="*/ 2 w 89"/>
                <a:gd name="T33" fmla="*/ 0 h 112"/>
                <a:gd name="T34" fmla="*/ 2 w 89"/>
                <a:gd name="T35" fmla="*/ 0 h 112"/>
                <a:gd name="T36" fmla="*/ 1 w 89"/>
                <a:gd name="T37" fmla="*/ 0 h 112"/>
                <a:gd name="T38" fmla="*/ 1 w 89"/>
                <a:gd name="T39" fmla="*/ 0 h 112"/>
                <a:gd name="T40" fmla="*/ 1 w 89"/>
                <a:gd name="T41" fmla="*/ 0 h 112"/>
                <a:gd name="T42" fmla="*/ 1 w 89"/>
                <a:gd name="T43" fmla="*/ 0 h 112"/>
                <a:gd name="T44" fmla="*/ 0 w 89"/>
                <a:gd name="T45" fmla="*/ 0 h 112"/>
                <a:gd name="T46" fmla="*/ 0 w 89"/>
                <a:gd name="T47" fmla="*/ 0 h 112"/>
                <a:gd name="T48" fmla="*/ 0 w 89"/>
                <a:gd name="T49" fmla="*/ 0 h 112"/>
                <a:gd name="T50" fmla="*/ 2 w 89"/>
                <a:gd name="T51" fmla="*/ 5 h 11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89" h="112">
                  <a:moveTo>
                    <a:pt x="59" y="112"/>
                  </a:moveTo>
                  <a:lnTo>
                    <a:pt x="66" y="109"/>
                  </a:lnTo>
                  <a:lnTo>
                    <a:pt x="71" y="105"/>
                  </a:lnTo>
                  <a:lnTo>
                    <a:pt x="75" y="101"/>
                  </a:lnTo>
                  <a:lnTo>
                    <a:pt x="80" y="95"/>
                  </a:lnTo>
                  <a:lnTo>
                    <a:pt x="83" y="90"/>
                  </a:lnTo>
                  <a:lnTo>
                    <a:pt x="85" y="85"/>
                  </a:lnTo>
                  <a:lnTo>
                    <a:pt x="87" y="80"/>
                  </a:lnTo>
                  <a:lnTo>
                    <a:pt x="88" y="75"/>
                  </a:lnTo>
                  <a:lnTo>
                    <a:pt x="89" y="63"/>
                  </a:lnTo>
                  <a:lnTo>
                    <a:pt x="88" y="52"/>
                  </a:lnTo>
                  <a:lnTo>
                    <a:pt x="86" y="41"/>
                  </a:lnTo>
                  <a:lnTo>
                    <a:pt x="81" y="31"/>
                  </a:lnTo>
                  <a:lnTo>
                    <a:pt x="74" y="22"/>
                  </a:lnTo>
                  <a:lnTo>
                    <a:pt x="67" y="14"/>
                  </a:lnTo>
                  <a:lnTo>
                    <a:pt x="58" y="8"/>
                  </a:lnTo>
                  <a:lnTo>
                    <a:pt x="47" y="3"/>
                  </a:lnTo>
                  <a:lnTo>
                    <a:pt x="42" y="1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24" y="1"/>
                  </a:lnTo>
                  <a:lnTo>
                    <a:pt x="18" y="2"/>
                  </a:lnTo>
                  <a:lnTo>
                    <a:pt x="12" y="3"/>
                  </a:lnTo>
                  <a:lnTo>
                    <a:pt x="5" y="6"/>
                  </a:lnTo>
                  <a:lnTo>
                    <a:pt x="0" y="10"/>
                  </a:lnTo>
                  <a:lnTo>
                    <a:pt x="59" y="11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37"/>
            <p:cNvSpPr>
              <a:spLocks/>
            </p:cNvSpPr>
            <p:nvPr/>
          </p:nvSpPr>
          <p:spPr bwMode="auto">
            <a:xfrm>
              <a:off x="1654" y="2838"/>
              <a:ext cx="18" cy="22"/>
            </a:xfrm>
            <a:custGeom>
              <a:avLst/>
              <a:gdLst>
                <a:gd name="T0" fmla="*/ 1 w 91"/>
                <a:gd name="T1" fmla="*/ 0 h 113"/>
                <a:gd name="T2" fmla="*/ 1 w 91"/>
                <a:gd name="T3" fmla="*/ 0 h 113"/>
                <a:gd name="T4" fmla="*/ 1 w 91"/>
                <a:gd name="T5" fmla="*/ 0 h 113"/>
                <a:gd name="T6" fmla="*/ 1 w 91"/>
                <a:gd name="T7" fmla="*/ 1 h 113"/>
                <a:gd name="T8" fmla="*/ 0 w 91"/>
                <a:gd name="T9" fmla="*/ 1 h 113"/>
                <a:gd name="T10" fmla="*/ 0 w 91"/>
                <a:gd name="T11" fmla="*/ 1 h 113"/>
                <a:gd name="T12" fmla="*/ 0 w 91"/>
                <a:gd name="T13" fmla="*/ 1 h 113"/>
                <a:gd name="T14" fmla="*/ 0 w 91"/>
                <a:gd name="T15" fmla="*/ 1 h 113"/>
                <a:gd name="T16" fmla="*/ 0 w 91"/>
                <a:gd name="T17" fmla="*/ 2 h 113"/>
                <a:gd name="T18" fmla="*/ 0 w 91"/>
                <a:gd name="T19" fmla="*/ 2 h 113"/>
                <a:gd name="T20" fmla="*/ 0 w 91"/>
                <a:gd name="T21" fmla="*/ 2 h 113"/>
                <a:gd name="T22" fmla="*/ 0 w 91"/>
                <a:gd name="T23" fmla="*/ 2 h 113"/>
                <a:gd name="T24" fmla="*/ 0 w 91"/>
                <a:gd name="T25" fmla="*/ 2 h 113"/>
                <a:gd name="T26" fmla="*/ 0 w 91"/>
                <a:gd name="T27" fmla="*/ 3 h 113"/>
                <a:gd name="T28" fmla="*/ 0 w 91"/>
                <a:gd name="T29" fmla="*/ 3 h 113"/>
                <a:gd name="T30" fmla="*/ 1 w 91"/>
                <a:gd name="T31" fmla="*/ 4 h 113"/>
                <a:gd name="T32" fmla="*/ 1 w 91"/>
                <a:gd name="T33" fmla="*/ 4 h 113"/>
                <a:gd name="T34" fmla="*/ 1 w 91"/>
                <a:gd name="T35" fmla="*/ 4 h 113"/>
                <a:gd name="T36" fmla="*/ 1 w 91"/>
                <a:gd name="T37" fmla="*/ 4 h 113"/>
                <a:gd name="T38" fmla="*/ 1 w 91"/>
                <a:gd name="T39" fmla="*/ 4 h 113"/>
                <a:gd name="T40" fmla="*/ 2 w 91"/>
                <a:gd name="T41" fmla="*/ 4 h 113"/>
                <a:gd name="T42" fmla="*/ 2 w 91"/>
                <a:gd name="T43" fmla="*/ 4 h 113"/>
                <a:gd name="T44" fmla="*/ 2 w 91"/>
                <a:gd name="T45" fmla="*/ 4 h 113"/>
                <a:gd name="T46" fmla="*/ 2 w 91"/>
                <a:gd name="T47" fmla="*/ 4 h 113"/>
                <a:gd name="T48" fmla="*/ 3 w 91"/>
                <a:gd name="T49" fmla="*/ 4 h 113"/>
                <a:gd name="T50" fmla="*/ 3 w 91"/>
                <a:gd name="T51" fmla="*/ 4 h 113"/>
                <a:gd name="T52" fmla="*/ 3 w 91"/>
                <a:gd name="T53" fmla="*/ 4 h 113"/>
                <a:gd name="T54" fmla="*/ 3 w 91"/>
                <a:gd name="T55" fmla="*/ 4 h 113"/>
                <a:gd name="T56" fmla="*/ 4 w 91"/>
                <a:gd name="T57" fmla="*/ 4 h 113"/>
                <a:gd name="T58" fmla="*/ 1 w 91"/>
                <a:gd name="T59" fmla="*/ 0 h 11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1" h="113">
                  <a:moveTo>
                    <a:pt x="30" y="0"/>
                  </a:moveTo>
                  <a:lnTo>
                    <a:pt x="25" y="5"/>
                  </a:lnTo>
                  <a:lnTo>
                    <a:pt x="20" y="9"/>
                  </a:lnTo>
                  <a:lnTo>
                    <a:pt x="14" y="13"/>
                  </a:lnTo>
                  <a:lnTo>
                    <a:pt x="11" y="18"/>
                  </a:lnTo>
                  <a:lnTo>
                    <a:pt x="8" y="23"/>
                  </a:lnTo>
                  <a:lnTo>
                    <a:pt x="5" y="29"/>
                  </a:lnTo>
                  <a:lnTo>
                    <a:pt x="2" y="34"/>
                  </a:lnTo>
                  <a:lnTo>
                    <a:pt x="1" y="39"/>
                  </a:lnTo>
                  <a:lnTo>
                    <a:pt x="0" y="45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1" y="61"/>
                  </a:lnTo>
                  <a:lnTo>
                    <a:pt x="5" y="72"/>
                  </a:lnTo>
                  <a:lnTo>
                    <a:pt x="9" y="83"/>
                  </a:lnTo>
                  <a:lnTo>
                    <a:pt x="15" y="91"/>
                  </a:lnTo>
                  <a:lnTo>
                    <a:pt x="23" y="100"/>
                  </a:lnTo>
                  <a:lnTo>
                    <a:pt x="27" y="103"/>
                  </a:lnTo>
                  <a:lnTo>
                    <a:pt x="33" y="106"/>
                  </a:lnTo>
                  <a:lnTo>
                    <a:pt x="37" y="109"/>
                  </a:lnTo>
                  <a:lnTo>
                    <a:pt x="42" y="111"/>
                  </a:lnTo>
                  <a:lnTo>
                    <a:pt x="48" y="112"/>
                  </a:lnTo>
                  <a:lnTo>
                    <a:pt x="53" y="113"/>
                  </a:lnTo>
                  <a:lnTo>
                    <a:pt x="60" y="113"/>
                  </a:lnTo>
                  <a:lnTo>
                    <a:pt x="65" y="113"/>
                  </a:lnTo>
                  <a:lnTo>
                    <a:pt x="72" y="112"/>
                  </a:lnTo>
                  <a:lnTo>
                    <a:pt x="78" y="110"/>
                  </a:lnTo>
                  <a:lnTo>
                    <a:pt x="85" y="107"/>
                  </a:lnTo>
                  <a:lnTo>
                    <a:pt x="91" y="10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38"/>
            <p:cNvSpPr>
              <a:spLocks/>
            </p:cNvSpPr>
            <p:nvPr/>
          </p:nvSpPr>
          <p:spPr bwMode="auto">
            <a:xfrm>
              <a:off x="1660" y="2498"/>
              <a:ext cx="601" cy="361"/>
            </a:xfrm>
            <a:custGeom>
              <a:avLst/>
              <a:gdLst>
                <a:gd name="T0" fmla="*/ 119 w 3008"/>
                <a:gd name="T1" fmla="*/ 2 h 1805"/>
                <a:gd name="T2" fmla="*/ 118 w 3008"/>
                <a:gd name="T3" fmla="*/ 0 h 1805"/>
                <a:gd name="T4" fmla="*/ 0 w 3008"/>
                <a:gd name="T5" fmla="*/ 68 h 1805"/>
                <a:gd name="T6" fmla="*/ 2 w 3008"/>
                <a:gd name="T7" fmla="*/ 72 h 1805"/>
                <a:gd name="T8" fmla="*/ 120 w 3008"/>
                <a:gd name="T9" fmla="*/ 4 h 1805"/>
                <a:gd name="T10" fmla="*/ 119 w 3008"/>
                <a:gd name="T11" fmla="*/ 2 h 180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008" h="1805">
                  <a:moveTo>
                    <a:pt x="2977" y="52"/>
                  </a:moveTo>
                  <a:lnTo>
                    <a:pt x="2947" y="0"/>
                  </a:lnTo>
                  <a:lnTo>
                    <a:pt x="0" y="1701"/>
                  </a:lnTo>
                  <a:lnTo>
                    <a:pt x="61" y="1805"/>
                  </a:lnTo>
                  <a:lnTo>
                    <a:pt x="3008" y="104"/>
                  </a:lnTo>
                  <a:lnTo>
                    <a:pt x="2977" y="5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39"/>
            <p:cNvSpPr>
              <a:spLocks/>
            </p:cNvSpPr>
            <p:nvPr/>
          </p:nvSpPr>
          <p:spPr bwMode="auto">
            <a:xfrm>
              <a:off x="2249" y="2496"/>
              <a:ext cx="18" cy="22"/>
            </a:xfrm>
            <a:custGeom>
              <a:avLst/>
              <a:gdLst>
                <a:gd name="T0" fmla="*/ 2 w 91"/>
                <a:gd name="T1" fmla="*/ 4 h 113"/>
                <a:gd name="T2" fmla="*/ 3 w 91"/>
                <a:gd name="T3" fmla="*/ 4 h 113"/>
                <a:gd name="T4" fmla="*/ 3 w 91"/>
                <a:gd name="T5" fmla="*/ 4 h 113"/>
                <a:gd name="T6" fmla="*/ 3 w 91"/>
                <a:gd name="T7" fmla="*/ 4 h 113"/>
                <a:gd name="T8" fmla="*/ 3 w 91"/>
                <a:gd name="T9" fmla="*/ 4 h 113"/>
                <a:gd name="T10" fmla="*/ 3 w 91"/>
                <a:gd name="T11" fmla="*/ 4 h 113"/>
                <a:gd name="T12" fmla="*/ 3 w 91"/>
                <a:gd name="T13" fmla="*/ 3 h 113"/>
                <a:gd name="T14" fmla="*/ 3 w 91"/>
                <a:gd name="T15" fmla="*/ 3 h 113"/>
                <a:gd name="T16" fmla="*/ 4 w 91"/>
                <a:gd name="T17" fmla="*/ 3 h 113"/>
                <a:gd name="T18" fmla="*/ 4 w 91"/>
                <a:gd name="T19" fmla="*/ 2 h 113"/>
                <a:gd name="T20" fmla="*/ 4 w 91"/>
                <a:gd name="T21" fmla="*/ 2 h 113"/>
                <a:gd name="T22" fmla="*/ 3 w 91"/>
                <a:gd name="T23" fmla="*/ 2 h 113"/>
                <a:gd name="T24" fmla="*/ 3 w 91"/>
                <a:gd name="T25" fmla="*/ 1 h 113"/>
                <a:gd name="T26" fmla="*/ 3 w 91"/>
                <a:gd name="T27" fmla="*/ 1 h 113"/>
                <a:gd name="T28" fmla="*/ 3 w 91"/>
                <a:gd name="T29" fmla="*/ 1 h 113"/>
                <a:gd name="T30" fmla="*/ 2 w 91"/>
                <a:gd name="T31" fmla="*/ 0 h 113"/>
                <a:gd name="T32" fmla="*/ 2 w 91"/>
                <a:gd name="T33" fmla="*/ 0 h 113"/>
                <a:gd name="T34" fmla="*/ 2 w 91"/>
                <a:gd name="T35" fmla="*/ 0 h 113"/>
                <a:gd name="T36" fmla="*/ 1 w 91"/>
                <a:gd name="T37" fmla="*/ 0 h 113"/>
                <a:gd name="T38" fmla="*/ 1 w 91"/>
                <a:gd name="T39" fmla="*/ 0 h 113"/>
                <a:gd name="T40" fmla="*/ 1 w 91"/>
                <a:gd name="T41" fmla="*/ 0 h 113"/>
                <a:gd name="T42" fmla="*/ 1 w 91"/>
                <a:gd name="T43" fmla="*/ 0 h 113"/>
                <a:gd name="T44" fmla="*/ 1 w 91"/>
                <a:gd name="T45" fmla="*/ 0 h 113"/>
                <a:gd name="T46" fmla="*/ 0 w 91"/>
                <a:gd name="T47" fmla="*/ 0 h 113"/>
                <a:gd name="T48" fmla="*/ 0 w 91"/>
                <a:gd name="T49" fmla="*/ 0 h 113"/>
                <a:gd name="T50" fmla="*/ 2 w 91"/>
                <a:gd name="T51" fmla="*/ 4 h 11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91" h="113">
                  <a:moveTo>
                    <a:pt x="61" y="113"/>
                  </a:moveTo>
                  <a:lnTo>
                    <a:pt x="66" y="110"/>
                  </a:lnTo>
                  <a:lnTo>
                    <a:pt x="71" y="105"/>
                  </a:lnTo>
                  <a:lnTo>
                    <a:pt x="76" y="100"/>
                  </a:lnTo>
                  <a:lnTo>
                    <a:pt x="80" y="96"/>
                  </a:lnTo>
                  <a:lnTo>
                    <a:pt x="83" y="90"/>
                  </a:lnTo>
                  <a:lnTo>
                    <a:pt x="87" y="85"/>
                  </a:lnTo>
                  <a:lnTo>
                    <a:pt x="88" y="79"/>
                  </a:lnTo>
                  <a:lnTo>
                    <a:pt x="90" y="74"/>
                  </a:lnTo>
                  <a:lnTo>
                    <a:pt x="91" y="63"/>
                  </a:lnTo>
                  <a:lnTo>
                    <a:pt x="90" y="52"/>
                  </a:lnTo>
                  <a:lnTo>
                    <a:pt x="87" y="41"/>
                  </a:lnTo>
                  <a:lnTo>
                    <a:pt x="82" y="32"/>
                  </a:lnTo>
                  <a:lnTo>
                    <a:pt x="76" y="22"/>
                  </a:lnTo>
                  <a:lnTo>
                    <a:pt x="68" y="14"/>
                  </a:lnTo>
                  <a:lnTo>
                    <a:pt x="58" y="8"/>
                  </a:lnTo>
                  <a:lnTo>
                    <a:pt x="49" y="4"/>
                  </a:lnTo>
                  <a:lnTo>
                    <a:pt x="43" y="1"/>
                  </a:lnTo>
                  <a:lnTo>
                    <a:pt x="37" y="0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1"/>
                  </a:lnTo>
                  <a:lnTo>
                    <a:pt x="13" y="4"/>
                  </a:lnTo>
                  <a:lnTo>
                    <a:pt x="7" y="6"/>
                  </a:lnTo>
                  <a:lnTo>
                    <a:pt x="0" y="9"/>
                  </a:lnTo>
                  <a:lnTo>
                    <a:pt x="61" y="11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40"/>
            <p:cNvSpPr>
              <a:spLocks/>
            </p:cNvSpPr>
            <p:nvPr/>
          </p:nvSpPr>
          <p:spPr bwMode="auto">
            <a:xfrm>
              <a:off x="2214" y="2560"/>
              <a:ext cx="17" cy="17"/>
            </a:xfrm>
            <a:custGeom>
              <a:avLst/>
              <a:gdLst>
                <a:gd name="T0" fmla="*/ 3 w 82"/>
                <a:gd name="T1" fmla="*/ 3 h 83"/>
                <a:gd name="T2" fmla="*/ 3 w 82"/>
                <a:gd name="T3" fmla="*/ 3 h 83"/>
                <a:gd name="T4" fmla="*/ 3 w 82"/>
                <a:gd name="T5" fmla="*/ 3 h 83"/>
                <a:gd name="T6" fmla="*/ 3 w 82"/>
                <a:gd name="T7" fmla="*/ 3 h 83"/>
                <a:gd name="T8" fmla="*/ 4 w 82"/>
                <a:gd name="T9" fmla="*/ 3 h 83"/>
                <a:gd name="T10" fmla="*/ 4 w 82"/>
                <a:gd name="T11" fmla="*/ 2 h 83"/>
                <a:gd name="T12" fmla="*/ 4 w 82"/>
                <a:gd name="T13" fmla="*/ 2 h 83"/>
                <a:gd name="T14" fmla="*/ 4 w 82"/>
                <a:gd name="T15" fmla="*/ 2 h 83"/>
                <a:gd name="T16" fmla="*/ 3 w 82"/>
                <a:gd name="T17" fmla="*/ 1 h 83"/>
                <a:gd name="T18" fmla="*/ 3 w 82"/>
                <a:gd name="T19" fmla="*/ 1 h 83"/>
                <a:gd name="T20" fmla="*/ 3 w 82"/>
                <a:gd name="T21" fmla="*/ 1 h 83"/>
                <a:gd name="T22" fmla="*/ 3 w 82"/>
                <a:gd name="T23" fmla="*/ 0 h 83"/>
                <a:gd name="T24" fmla="*/ 2 w 82"/>
                <a:gd name="T25" fmla="*/ 0 h 83"/>
                <a:gd name="T26" fmla="*/ 2 w 82"/>
                <a:gd name="T27" fmla="*/ 0 h 83"/>
                <a:gd name="T28" fmla="*/ 2 w 82"/>
                <a:gd name="T29" fmla="*/ 0 h 83"/>
                <a:gd name="T30" fmla="*/ 1 w 82"/>
                <a:gd name="T31" fmla="*/ 0 h 83"/>
                <a:gd name="T32" fmla="*/ 1 w 82"/>
                <a:gd name="T33" fmla="*/ 0 h 83"/>
                <a:gd name="T34" fmla="*/ 1 w 82"/>
                <a:gd name="T35" fmla="*/ 0 h 83"/>
                <a:gd name="T36" fmla="*/ 0 w 82"/>
                <a:gd name="T37" fmla="*/ 0 h 83"/>
                <a:gd name="T38" fmla="*/ 0 w 82"/>
                <a:gd name="T39" fmla="*/ 0 h 83"/>
                <a:gd name="T40" fmla="*/ 0 w 82"/>
                <a:gd name="T41" fmla="*/ 1 h 83"/>
                <a:gd name="T42" fmla="*/ 3 w 82"/>
                <a:gd name="T43" fmla="*/ 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2" h="83">
                  <a:moveTo>
                    <a:pt x="68" y="83"/>
                  </a:moveTo>
                  <a:lnTo>
                    <a:pt x="71" y="78"/>
                  </a:lnTo>
                  <a:lnTo>
                    <a:pt x="75" y="74"/>
                  </a:lnTo>
                  <a:lnTo>
                    <a:pt x="78" y="70"/>
                  </a:lnTo>
                  <a:lnTo>
                    <a:pt x="80" y="64"/>
                  </a:lnTo>
                  <a:lnTo>
                    <a:pt x="82" y="56"/>
                  </a:lnTo>
                  <a:lnTo>
                    <a:pt x="82" y="47"/>
                  </a:lnTo>
                  <a:lnTo>
                    <a:pt x="81" y="37"/>
                  </a:lnTo>
                  <a:lnTo>
                    <a:pt x="78" y="30"/>
                  </a:lnTo>
                  <a:lnTo>
                    <a:pt x="73" y="22"/>
                  </a:lnTo>
                  <a:lnTo>
                    <a:pt x="68" y="15"/>
                  </a:lnTo>
                  <a:lnTo>
                    <a:pt x="62" y="9"/>
                  </a:lnTo>
                  <a:lnTo>
                    <a:pt x="53" y="5"/>
                  </a:lnTo>
                  <a:lnTo>
                    <a:pt x="45" y="2"/>
                  </a:lnTo>
                  <a:lnTo>
                    <a:pt x="37" y="0"/>
                  </a:lnTo>
                  <a:lnTo>
                    <a:pt x="27" y="1"/>
                  </a:lnTo>
                  <a:lnTo>
                    <a:pt x="18" y="3"/>
                  </a:lnTo>
                  <a:lnTo>
                    <a:pt x="13" y="5"/>
                  </a:lnTo>
                  <a:lnTo>
                    <a:pt x="9" y="7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68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141"/>
            <p:cNvSpPr>
              <a:spLocks/>
            </p:cNvSpPr>
            <p:nvPr/>
          </p:nvSpPr>
          <p:spPr bwMode="auto">
            <a:xfrm>
              <a:off x="2161" y="2563"/>
              <a:ext cx="67" cy="37"/>
            </a:xfrm>
            <a:custGeom>
              <a:avLst/>
              <a:gdLst>
                <a:gd name="T0" fmla="*/ 0 w 335"/>
                <a:gd name="T1" fmla="*/ 8 h 181"/>
                <a:gd name="T2" fmla="*/ 0 w 335"/>
                <a:gd name="T3" fmla="*/ 8 h 181"/>
                <a:gd name="T4" fmla="*/ 1 w 335"/>
                <a:gd name="T5" fmla="*/ 8 h 181"/>
                <a:gd name="T6" fmla="*/ 2 w 335"/>
                <a:gd name="T7" fmla="*/ 8 h 181"/>
                <a:gd name="T8" fmla="*/ 3 w 335"/>
                <a:gd name="T9" fmla="*/ 7 h 181"/>
                <a:gd name="T10" fmla="*/ 4 w 335"/>
                <a:gd name="T11" fmla="*/ 7 h 181"/>
                <a:gd name="T12" fmla="*/ 5 w 335"/>
                <a:gd name="T13" fmla="*/ 7 h 181"/>
                <a:gd name="T14" fmla="*/ 6 w 335"/>
                <a:gd name="T15" fmla="*/ 7 h 181"/>
                <a:gd name="T16" fmla="*/ 7 w 335"/>
                <a:gd name="T17" fmla="*/ 7 h 181"/>
                <a:gd name="T18" fmla="*/ 8 w 335"/>
                <a:gd name="T19" fmla="*/ 6 h 181"/>
                <a:gd name="T20" fmla="*/ 8 w 335"/>
                <a:gd name="T21" fmla="*/ 6 h 181"/>
                <a:gd name="T22" fmla="*/ 9 w 335"/>
                <a:gd name="T23" fmla="*/ 6 h 181"/>
                <a:gd name="T24" fmla="*/ 10 w 335"/>
                <a:gd name="T25" fmla="*/ 5 h 181"/>
                <a:gd name="T26" fmla="*/ 11 w 335"/>
                <a:gd name="T27" fmla="*/ 5 h 181"/>
                <a:gd name="T28" fmla="*/ 12 w 335"/>
                <a:gd name="T29" fmla="*/ 4 h 181"/>
                <a:gd name="T30" fmla="*/ 12 w 335"/>
                <a:gd name="T31" fmla="*/ 4 h 181"/>
                <a:gd name="T32" fmla="*/ 13 w 335"/>
                <a:gd name="T33" fmla="*/ 3 h 181"/>
                <a:gd name="T34" fmla="*/ 13 w 335"/>
                <a:gd name="T35" fmla="*/ 3 h 181"/>
                <a:gd name="T36" fmla="*/ 11 w 335"/>
                <a:gd name="T37" fmla="*/ 0 h 181"/>
                <a:gd name="T38" fmla="*/ 10 w 335"/>
                <a:gd name="T39" fmla="*/ 0 h 181"/>
                <a:gd name="T40" fmla="*/ 10 w 335"/>
                <a:gd name="T41" fmla="*/ 1 h 181"/>
                <a:gd name="T42" fmla="*/ 9 w 335"/>
                <a:gd name="T43" fmla="*/ 1 h 181"/>
                <a:gd name="T44" fmla="*/ 9 w 335"/>
                <a:gd name="T45" fmla="*/ 1 h 181"/>
                <a:gd name="T46" fmla="*/ 8 w 335"/>
                <a:gd name="T47" fmla="*/ 2 h 181"/>
                <a:gd name="T48" fmla="*/ 8 w 335"/>
                <a:gd name="T49" fmla="*/ 2 h 181"/>
                <a:gd name="T50" fmla="*/ 7 w 335"/>
                <a:gd name="T51" fmla="*/ 2 h 181"/>
                <a:gd name="T52" fmla="*/ 6 w 335"/>
                <a:gd name="T53" fmla="*/ 2 h 181"/>
                <a:gd name="T54" fmla="*/ 6 w 335"/>
                <a:gd name="T55" fmla="*/ 3 h 181"/>
                <a:gd name="T56" fmla="*/ 5 w 335"/>
                <a:gd name="T57" fmla="*/ 3 h 181"/>
                <a:gd name="T58" fmla="*/ 4 w 335"/>
                <a:gd name="T59" fmla="*/ 3 h 181"/>
                <a:gd name="T60" fmla="*/ 3 w 335"/>
                <a:gd name="T61" fmla="*/ 3 h 181"/>
                <a:gd name="T62" fmla="*/ 3 w 335"/>
                <a:gd name="T63" fmla="*/ 3 h 181"/>
                <a:gd name="T64" fmla="*/ 2 w 335"/>
                <a:gd name="T65" fmla="*/ 3 h 181"/>
                <a:gd name="T66" fmla="*/ 1 w 335"/>
                <a:gd name="T67" fmla="*/ 3 h 181"/>
                <a:gd name="T68" fmla="*/ 0 w 335"/>
                <a:gd name="T69" fmla="*/ 3 h 181"/>
                <a:gd name="T70" fmla="*/ 0 w 335"/>
                <a:gd name="T71" fmla="*/ 3 h 181"/>
                <a:gd name="T72" fmla="*/ 0 w 335"/>
                <a:gd name="T73" fmla="*/ 8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5" h="181">
                  <a:moveTo>
                    <a:pt x="0" y="181"/>
                  </a:moveTo>
                  <a:lnTo>
                    <a:pt x="0" y="181"/>
                  </a:lnTo>
                  <a:lnTo>
                    <a:pt x="26" y="180"/>
                  </a:lnTo>
                  <a:lnTo>
                    <a:pt x="51" y="179"/>
                  </a:lnTo>
                  <a:lnTo>
                    <a:pt x="76" y="177"/>
                  </a:lnTo>
                  <a:lnTo>
                    <a:pt x="101" y="174"/>
                  </a:lnTo>
                  <a:lnTo>
                    <a:pt x="124" y="169"/>
                  </a:lnTo>
                  <a:lnTo>
                    <a:pt x="147" y="164"/>
                  </a:lnTo>
                  <a:lnTo>
                    <a:pt x="170" y="157"/>
                  </a:lnTo>
                  <a:lnTo>
                    <a:pt x="191" y="151"/>
                  </a:lnTo>
                  <a:lnTo>
                    <a:pt x="212" y="143"/>
                  </a:lnTo>
                  <a:lnTo>
                    <a:pt x="232" y="135"/>
                  </a:lnTo>
                  <a:lnTo>
                    <a:pt x="252" y="126"/>
                  </a:lnTo>
                  <a:lnTo>
                    <a:pt x="270" y="115"/>
                  </a:lnTo>
                  <a:lnTo>
                    <a:pt x="289" y="106"/>
                  </a:lnTo>
                  <a:lnTo>
                    <a:pt x="305" y="94"/>
                  </a:lnTo>
                  <a:lnTo>
                    <a:pt x="320" y="81"/>
                  </a:lnTo>
                  <a:lnTo>
                    <a:pt x="335" y="68"/>
                  </a:lnTo>
                  <a:lnTo>
                    <a:pt x="267" y="0"/>
                  </a:lnTo>
                  <a:lnTo>
                    <a:pt x="258" y="8"/>
                  </a:lnTo>
                  <a:lnTo>
                    <a:pt x="248" y="17"/>
                  </a:lnTo>
                  <a:lnTo>
                    <a:pt x="236" y="25"/>
                  </a:lnTo>
                  <a:lnTo>
                    <a:pt x="223" y="33"/>
                  </a:lnTo>
                  <a:lnTo>
                    <a:pt x="209" y="41"/>
                  </a:lnTo>
                  <a:lnTo>
                    <a:pt x="193" y="47"/>
                  </a:lnTo>
                  <a:lnTo>
                    <a:pt x="178" y="55"/>
                  </a:lnTo>
                  <a:lnTo>
                    <a:pt x="161" y="60"/>
                  </a:lnTo>
                  <a:lnTo>
                    <a:pt x="143" y="66"/>
                  </a:lnTo>
                  <a:lnTo>
                    <a:pt x="124" y="71"/>
                  </a:lnTo>
                  <a:lnTo>
                    <a:pt x="105" y="75"/>
                  </a:lnTo>
                  <a:lnTo>
                    <a:pt x="85" y="79"/>
                  </a:lnTo>
                  <a:lnTo>
                    <a:pt x="65" y="82"/>
                  </a:lnTo>
                  <a:lnTo>
                    <a:pt x="44" y="84"/>
                  </a:lnTo>
                  <a:lnTo>
                    <a:pt x="23" y="85"/>
                  </a:lnTo>
                  <a:lnTo>
                    <a:pt x="0" y="85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142"/>
            <p:cNvSpPr>
              <a:spLocks/>
            </p:cNvSpPr>
            <p:nvPr/>
          </p:nvSpPr>
          <p:spPr bwMode="auto">
            <a:xfrm>
              <a:off x="2082" y="2550"/>
              <a:ext cx="79" cy="50"/>
            </a:xfrm>
            <a:custGeom>
              <a:avLst/>
              <a:gdLst>
                <a:gd name="T0" fmla="*/ 0 w 396"/>
                <a:gd name="T1" fmla="*/ 0 h 246"/>
                <a:gd name="T2" fmla="*/ 0 w 396"/>
                <a:gd name="T3" fmla="*/ 0 h 246"/>
                <a:gd name="T4" fmla="*/ 0 w 396"/>
                <a:gd name="T5" fmla="*/ 1 h 246"/>
                <a:gd name="T6" fmla="*/ 0 w 396"/>
                <a:gd name="T7" fmla="*/ 1 h 246"/>
                <a:gd name="T8" fmla="*/ 0 w 396"/>
                <a:gd name="T9" fmla="*/ 2 h 246"/>
                <a:gd name="T10" fmla="*/ 0 w 396"/>
                <a:gd name="T11" fmla="*/ 2 h 246"/>
                <a:gd name="T12" fmla="*/ 1 w 396"/>
                <a:gd name="T13" fmla="*/ 3 h 246"/>
                <a:gd name="T14" fmla="*/ 1 w 396"/>
                <a:gd name="T15" fmla="*/ 3 h 246"/>
                <a:gd name="T16" fmla="*/ 1 w 396"/>
                <a:gd name="T17" fmla="*/ 4 h 246"/>
                <a:gd name="T18" fmla="*/ 2 w 396"/>
                <a:gd name="T19" fmla="*/ 4 h 246"/>
                <a:gd name="T20" fmla="*/ 2 w 396"/>
                <a:gd name="T21" fmla="*/ 5 h 246"/>
                <a:gd name="T22" fmla="*/ 2 w 396"/>
                <a:gd name="T23" fmla="*/ 5 h 246"/>
                <a:gd name="T24" fmla="*/ 3 w 396"/>
                <a:gd name="T25" fmla="*/ 6 h 246"/>
                <a:gd name="T26" fmla="*/ 3 w 396"/>
                <a:gd name="T27" fmla="*/ 6 h 246"/>
                <a:gd name="T28" fmla="*/ 4 w 396"/>
                <a:gd name="T29" fmla="*/ 7 h 246"/>
                <a:gd name="T30" fmla="*/ 4 w 396"/>
                <a:gd name="T31" fmla="*/ 7 h 246"/>
                <a:gd name="T32" fmla="*/ 5 w 396"/>
                <a:gd name="T33" fmla="*/ 7 h 246"/>
                <a:gd name="T34" fmla="*/ 5 w 396"/>
                <a:gd name="T35" fmla="*/ 8 h 246"/>
                <a:gd name="T36" fmla="*/ 6 w 396"/>
                <a:gd name="T37" fmla="*/ 8 h 246"/>
                <a:gd name="T38" fmla="*/ 7 w 396"/>
                <a:gd name="T39" fmla="*/ 9 h 246"/>
                <a:gd name="T40" fmla="*/ 9 w 396"/>
                <a:gd name="T41" fmla="*/ 9 h 246"/>
                <a:gd name="T42" fmla="*/ 10 w 396"/>
                <a:gd name="T43" fmla="*/ 10 h 246"/>
                <a:gd name="T44" fmla="*/ 11 w 396"/>
                <a:gd name="T45" fmla="*/ 10 h 246"/>
                <a:gd name="T46" fmla="*/ 13 w 396"/>
                <a:gd name="T47" fmla="*/ 10 h 246"/>
                <a:gd name="T48" fmla="*/ 14 w 396"/>
                <a:gd name="T49" fmla="*/ 10 h 246"/>
                <a:gd name="T50" fmla="*/ 16 w 396"/>
                <a:gd name="T51" fmla="*/ 10 h 246"/>
                <a:gd name="T52" fmla="*/ 16 w 396"/>
                <a:gd name="T53" fmla="*/ 6 h 246"/>
                <a:gd name="T54" fmla="*/ 15 w 396"/>
                <a:gd name="T55" fmla="*/ 6 h 246"/>
                <a:gd name="T56" fmla="*/ 13 w 396"/>
                <a:gd name="T57" fmla="*/ 6 h 246"/>
                <a:gd name="T58" fmla="*/ 12 w 396"/>
                <a:gd name="T59" fmla="*/ 6 h 246"/>
                <a:gd name="T60" fmla="*/ 11 w 396"/>
                <a:gd name="T61" fmla="*/ 6 h 246"/>
                <a:gd name="T62" fmla="*/ 10 w 396"/>
                <a:gd name="T63" fmla="*/ 5 h 246"/>
                <a:gd name="T64" fmla="*/ 9 w 396"/>
                <a:gd name="T65" fmla="*/ 5 h 246"/>
                <a:gd name="T66" fmla="*/ 8 w 396"/>
                <a:gd name="T67" fmla="*/ 4 h 246"/>
                <a:gd name="T68" fmla="*/ 7 w 396"/>
                <a:gd name="T69" fmla="*/ 4 h 246"/>
                <a:gd name="T70" fmla="*/ 7 w 396"/>
                <a:gd name="T71" fmla="*/ 4 h 246"/>
                <a:gd name="T72" fmla="*/ 6 w 396"/>
                <a:gd name="T73" fmla="*/ 3 h 246"/>
                <a:gd name="T74" fmla="*/ 6 w 396"/>
                <a:gd name="T75" fmla="*/ 3 h 246"/>
                <a:gd name="T76" fmla="*/ 6 w 396"/>
                <a:gd name="T77" fmla="*/ 3 h 246"/>
                <a:gd name="T78" fmla="*/ 5 w 396"/>
                <a:gd name="T79" fmla="*/ 3 h 246"/>
                <a:gd name="T80" fmla="*/ 5 w 396"/>
                <a:gd name="T81" fmla="*/ 2 h 246"/>
                <a:gd name="T82" fmla="*/ 5 w 396"/>
                <a:gd name="T83" fmla="*/ 2 h 246"/>
                <a:gd name="T84" fmla="*/ 5 w 396"/>
                <a:gd name="T85" fmla="*/ 2 h 246"/>
                <a:gd name="T86" fmla="*/ 4 w 396"/>
                <a:gd name="T87" fmla="*/ 2 h 246"/>
                <a:gd name="T88" fmla="*/ 4 w 396"/>
                <a:gd name="T89" fmla="*/ 2 h 246"/>
                <a:gd name="T90" fmla="*/ 4 w 396"/>
                <a:gd name="T91" fmla="*/ 1 h 246"/>
                <a:gd name="T92" fmla="*/ 4 w 396"/>
                <a:gd name="T93" fmla="*/ 1 h 246"/>
                <a:gd name="T94" fmla="*/ 4 w 396"/>
                <a:gd name="T95" fmla="*/ 1 h 246"/>
                <a:gd name="T96" fmla="*/ 4 w 396"/>
                <a:gd name="T97" fmla="*/ 0 h 246"/>
                <a:gd name="T98" fmla="*/ 4 w 396"/>
                <a:gd name="T99" fmla="*/ 0 h 246"/>
                <a:gd name="T100" fmla="*/ 4 w 396"/>
                <a:gd name="T101" fmla="*/ 0 h 246"/>
                <a:gd name="T102" fmla="*/ 4 w 396"/>
                <a:gd name="T103" fmla="*/ 0 h 246"/>
                <a:gd name="T104" fmla="*/ 0 w 396"/>
                <a:gd name="T105" fmla="*/ 0 h 2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6" h="246">
                  <a:moveTo>
                    <a:pt x="0" y="0"/>
                  </a:moveTo>
                  <a:lnTo>
                    <a:pt x="0" y="0"/>
                  </a:lnTo>
                  <a:lnTo>
                    <a:pt x="1" y="15"/>
                  </a:lnTo>
                  <a:lnTo>
                    <a:pt x="4" y="29"/>
                  </a:lnTo>
                  <a:lnTo>
                    <a:pt x="7" y="43"/>
                  </a:lnTo>
                  <a:lnTo>
                    <a:pt x="11" y="56"/>
                  </a:lnTo>
                  <a:lnTo>
                    <a:pt x="17" y="69"/>
                  </a:lnTo>
                  <a:lnTo>
                    <a:pt x="23" y="82"/>
                  </a:lnTo>
                  <a:lnTo>
                    <a:pt x="30" y="94"/>
                  </a:lnTo>
                  <a:lnTo>
                    <a:pt x="38" y="106"/>
                  </a:lnTo>
                  <a:lnTo>
                    <a:pt x="47" y="117"/>
                  </a:lnTo>
                  <a:lnTo>
                    <a:pt x="57" y="127"/>
                  </a:lnTo>
                  <a:lnTo>
                    <a:pt x="66" y="138"/>
                  </a:lnTo>
                  <a:lnTo>
                    <a:pt x="77" y="148"/>
                  </a:lnTo>
                  <a:lnTo>
                    <a:pt x="89" y="157"/>
                  </a:lnTo>
                  <a:lnTo>
                    <a:pt x="101" y="165"/>
                  </a:lnTo>
                  <a:lnTo>
                    <a:pt x="114" y="174"/>
                  </a:lnTo>
                  <a:lnTo>
                    <a:pt x="128" y="182"/>
                  </a:lnTo>
                  <a:lnTo>
                    <a:pt x="155" y="197"/>
                  </a:lnTo>
                  <a:lnTo>
                    <a:pt x="185" y="210"/>
                  </a:lnTo>
                  <a:lnTo>
                    <a:pt x="217" y="220"/>
                  </a:lnTo>
                  <a:lnTo>
                    <a:pt x="250" y="229"/>
                  </a:lnTo>
                  <a:lnTo>
                    <a:pt x="285" y="237"/>
                  </a:lnTo>
                  <a:lnTo>
                    <a:pt x="320" y="242"/>
                  </a:lnTo>
                  <a:lnTo>
                    <a:pt x="358" y="245"/>
                  </a:lnTo>
                  <a:lnTo>
                    <a:pt x="396" y="246"/>
                  </a:lnTo>
                  <a:lnTo>
                    <a:pt x="396" y="150"/>
                  </a:lnTo>
                  <a:lnTo>
                    <a:pt x="364" y="149"/>
                  </a:lnTo>
                  <a:lnTo>
                    <a:pt x="331" y="147"/>
                  </a:lnTo>
                  <a:lnTo>
                    <a:pt x="301" y="142"/>
                  </a:lnTo>
                  <a:lnTo>
                    <a:pt x="273" y="136"/>
                  </a:lnTo>
                  <a:lnTo>
                    <a:pt x="245" y="128"/>
                  </a:lnTo>
                  <a:lnTo>
                    <a:pt x="220" y="120"/>
                  </a:lnTo>
                  <a:lnTo>
                    <a:pt x="196" y="110"/>
                  </a:lnTo>
                  <a:lnTo>
                    <a:pt x="173" y="98"/>
                  </a:lnTo>
                  <a:lnTo>
                    <a:pt x="165" y="93"/>
                  </a:lnTo>
                  <a:lnTo>
                    <a:pt x="155" y="86"/>
                  </a:lnTo>
                  <a:lnTo>
                    <a:pt x="147" y="81"/>
                  </a:lnTo>
                  <a:lnTo>
                    <a:pt x="139" y="74"/>
                  </a:lnTo>
                  <a:lnTo>
                    <a:pt x="132" y="68"/>
                  </a:lnTo>
                  <a:lnTo>
                    <a:pt x="126" y="61"/>
                  </a:lnTo>
                  <a:lnTo>
                    <a:pt x="119" y="55"/>
                  </a:lnTo>
                  <a:lnTo>
                    <a:pt x="115" y="48"/>
                  </a:lnTo>
                  <a:lnTo>
                    <a:pt x="111" y="42"/>
                  </a:lnTo>
                  <a:lnTo>
                    <a:pt x="106" y="37"/>
                  </a:lnTo>
                  <a:lnTo>
                    <a:pt x="103" y="30"/>
                  </a:lnTo>
                  <a:lnTo>
                    <a:pt x="101" y="24"/>
                  </a:lnTo>
                  <a:lnTo>
                    <a:pt x="99" y="18"/>
                  </a:lnTo>
                  <a:lnTo>
                    <a:pt x="98" y="12"/>
                  </a:lnTo>
                  <a:lnTo>
                    <a:pt x="98" y="6"/>
                  </a:lnTo>
                  <a:lnTo>
                    <a:pt x="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143"/>
            <p:cNvSpPr>
              <a:spLocks/>
            </p:cNvSpPr>
            <p:nvPr/>
          </p:nvSpPr>
          <p:spPr bwMode="auto">
            <a:xfrm>
              <a:off x="2082" y="2510"/>
              <a:ext cx="41" cy="40"/>
            </a:xfrm>
            <a:custGeom>
              <a:avLst/>
              <a:gdLst>
                <a:gd name="T0" fmla="*/ 7 w 207"/>
                <a:gd name="T1" fmla="*/ 0 h 202"/>
                <a:gd name="T2" fmla="*/ 6 w 207"/>
                <a:gd name="T3" fmla="*/ 0 h 202"/>
                <a:gd name="T4" fmla="*/ 5 w 207"/>
                <a:gd name="T5" fmla="*/ 1 h 202"/>
                <a:gd name="T6" fmla="*/ 5 w 207"/>
                <a:gd name="T7" fmla="*/ 1 h 202"/>
                <a:gd name="T8" fmla="*/ 4 w 207"/>
                <a:gd name="T9" fmla="*/ 1 h 202"/>
                <a:gd name="T10" fmla="*/ 4 w 207"/>
                <a:gd name="T11" fmla="*/ 2 h 202"/>
                <a:gd name="T12" fmla="*/ 3 w 207"/>
                <a:gd name="T13" fmla="*/ 2 h 202"/>
                <a:gd name="T14" fmla="*/ 2 w 207"/>
                <a:gd name="T15" fmla="*/ 3 h 202"/>
                <a:gd name="T16" fmla="*/ 2 w 207"/>
                <a:gd name="T17" fmla="*/ 3 h 202"/>
                <a:gd name="T18" fmla="*/ 2 w 207"/>
                <a:gd name="T19" fmla="*/ 4 h 202"/>
                <a:gd name="T20" fmla="*/ 1 w 207"/>
                <a:gd name="T21" fmla="*/ 4 h 202"/>
                <a:gd name="T22" fmla="*/ 1 w 207"/>
                <a:gd name="T23" fmla="*/ 5 h 202"/>
                <a:gd name="T24" fmla="*/ 1 w 207"/>
                <a:gd name="T25" fmla="*/ 5 h 202"/>
                <a:gd name="T26" fmla="*/ 0 w 207"/>
                <a:gd name="T27" fmla="*/ 6 h 202"/>
                <a:gd name="T28" fmla="*/ 0 w 207"/>
                <a:gd name="T29" fmla="*/ 7 h 202"/>
                <a:gd name="T30" fmla="*/ 0 w 207"/>
                <a:gd name="T31" fmla="*/ 7 h 202"/>
                <a:gd name="T32" fmla="*/ 0 w 207"/>
                <a:gd name="T33" fmla="*/ 8 h 202"/>
                <a:gd name="T34" fmla="*/ 4 w 207"/>
                <a:gd name="T35" fmla="*/ 8 h 202"/>
                <a:gd name="T36" fmla="*/ 4 w 207"/>
                <a:gd name="T37" fmla="*/ 8 h 202"/>
                <a:gd name="T38" fmla="*/ 4 w 207"/>
                <a:gd name="T39" fmla="*/ 7 h 202"/>
                <a:gd name="T40" fmla="*/ 4 w 207"/>
                <a:gd name="T41" fmla="*/ 7 h 202"/>
                <a:gd name="T42" fmla="*/ 4 w 207"/>
                <a:gd name="T43" fmla="*/ 7 h 202"/>
                <a:gd name="T44" fmla="*/ 4 w 207"/>
                <a:gd name="T45" fmla="*/ 7 h 202"/>
                <a:gd name="T46" fmla="*/ 4 w 207"/>
                <a:gd name="T47" fmla="*/ 6 h 202"/>
                <a:gd name="T48" fmla="*/ 5 w 207"/>
                <a:gd name="T49" fmla="*/ 6 h 202"/>
                <a:gd name="T50" fmla="*/ 5 w 207"/>
                <a:gd name="T51" fmla="*/ 6 h 202"/>
                <a:gd name="T52" fmla="*/ 5 w 207"/>
                <a:gd name="T53" fmla="*/ 5 h 202"/>
                <a:gd name="T54" fmla="*/ 6 w 207"/>
                <a:gd name="T55" fmla="*/ 5 h 202"/>
                <a:gd name="T56" fmla="*/ 6 w 207"/>
                <a:gd name="T57" fmla="*/ 5 h 202"/>
                <a:gd name="T58" fmla="*/ 6 w 207"/>
                <a:gd name="T59" fmla="*/ 5 h 202"/>
                <a:gd name="T60" fmla="*/ 7 w 207"/>
                <a:gd name="T61" fmla="*/ 4 h 202"/>
                <a:gd name="T62" fmla="*/ 7 w 207"/>
                <a:gd name="T63" fmla="*/ 4 h 202"/>
                <a:gd name="T64" fmla="*/ 8 w 207"/>
                <a:gd name="T65" fmla="*/ 4 h 202"/>
                <a:gd name="T66" fmla="*/ 8 w 207"/>
                <a:gd name="T67" fmla="*/ 3 h 202"/>
                <a:gd name="T68" fmla="*/ 7 w 207"/>
                <a:gd name="T69" fmla="*/ 0 h 20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7" h="202">
                  <a:moveTo>
                    <a:pt x="170" y="0"/>
                  </a:moveTo>
                  <a:lnTo>
                    <a:pt x="153" y="7"/>
                  </a:lnTo>
                  <a:lnTo>
                    <a:pt x="135" y="16"/>
                  </a:lnTo>
                  <a:lnTo>
                    <a:pt x="119" y="25"/>
                  </a:lnTo>
                  <a:lnTo>
                    <a:pt x="104" y="34"/>
                  </a:lnTo>
                  <a:lnTo>
                    <a:pt x="90" y="45"/>
                  </a:lnTo>
                  <a:lnTo>
                    <a:pt x="76" y="56"/>
                  </a:lnTo>
                  <a:lnTo>
                    <a:pt x="63" y="68"/>
                  </a:lnTo>
                  <a:lnTo>
                    <a:pt x="51" y="80"/>
                  </a:lnTo>
                  <a:lnTo>
                    <a:pt x="40" y="94"/>
                  </a:lnTo>
                  <a:lnTo>
                    <a:pt x="31" y="107"/>
                  </a:lnTo>
                  <a:lnTo>
                    <a:pt x="22" y="122"/>
                  </a:lnTo>
                  <a:lnTo>
                    <a:pt x="14" y="136"/>
                  </a:lnTo>
                  <a:lnTo>
                    <a:pt x="9" y="152"/>
                  </a:lnTo>
                  <a:lnTo>
                    <a:pt x="5" y="168"/>
                  </a:lnTo>
                  <a:lnTo>
                    <a:pt x="1" y="186"/>
                  </a:lnTo>
                  <a:lnTo>
                    <a:pt x="0" y="202"/>
                  </a:lnTo>
                  <a:lnTo>
                    <a:pt x="97" y="202"/>
                  </a:lnTo>
                  <a:lnTo>
                    <a:pt x="98" y="195"/>
                  </a:lnTo>
                  <a:lnTo>
                    <a:pt x="99" y="188"/>
                  </a:lnTo>
                  <a:lnTo>
                    <a:pt x="100" y="181"/>
                  </a:lnTo>
                  <a:lnTo>
                    <a:pt x="103" y="174"/>
                  </a:lnTo>
                  <a:lnTo>
                    <a:pt x="106" y="166"/>
                  </a:lnTo>
                  <a:lnTo>
                    <a:pt x="111" y="160"/>
                  </a:lnTo>
                  <a:lnTo>
                    <a:pt x="116" y="152"/>
                  </a:lnTo>
                  <a:lnTo>
                    <a:pt x="123" y="145"/>
                  </a:lnTo>
                  <a:lnTo>
                    <a:pt x="130" y="137"/>
                  </a:lnTo>
                  <a:lnTo>
                    <a:pt x="139" y="129"/>
                  </a:lnTo>
                  <a:lnTo>
                    <a:pt x="147" y="122"/>
                  </a:lnTo>
                  <a:lnTo>
                    <a:pt x="158" y="114"/>
                  </a:lnTo>
                  <a:lnTo>
                    <a:pt x="169" y="107"/>
                  </a:lnTo>
                  <a:lnTo>
                    <a:pt x="181" y="100"/>
                  </a:lnTo>
                  <a:lnTo>
                    <a:pt x="194" y="94"/>
                  </a:lnTo>
                  <a:lnTo>
                    <a:pt x="207" y="87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144"/>
            <p:cNvSpPr>
              <a:spLocks/>
            </p:cNvSpPr>
            <p:nvPr/>
          </p:nvSpPr>
          <p:spPr bwMode="auto">
            <a:xfrm>
              <a:off x="2088" y="2541"/>
              <a:ext cx="13" cy="18"/>
            </a:xfrm>
            <a:custGeom>
              <a:avLst/>
              <a:gdLst>
                <a:gd name="T0" fmla="*/ 1 w 66"/>
                <a:gd name="T1" fmla="*/ 3 h 93"/>
                <a:gd name="T2" fmla="*/ 2 w 66"/>
                <a:gd name="T3" fmla="*/ 3 h 93"/>
                <a:gd name="T4" fmla="*/ 2 w 66"/>
                <a:gd name="T5" fmla="*/ 3 h 93"/>
                <a:gd name="T6" fmla="*/ 2 w 66"/>
                <a:gd name="T7" fmla="*/ 3 h 93"/>
                <a:gd name="T8" fmla="*/ 2 w 66"/>
                <a:gd name="T9" fmla="*/ 3 h 93"/>
                <a:gd name="T10" fmla="*/ 2 w 66"/>
                <a:gd name="T11" fmla="*/ 3 h 93"/>
                <a:gd name="T12" fmla="*/ 2 w 66"/>
                <a:gd name="T13" fmla="*/ 3 h 93"/>
                <a:gd name="T14" fmla="*/ 3 w 66"/>
                <a:gd name="T15" fmla="*/ 2 h 93"/>
                <a:gd name="T16" fmla="*/ 3 w 66"/>
                <a:gd name="T17" fmla="*/ 2 h 93"/>
                <a:gd name="T18" fmla="*/ 3 w 66"/>
                <a:gd name="T19" fmla="*/ 2 h 93"/>
                <a:gd name="T20" fmla="*/ 2 w 66"/>
                <a:gd name="T21" fmla="*/ 1 h 93"/>
                <a:gd name="T22" fmla="*/ 2 w 66"/>
                <a:gd name="T23" fmla="*/ 1 h 93"/>
                <a:gd name="T24" fmla="*/ 2 w 66"/>
                <a:gd name="T25" fmla="*/ 1 h 93"/>
                <a:gd name="T26" fmla="*/ 2 w 66"/>
                <a:gd name="T27" fmla="*/ 0 h 93"/>
                <a:gd name="T28" fmla="*/ 2 w 66"/>
                <a:gd name="T29" fmla="*/ 0 h 93"/>
                <a:gd name="T30" fmla="*/ 1 w 66"/>
                <a:gd name="T31" fmla="*/ 0 h 93"/>
                <a:gd name="T32" fmla="*/ 1 w 66"/>
                <a:gd name="T33" fmla="*/ 0 h 93"/>
                <a:gd name="T34" fmla="*/ 1 w 66"/>
                <a:gd name="T35" fmla="*/ 0 h 93"/>
                <a:gd name="T36" fmla="*/ 0 w 66"/>
                <a:gd name="T37" fmla="*/ 0 h 93"/>
                <a:gd name="T38" fmla="*/ 0 w 66"/>
                <a:gd name="T39" fmla="*/ 0 h 93"/>
                <a:gd name="T40" fmla="*/ 0 w 66"/>
                <a:gd name="T41" fmla="*/ 0 h 93"/>
                <a:gd name="T42" fmla="*/ 1 w 66"/>
                <a:gd name="T43" fmla="*/ 3 h 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6" h="93">
                  <a:moveTo>
                    <a:pt x="36" y="93"/>
                  </a:moveTo>
                  <a:lnTo>
                    <a:pt x="42" y="91"/>
                  </a:lnTo>
                  <a:lnTo>
                    <a:pt x="46" y="88"/>
                  </a:lnTo>
                  <a:lnTo>
                    <a:pt x="50" y="84"/>
                  </a:lnTo>
                  <a:lnTo>
                    <a:pt x="55" y="81"/>
                  </a:lnTo>
                  <a:lnTo>
                    <a:pt x="60" y="74"/>
                  </a:lnTo>
                  <a:lnTo>
                    <a:pt x="63" y="65"/>
                  </a:lnTo>
                  <a:lnTo>
                    <a:pt x="66" y="56"/>
                  </a:lnTo>
                  <a:lnTo>
                    <a:pt x="66" y="48"/>
                  </a:lnTo>
                  <a:lnTo>
                    <a:pt x="64" y="39"/>
                  </a:lnTo>
                  <a:lnTo>
                    <a:pt x="62" y="30"/>
                  </a:lnTo>
                  <a:lnTo>
                    <a:pt x="58" y="23"/>
                  </a:lnTo>
                  <a:lnTo>
                    <a:pt x="53" y="15"/>
                  </a:lnTo>
                  <a:lnTo>
                    <a:pt x="46" y="10"/>
                  </a:lnTo>
                  <a:lnTo>
                    <a:pt x="39" y="4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9" y="1"/>
                  </a:lnTo>
                  <a:lnTo>
                    <a:pt x="5" y="3"/>
                  </a:lnTo>
                  <a:lnTo>
                    <a:pt x="0" y="6"/>
                  </a:lnTo>
                  <a:lnTo>
                    <a:pt x="36" y="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145"/>
            <p:cNvSpPr>
              <a:spLocks/>
            </p:cNvSpPr>
            <p:nvPr/>
          </p:nvSpPr>
          <p:spPr bwMode="auto">
            <a:xfrm>
              <a:off x="2117" y="2615"/>
              <a:ext cx="16" cy="17"/>
            </a:xfrm>
            <a:custGeom>
              <a:avLst/>
              <a:gdLst>
                <a:gd name="T0" fmla="*/ 3 w 82"/>
                <a:gd name="T1" fmla="*/ 3 h 83"/>
                <a:gd name="T2" fmla="*/ 3 w 82"/>
                <a:gd name="T3" fmla="*/ 3 h 83"/>
                <a:gd name="T4" fmla="*/ 3 w 82"/>
                <a:gd name="T5" fmla="*/ 3 h 83"/>
                <a:gd name="T6" fmla="*/ 3 w 82"/>
                <a:gd name="T7" fmla="*/ 3 h 83"/>
                <a:gd name="T8" fmla="*/ 3 w 82"/>
                <a:gd name="T9" fmla="*/ 3 h 83"/>
                <a:gd name="T10" fmla="*/ 3 w 82"/>
                <a:gd name="T11" fmla="*/ 2 h 83"/>
                <a:gd name="T12" fmla="*/ 3 w 82"/>
                <a:gd name="T13" fmla="*/ 2 h 83"/>
                <a:gd name="T14" fmla="*/ 3 w 82"/>
                <a:gd name="T15" fmla="*/ 2 h 83"/>
                <a:gd name="T16" fmla="*/ 3 w 82"/>
                <a:gd name="T17" fmla="*/ 1 h 83"/>
                <a:gd name="T18" fmla="*/ 3 w 82"/>
                <a:gd name="T19" fmla="*/ 1 h 83"/>
                <a:gd name="T20" fmla="*/ 3 w 82"/>
                <a:gd name="T21" fmla="*/ 1 h 83"/>
                <a:gd name="T22" fmla="*/ 2 w 82"/>
                <a:gd name="T23" fmla="*/ 0 h 83"/>
                <a:gd name="T24" fmla="*/ 2 w 82"/>
                <a:gd name="T25" fmla="*/ 0 h 83"/>
                <a:gd name="T26" fmla="*/ 2 w 82"/>
                <a:gd name="T27" fmla="*/ 0 h 83"/>
                <a:gd name="T28" fmla="*/ 1 w 82"/>
                <a:gd name="T29" fmla="*/ 0 h 83"/>
                <a:gd name="T30" fmla="*/ 1 w 82"/>
                <a:gd name="T31" fmla="*/ 0 h 83"/>
                <a:gd name="T32" fmla="*/ 1 w 82"/>
                <a:gd name="T33" fmla="*/ 0 h 83"/>
                <a:gd name="T34" fmla="*/ 1 w 82"/>
                <a:gd name="T35" fmla="*/ 0 h 83"/>
                <a:gd name="T36" fmla="*/ 0 w 82"/>
                <a:gd name="T37" fmla="*/ 0 h 83"/>
                <a:gd name="T38" fmla="*/ 0 w 82"/>
                <a:gd name="T39" fmla="*/ 0 h 83"/>
                <a:gd name="T40" fmla="*/ 0 w 82"/>
                <a:gd name="T41" fmla="*/ 1 h 83"/>
                <a:gd name="T42" fmla="*/ 3 w 82"/>
                <a:gd name="T43" fmla="*/ 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2" h="83">
                  <a:moveTo>
                    <a:pt x="67" y="83"/>
                  </a:moveTo>
                  <a:lnTo>
                    <a:pt x="71" y="79"/>
                  </a:lnTo>
                  <a:lnTo>
                    <a:pt x="74" y="75"/>
                  </a:lnTo>
                  <a:lnTo>
                    <a:pt x="76" y="69"/>
                  </a:lnTo>
                  <a:lnTo>
                    <a:pt x="78" y="65"/>
                  </a:lnTo>
                  <a:lnTo>
                    <a:pt x="81" y="56"/>
                  </a:lnTo>
                  <a:lnTo>
                    <a:pt x="82" y="47"/>
                  </a:lnTo>
                  <a:lnTo>
                    <a:pt x="80" y="38"/>
                  </a:lnTo>
                  <a:lnTo>
                    <a:pt x="77" y="29"/>
                  </a:lnTo>
                  <a:lnTo>
                    <a:pt x="72" y="22"/>
                  </a:lnTo>
                  <a:lnTo>
                    <a:pt x="67" y="15"/>
                  </a:lnTo>
                  <a:lnTo>
                    <a:pt x="60" y="10"/>
                  </a:lnTo>
                  <a:lnTo>
                    <a:pt x="53" y="4"/>
                  </a:lnTo>
                  <a:lnTo>
                    <a:pt x="44" y="2"/>
                  </a:lnTo>
                  <a:lnTo>
                    <a:pt x="35" y="0"/>
                  </a:lnTo>
                  <a:lnTo>
                    <a:pt x="25" y="1"/>
                  </a:lnTo>
                  <a:lnTo>
                    <a:pt x="17" y="3"/>
                  </a:lnTo>
                  <a:lnTo>
                    <a:pt x="13" y="6"/>
                  </a:lnTo>
                  <a:lnTo>
                    <a:pt x="8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67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146"/>
            <p:cNvSpPr>
              <a:spLocks/>
            </p:cNvSpPr>
            <p:nvPr/>
          </p:nvSpPr>
          <p:spPr bwMode="auto">
            <a:xfrm>
              <a:off x="2063" y="2618"/>
              <a:ext cx="67" cy="37"/>
            </a:xfrm>
            <a:custGeom>
              <a:avLst/>
              <a:gdLst>
                <a:gd name="T0" fmla="*/ 0 w 336"/>
                <a:gd name="T1" fmla="*/ 8 h 182"/>
                <a:gd name="T2" fmla="*/ 0 w 336"/>
                <a:gd name="T3" fmla="*/ 8 h 182"/>
                <a:gd name="T4" fmla="*/ 1 w 336"/>
                <a:gd name="T5" fmla="*/ 8 h 182"/>
                <a:gd name="T6" fmla="*/ 2 w 336"/>
                <a:gd name="T7" fmla="*/ 8 h 182"/>
                <a:gd name="T8" fmla="*/ 3 w 336"/>
                <a:gd name="T9" fmla="*/ 7 h 182"/>
                <a:gd name="T10" fmla="*/ 4 w 336"/>
                <a:gd name="T11" fmla="*/ 7 h 182"/>
                <a:gd name="T12" fmla="*/ 5 w 336"/>
                <a:gd name="T13" fmla="*/ 7 h 182"/>
                <a:gd name="T14" fmla="*/ 6 w 336"/>
                <a:gd name="T15" fmla="*/ 7 h 182"/>
                <a:gd name="T16" fmla="*/ 7 w 336"/>
                <a:gd name="T17" fmla="*/ 7 h 182"/>
                <a:gd name="T18" fmla="*/ 8 w 336"/>
                <a:gd name="T19" fmla="*/ 6 h 182"/>
                <a:gd name="T20" fmla="*/ 8 w 336"/>
                <a:gd name="T21" fmla="*/ 6 h 182"/>
                <a:gd name="T22" fmla="*/ 9 w 336"/>
                <a:gd name="T23" fmla="*/ 5 h 182"/>
                <a:gd name="T24" fmla="*/ 10 w 336"/>
                <a:gd name="T25" fmla="*/ 5 h 182"/>
                <a:gd name="T26" fmla="*/ 11 w 336"/>
                <a:gd name="T27" fmla="*/ 5 h 182"/>
                <a:gd name="T28" fmla="*/ 12 w 336"/>
                <a:gd name="T29" fmla="*/ 4 h 182"/>
                <a:gd name="T30" fmla="*/ 12 w 336"/>
                <a:gd name="T31" fmla="*/ 4 h 182"/>
                <a:gd name="T32" fmla="*/ 13 w 336"/>
                <a:gd name="T33" fmla="*/ 3 h 182"/>
                <a:gd name="T34" fmla="*/ 13 w 336"/>
                <a:gd name="T35" fmla="*/ 3 h 182"/>
                <a:gd name="T36" fmla="*/ 11 w 336"/>
                <a:gd name="T37" fmla="*/ 0 h 182"/>
                <a:gd name="T38" fmla="*/ 10 w 336"/>
                <a:gd name="T39" fmla="*/ 0 h 182"/>
                <a:gd name="T40" fmla="*/ 10 w 336"/>
                <a:gd name="T41" fmla="*/ 1 h 182"/>
                <a:gd name="T42" fmla="*/ 9 w 336"/>
                <a:gd name="T43" fmla="*/ 1 h 182"/>
                <a:gd name="T44" fmla="*/ 9 w 336"/>
                <a:gd name="T45" fmla="*/ 1 h 182"/>
                <a:gd name="T46" fmla="*/ 8 w 336"/>
                <a:gd name="T47" fmla="*/ 2 h 182"/>
                <a:gd name="T48" fmla="*/ 8 w 336"/>
                <a:gd name="T49" fmla="*/ 2 h 182"/>
                <a:gd name="T50" fmla="*/ 7 w 336"/>
                <a:gd name="T51" fmla="*/ 2 h 182"/>
                <a:gd name="T52" fmla="*/ 6 w 336"/>
                <a:gd name="T53" fmla="*/ 2 h 182"/>
                <a:gd name="T54" fmla="*/ 6 w 336"/>
                <a:gd name="T55" fmla="*/ 3 h 182"/>
                <a:gd name="T56" fmla="*/ 5 w 336"/>
                <a:gd name="T57" fmla="*/ 3 h 182"/>
                <a:gd name="T58" fmla="*/ 4 w 336"/>
                <a:gd name="T59" fmla="*/ 3 h 182"/>
                <a:gd name="T60" fmla="*/ 3 w 336"/>
                <a:gd name="T61" fmla="*/ 3 h 182"/>
                <a:gd name="T62" fmla="*/ 3 w 336"/>
                <a:gd name="T63" fmla="*/ 3 h 182"/>
                <a:gd name="T64" fmla="*/ 2 w 336"/>
                <a:gd name="T65" fmla="*/ 3 h 182"/>
                <a:gd name="T66" fmla="*/ 1 w 336"/>
                <a:gd name="T67" fmla="*/ 3 h 182"/>
                <a:gd name="T68" fmla="*/ 0 w 336"/>
                <a:gd name="T69" fmla="*/ 3 h 182"/>
                <a:gd name="T70" fmla="*/ 0 w 336"/>
                <a:gd name="T71" fmla="*/ 3 h 182"/>
                <a:gd name="T72" fmla="*/ 0 w 336"/>
                <a:gd name="T73" fmla="*/ 8 h 1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6" h="182">
                  <a:moveTo>
                    <a:pt x="0" y="182"/>
                  </a:moveTo>
                  <a:lnTo>
                    <a:pt x="0" y="182"/>
                  </a:lnTo>
                  <a:lnTo>
                    <a:pt x="26" y="181"/>
                  </a:lnTo>
                  <a:lnTo>
                    <a:pt x="51" y="180"/>
                  </a:lnTo>
                  <a:lnTo>
                    <a:pt x="77" y="178"/>
                  </a:lnTo>
                  <a:lnTo>
                    <a:pt x="101" y="173"/>
                  </a:lnTo>
                  <a:lnTo>
                    <a:pt x="125" y="170"/>
                  </a:lnTo>
                  <a:lnTo>
                    <a:pt x="147" y="165"/>
                  </a:lnTo>
                  <a:lnTo>
                    <a:pt x="170" y="158"/>
                  </a:lnTo>
                  <a:lnTo>
                    <a:pt x="192" y="152"/>
                  </a:lnTo>
                  <a:lnTo>
                    <a:pt x="213" y="144"/>
                  </a:lnTo>
                  <a:lnTo>
                    <a:pt x="234" y="135"/>
                  </a:lnTo>
                  <a:lnTo>
                    <a:pt x="252" y="126"/>
                  </a:lnTo>
                  <a:lnTo>
                    <a:pt x="272" y="116"/>
                  </a:lnTo>
                  <a:lnTo>
                    <a:pt x="289" y="105"/>
                  </a:lnTo>
                  <a:lnTo>
                    <a:pt x="305" y="93"/>
                  </a:lnTo>
                  <a:lnTo>
                    <a:pt x="322" y="81"/>
                  </a:lnTo>
                  <a:lnTo>
                    <a:pt x="336" y="68"/>
                  </a:lnTo>
                  <a:lnTo>
                    <a:pt x="269" y="0"/>
                  </a:lnTo>
                  <a:lnTo>
                    <a:pt x="259" y="9"/>
                  </a:lnTo>
                  <a:lnTo>
                    <a:pt x="248" y="18"/>
                  </a:lnTo>
                  <a:lnTo>
                    <a:pt x="236" y="25"/>
                  </a:lnTo>
                  <a:lnTo>
                    <a:pt x="223" y="33"/>
                  </a:lnTo>
                  <a:lnTo>
                    <a:pt x="210" y="40"/>
                  </a:lnTo>
                  <a:lnTo>
                    <a:pt x="195" y="48"/>
                  </a:lnTo>
                  <a:lnTo>
                    <a:pt x="179" y="54"/>
                  </a:lnTo>
                  <a:lnTo>
                    <a:pt x="162" y="61"/>
                  </a:lnTo>
                  <a:lnTo>
                    <a:pt x="144" y="66"/>
                  </a:lnTo>
                  <a:lnTo>
                    <a:pt x="126" y="72"/>
                  </a:lnTo>
                  <a:lnTo>
                    <a:pt x="106" y="76"/>
                  </a:lnTo>
                  <a:lnTo>
                    <a:pt x="86" y="79"/>
                  </a:lnTo>
                  <a:lnTo>
                    <a:pt x="65" y="82"/>
                  </a:lnTo>
                  <a:lnTo>
                    <a:pt x="45" y="84"/>
                  </a:lnTo>
                  <a:lnTo>
                    <a:pt x="23" y="86"/>
                  </a:lnTo>
                  <a:lnTo>
                    <a:pt x="0" y="86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147"/>
            <p:cNvSpPr>
              <a:spLocks/>
            </p:cNvSpPr>
            <p:nvPr/>
          </p:nvSpPr>
          <p:spPr bwMode="auto">
            <a:xfrm>
              <a:off x="1984" y="2605"/>
              <a:ext cx="79" cy="50"/>
            </a:xfrm>
            <a:custGeom>
              <a:avLst/>
              <a:gdLst>
                <a:gd name="T0" fmla="*/ 0 w 394"/>
                <a:gd name="T1" fmla="*/ 0 h 247"/>
                <a:gd name="T2" fmla="*/ 0 w 394"/>
                <a:gd name="T3" fmla="*/ 0 h 247"/>
                <a:gd name="T4" fmla="*/ 0 w 394"/>
                <a:gd name="T5" fmla="*/ 1 h 247"/>
                <a:gd name="T6" fmla="*/ 0 w 394"/>
                <a:gd name="T7" fmla="*/ 1 h 247"/>
                <a:gd name="T8" fmla="*/ 0 w 394"/>
                <a:gd name="T9" fmla="*/ 2 h 247"/>
                <a:gd name="T10" fmla="*/ 0 w 394"/>
                <a:gd name="T11" fmla="*/ 2 h 247"/>
                <a:gd name="T12" fmla="*/ 1 w 394"/>
                <a:gd name="T13" fmla="*/ 3 h 247"/>
                <a:gd name="T14" fmla="*/ 1 w 394"/>
                <a:gd name="T15" fmla="*/ 3 h 247"/>
                <a:gd name="T16" fmla="*/ 1 w 394"/>
                <a:gd name="T17" fmla="*/ 4 h 247"/>
                <a:gd name="T18" fmla="*/ 1 w 394"/>
                <a:gd name="T19" fmla="*/ 4 h 247"/>
                <a:gd name="T20" fmla="*/ 2 w 394"/>
                <a:gd name="T21" fmla="*/ 5 h 247"/>
                <a:gd name="T22" fmla="*/ 2 w 394"/>
                <a:gd name="T23" fmla="*/ 5 h 247"/>
                <a:gd name="T24" fmla="*/ 3 w 394"/>
                <a:gd name="T25" fmla="*/ 6 h 247"/>
                <a:gd name="T26" fmla="*/ 3 w 394"/>
                <a:gd name="T27" fmla="*/ 6 h 247"/>
                <a:gd name="T28" fmla="*/ 3 w 394"/>
                <a:gd name="T29" fmla="*/ 6 h 247"/>
                <a:gd name="T30" fmla="*/ 4 w 394"/>
                <a:gd name="T31" fmla="*/ 7 h 247"/>
                <a:gd name="T32" fmla="*/ 4 w 394"/>
                <a:gd name="T33" fmla="*/ 7 h 247"/>
                <a:gd name="T34" fmla="*/ 5 w 394"/>
                <a:gd name="T35" fmla="*/ 7 h 247"/>
                <a:gd name="T36" fmla="*/ 6 w 394"/>
                <a:gd name="T37" fmla="*/ 8 h 247"/>
                <a:gd name="T38" fmla="*/ 7 w 394"/>
                <a:gd name="T39" fmla="*/ 9 h 247"/>
                <a:gd name="T40" fmla="*/ 9 w 394"/>
                <a:gd name="T41" fmla="*/ 9 h 247"/>
                <a:gd name="T42" fmla="*/ 10 w 394"/>
                <a:gd name="T43" fmla="*/ 10 h 247"/>
                <a:gd name="T44" fmla="*/ 11 w 394"/>
                <a:gd name="T45" fmla="*/ 10 h 247"/>
                <a:gd name="T46" fmla="*/ 13 w 394"/>
                <a:gd name="T47" fmla="*/ 10 h 247"/>
                <a:gd name="T48" fmla="*/ 14 w 394"/>
                <a:gd name="T49" fmla="*/ 10 h 247"/>
                <a:gd name="T50" fmla="*/ 16 w 394"/>
                <a:gd name="T51" fmla="*/ 10 h 247"/>
                <a:gd name="T52" fmla="*/ 16 w 394"/>
                <a:gd name="T53" fmla="*/ 6 h 247"/>
                <a:gd name="T54" fmla="*/ 15 w 394"/>
                <a:gd name="T55" fmla="*/ 6 h 247"/>
                <a:gd name="T56" fmla="*/ 13 w 394"/>
                <a:gd name="T57" fmla="*/ 6 h 247"/>
                <a:gd name="T58" fmla="*/ 12 w 394"/>
                <a:gd name="T59" fmla="*/ 6 h 247"/>
                <a:gd name="T60" fmla="*/ 11 w 394"/>
                <a:gd name="T61" fmla="*/ 6 h 247"/>
                <a:gd name="T62" fmla="*/ 10 w 394"/>
                <a:gd name="T63" fmla="*/ 5 h 247"/>
                <a:gd name="T64" fmla="*/ 9 w 394"/>
                <a:gd name="T65" fmla="*/ 5 h 247"/>
                <a:gd name="T66" fmla="*/ 8 w 394"/>
                <a:gd name="T67" fmla="*/ 4 h 247"/>
                <a:gd name="T68" fmla="*/ 7 w 394"/>
                <a:gd name="T69" fmla="*/ 4 h 247"/>
                <a:gd name="T70" fmla="*/ 7 w 394"/>
                <a:gd name="T71" fmla="*/ 4 h 247"/>
                <a:gd name="T72" fmla="*/ 6 w 394"/>
                <a:gd name="T73" fmla="*/ 4 h 247"/>
                <a:gd name="T74" fmla="*/ 6 w 394"/>
                <a:gd name="T75" fmla="*/ 3 h 247"/>
                <a:gd name="T76" fmla="*/ 6 w 394"/>
                <a:gd name="T77" fmla="*/ 3 h 247"/>
                <a:gd name="T78" fmla="*/ 5 w 394"/>
                <a:gd name="T79" fmla="*/ 3 h 247"/>
                <a:gd name="T80" fmla="*/ 5 w 394"/>
                <a:gd name="T81" fmla="*/ 3 h 247"/>
                <a:gd name="T82" fmla="*/ 5 w 394"/>
                <a:gd name="T83" fmla="*/ 2 h 247"/>
                <a:gd name="T84" fmla="*/ 5 w 394"/>
                <a:gd name="T85" fmla="*/ 2 h 247"/>
                <a:gd name="T86" fmla="*/ 4 w 394"/>
                <a:gd name="T87" fmla="*/ 2 h 247"/>
                <a:gd name="T88" fmla="*/ 4 w 394"/>
                <a:gd name="T89" fmla="*/ 1 h 247"/>
                <a:gd name="T90" fmla="*/ 4 w 394"/>
                <a:gd name="T91" fmla="*/ 1 h 247"/>
                <a:gd name="T92" fmla="*/ 4 w 394"/>
                <a:gd name="T93" fmla="*/ 1 h 247"/>
                <a:gd name="T94" fmla="*/ 4 w 394"/>
                <a:gd name="T95" fmla="*/ 1 h 247"/>
                <a:gd name="T96" fmla="*/ 4 w 394"/>
                <a:gd name="T97" fmla="*/ 0 h 247"/>
                <a:gd name="T98" fmla="*/ 4 w 394"/>
                <a:gd name="T99" fmla="*/ 0 h 247"/>
                <a:gd name="T100" fmla="*/ 4 w 394"/>
                <a:gd name="T101" fmla="*/ 0 h 247"/>
                <a:gd name="T102" fmla="*/ 4 w 394"/>
                <a:gd name="T103" fmla="*/ 0 h 247"/>
                <a:gd name="T104" fmla="*/ 0 w 394"/>
                <a:gd name="T105" fmla="*/ 0 h 24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4" h="247">
                  <a:moveTo>
                    <a:pt x="0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2" y="29"/>
                  </a:lnTo>
                  <a:lnTo>
                    <a:pt x="5" y="43"/>
                  </a:lnTo>
                  <a:lnTo>
                    <a:pt x="10" y="57"/>
                  </a:lnTo>
                  <a:lnTo>
                    <a:pt x="15" y="70"/>
                  </a:lnTo>
                  <a:lnTo>
                    <a:pt x="22" y="83"/>
                  </a:lnTo>
                  <a:lnTo>
                    <a:pt x="28" y="94"/>
                  </a:lnTo>
                  <a:lnTo>
                    <a:pt x="37" y="106"/>
                  </a:lnTo>
                  <a:lnTo>
                    <a:pt x="45" y="117"/>
                  </a:lnTo>
                  <a:lnTo>
                    <a:pt x="55" y="128"/>
                  </a:lnTo>
                  <a:lnTo>
                    <a:pt x="65" y="138"/>
                  </a:lnTo>
                  <a:lnTo>
                    <a:pt x="77" y="147"/>
                  </a:lnTo>
                  <a:lnTo>
                    <a:pt x="87" y="157"/>
                  </a:lnTo>
                  <a:lnTo>
                    <a:pt x="99" y="166"/>
                  </a:lnTo>
                  <a:lnTo>
                    <a:pt x="112" y="174"/>
                  </a:lnTo>
                  <a:lnTo>
                    <a:pt x="126" y="182"/>
                  </a:lnTo>
                  <a:lnTo>
                    <a:pt x="153" y="196"/>
                  </a:lnTo>
                  <a:lnTo>
                    <a:pt x="184" y="209"/>
                  </a:lnTo>
                  <a:lnTo>
                    <a:pt x="215" y="221"/>
                  </a:lnTo>
                  <a:lnTo>
                    <a:pt x="249" y="230"/>
                  </a:lnTo>
                  <a:lnTo>
                    <a:pt x="283" y="237"/>
                  </a:lnTo>
                  <a:lnTo>
                    <a:pt x="320" y="243"/>
                  </a:lnTo>
                  <a:lnTo>
                    <a:pt x="357" y="246"/>
                  </a:lnTo>
                  <a:lnTo>
                    <a:pt x="394" y="247"/>
                  </a:lnTo>
                  <a:lnTo>
                    <a:pt x="394" y="151"/>
                  </a:lnTo>
                  <a:lnTo>
                    <a:pt x="362" y="150"/>
                  </a:lnTo>
                  <a:lnTo>
                    <a:pt x="331" y="147"/>
                  </a:lnTo>
                  <a:lnTo>
                    <a:pt x="300" y="142"/>
                  </a:lnTo>
                  <a:lnTo>
                    <a:pt x="271" y="137"/>
                  </a:lnTo>
                  <a:lnTo>
                    <a:pt x="243" y="129"/>
                  </a:lnTo>
                  <a:lnTo>
                    <a:pt x="218" y="120"/>
                  </a:lnTo>
                  <a:lnTo>
                    <a:pt x="195" y="110"/>
                  </a:lnTo>
                  <a:lnTo>
                    <a:pt x="173" y="99"/>
                  </a:lnTo>
                  <a:lnTo>
                    <a:pt x="163" y="93"/>
                  </a:lnTo>
                  <a:lnTo>
                    <a:pt x="155" y="87"/>
                  </a:lnTo>
                  <a:lnTo>
                    <a:pt x="146" y="80"/>
                  </a:lnTo>
                  <a:lnTo>
                    <a:pt x="138" y="75"/>
                  </a:lnTo>
                  <a:lnTo>
                    <a:pt x="131" y="69"/>
                  </a:lnTo>
                  <a:lnTo>
                    <a:pt x="124" y="62"/>
                  </a:lnTo>
                  <a:lnTo>
                    <a:pt x="119" y="56"/>
                  </a:lnTo>
                  <a:lnTo>
                    <a:pt x="113" y="49"/>
                  </a:lnTo>
                  <a:lnTo>
                    <a:pt x="109" y="43"/>
                  </a:lnTo>
                  <a:lnTo>
                    <a:pt x="105" y="36"/>
                  </a:lnTo>
                  <a:lnTo>
                    <a:pt x="103" y="31"/>
                  </a:lnTo>
                  <a:lnTo>
                    <a:pt x="100" y="24"/>
                  </a:lnTo>
                  <a:lnTo>
                    <a:pt x="98" y="19"/>
                  </a:lnTo>
                  <a:lnTo>
                    <a:pt x="97" y="12"/>
                  </a:lnTo>
                  <a:lnTo>
                    <a:pt x="96" y="7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148"/>
            <p:cNvSpPr>
              <a:spLocks/>
            </p:cNvSpPr>
            <p:nvPr/>
          </p:nvSpPr>
          <p:spPr bwMode="auto">
            <a:xfrm>
              <a:off x="1984" y="2565"/>
              <a:ext cx="42" cy="40"/>
            </a:xfrm>
            <a:custGeom>
              <a:avLst/>
              <a:gdLst>
                <a:gd name="T0" fmla="*/ 7 w 206"/>
                <a:gd name="T1" fmla="*/ 0 h 202"/>
                <a:gd name="T2" fmla="*/ 6 w 206"/>
                <a:gd name="T3" fmla="*/ 0 h 202"/>
                <a:gd name="T4" fmla="*/ 6 w 206"/>
                <a:gd name="T5" fmla="*/ 1 h 202"/>
                <a:gd name="T6" fmla="*/ 5 w 206"/>
                <a:gd name="T7" fmla="*/ 1 h 202"/>
                <a:gd name="T8" fmla="*/ 4 w 206"/>
                <a:gd name="T9" fmla="*/ 1 h 202"/>
                <a:gd name="T10" fmla="*/ 4 w 206"/>
                <a:gd name="T11" fmla="*/ 2 h 202"/>
                <a:gd name="T12" fmla="*/ 3 w 206"/>
                <a:gd name="T13" fmla="*/ 2 h 202"/>
                <a:gd name="T14" fmla="*/ 3 w 206"/>
                <a:gd name="T15" fmla="*/ 3 h 202"/>
                <a:gd name="T16" fmla="*/ 2 w 206"/>
                <a:gd name="T17" fmla="*/ 3 h 202"/>
                <a:gd name="T18" fmla="*/ 2 w 206"/>
                <a:gd name="T19" fmla="*/ 4 h 202"/>
                <a:gd name="T20" fmla="*/ 1 w 206"/>
                <a:gd name="T21" fmla="*/ 4 h 202"/>
                <a:gd name="T22" fmla="*/ 1 w 206"/>
                <a:gd name="T23" fmla="*/ 5 h 202"/>
                <a:gd name="T24" fmla="*/ 1 w 206"/>
                <a:gd name="T25" fmla="*/ 5 h 202"/>
                <a:gd name="T26" fmla="*/ 0 w 206"/>
                <a:gd name="T27" fmla="*/ 6 h 202"/>
                <a:gd name="T28" fmla="*/ 0 w 206"/>
                <a:gd name="T29" fmla="*/ 7 h 202"/>
                <a:gd name="T30" fmla="*/ 0 w 206"/>
                <a:gd name="T31" fmla="*/ 7 h 202"/>
                <a:gd name="T32" fmla="*/ 0 w 206"/>
                <a:gd name="T33" fmla="*/ 8 h 202"/>
                <a:gd name="T34" fmla="*/ 4 w 206"/>
                <a:gd name="T35" fmla="*/ 8 h 202"/>
                <a:gd name="T36" fmla="*/ 4 w 206"/>
                <a:gd name="T37" fmla="*/ 8 h 202"/>
                <a:gd name="T38" fmla="*/ 4 w 206"/>
                <a:gd name="T39" fmla="*/ 7 h 202"/>
                <a:gd name="T40" fmla="*/ 4 w 206"/>
                <a:gd name="T41" fmla="*/ 7 h 202"/>
                <a:gd name="T42" fmla="*/ 4 w 206"/>
                <a:gd name="T43" fmla="*/ 7 h 202"/>
                <a:gd name="T44" fmla="*/ 4 w 206"/>
                <a:gd name="T45" fmla="*/ 7 h 202"/>
                <a:gd name="T46" fmla="*/ 4 w 206"/>
                <a:gd name="T47" fmla="*/ 6 h 202"/>
                <a:gd name="T48" fmla="*/ 5 w 206"/>
                <a:gd name="T49" fmla="*/ 6 h 202"/>
                <a:gd name="T50" fmla="*/ 5 w 206"/>
                <a:gd name="T51" fmla="*/ 6 h 202"/>
                <a:gd name="T52" fmla="*/ 5 w 206"/>
                <a:gd name="T53" fmla="*/ 5 h 202"/>
                <a:gd name="T54" fmla="*/ 6 w 206"/>
                <a:gd name="T55" fmla="*/ 5 h 202"/>
                <a:gd name="T56" fmla="*/ 6 w 206"/>
                <a:gd name="T57" fmla="*/ 5 h 202"/>
                <a:gd name="T58" fmla="*/ 7 w 206"/>
                <a:gd name="T59" fmla="*/ 5 h 202"/>
                <a:gd name="T60" fmla="*/ 7 w 206"/>
                <a:gd name="T61" fmla="*/ 4 h 202"/>
                <a:gd name="T62" fmla="*/ 7 w 206"/>
                <a:gd name="T63" fmla="*/ 4 h 202"/>
                <a:gd name="T64" fmla="*/ 8 w 206"/>
                <a:gd name="T65" fmla="*/ 4 h 202"/>
                <a:gd name="T66" fmla="*/ 9 w 206"/>
                <a:gd name="T67" fmla="*/ 3 h 202"/>
                <a:gd name="T68" fmla="*/ 7 w 206"/>
                <a:gd name="T69" fmla="*/ 0 h 20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6" h="202">
                  <a:moveTo>
                    <a:pt x="169" y="0"/>
                  </a:moveTo>
                  <a:lnTo>
                    <a:pt x="151" y="8"/>
                  </a:lnTo>
                  <a:lnTo>
                    <a:pt x="134" y="17"/>
                  </a:lnTo>
                  <a:lnTo>
                    <a:pt x="118" y="25"/>
                  </a:lnTo>
                  <a:lnTo>
                    <a:pt x="103" y="35"/>
                  </a:lnTo>
                  <a:lnTo>
                    <a:pt x="89" y="46"/>
                  </a:lnTo>
                  <a:lnTo>
                    <a:pt x="75" y="57"/>
                  </a:lnTo>
                  <a:lnTo>
                    <a:pt x="62" y="68"/>
                  </a:lnTo>
                  <a:lnTo>
                    <a:pt x="50" y="80"/>
                  </a:lnTo>
                  <a:lnTo>
                    <a:pt x="39" y="93"/>
                  </a:lnTo>
                  <a:lnTo>
                    <a:pt x="29" y="107"/>
                  </a:lnTo>
                  <a:lnTo>
                    <a:pt x="20" y="121"/>
                  </a:lnTo>
                  <a:lnTo>
                    <a:pt x="14" y="137"/>
                  </a:lnTo>
                  <a:lnTo>
                    <a:pt x="8" y="153"/>
                  </a:lnTo>
                  <a:lnTo>
                    <a:pt x="3" y="169"/>
                  </a:lnTo>
                  <a:lnTo>
                    <a:pt x="1" y="185"/>
                  </a:lnTo>
                  <a:lnTo>
                    <a:pt x="0" y="202"/>
                  </a:lnTo>
                  <a:lnTo>
                    <a:pt x="96" y="202"/>
                  </a:lnTo>
                  <a:lnTo>
                    <a:pt x="96" y="195"/>
                  </a:lnTo>
                  <a:lnTo>
                    <a:pt x="97" y="188"/>
                  </a:lnTo>
                  <a:lnTo>
                    <a:pt x="99" y="182"/>
                  </a:lnTo>
                  <a:lnTo>
                    <a:pt x="102" y="174"/>
                  </a:lnTo>
                  <a:lnTo>
                    <a:pt x="105" y="167"/>
                  </a:lnTo>
                  <a:lnTo>
                    <a:pt x="110" y="159"/>
                  </a:lnTo>
                  <a:lnTo>
                    <a:pt x="115" y="152"/>
                  </a:lnTo>
                  <a:lnTo>
                    <a:pt x="121" y="144"/>
                  </a:lnTo>
                  <a:lnTo>
                    <a:pt x="129" y="137"/>
                  </a:lnTo>
                  <a:lnTo>
                    <a:pt x="137" y="129"/>
                  </a:lnTo>
                  <a:lnTo>
                    <a:pt x="146" y="122"/>
                  </a:lnTo>
                  <a:lnTo>
                    <a:pt x="157" y="115"/>
                  </a:lnTo>
                  <a:lnTo>
                    <a:pt x="167" y="107"/>
                  </a:lnTo>
                  <a:lnTo>
                    <a:pt x="179" y="101"/>
                  </a:lnTo>
                  <a:lnTo>
                    <a:pt x="192" y="94"/>
                  </a:lnTo>
                  <a:lnTo>
                    <a:pt x="206" y="8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149"/>
            <p:cNvSpPr>
              <a:spLocks/>
            </p:cNvSpPr>
            <p:nvPr/>
          </p:nvSpPr>
          <p:spPr bwMode="auto">
            <a:xfrm>
              <a:off x="1990" y="2596"/>
              <a:ext cx="14" cy="18"/>
            </a:xfrm>
            <a:custGeom>
              <a:avLst/>
              <a:gdLst>
                <a:gd name="T0" fmla="*/ 2 w 67"/>
                <a:gd name="T1" fmla="*/ 3 h 93"/>
                <a:gd name="T2" fmla="*/ 2 w 67"/>
                <a:gd name="T3" fmla="*/ 3 h 93"/>
                <a:gd name="T4" fmla="*/ 2 w 67"/>
                <a:gd name="T5" fmla="*/ 3 h 93"/>
                <a:gd name="T6" fmla="*/ 2 w 67"/>
                <a:gd name="T7" fmla="*/ 3 h 93"/>
                <a:gd name="T8" fmla="*/ 2 w 67"/>
                <a:gd name="T9" fmla="*/ 3 h 93"/>
                <a:gd name="T10" fmla="*/ 3 w 67"/>
                <a:gd name="T11" fmla="*/ 3 h 93"/>
                <a:gd name="T12" fmla="*/ 3 w 67"/>
                <a:gd name="T13" fmla="*/ 3 h 93"/>
                <a:gd name="T14" fmla="*/ 3 w 67"/>
                <a:gd name="T15" fmla="*/ 2 h 93"/>
                <a:gd name="T16" fmla="*/ 3 w 67"/>
                <a:gd name="T17" fmla="*/ 2 h 93"/>
                <a:gd name="T18" fmla="*/ 3 w 67"/>
                <a:gd name="T19" fmla="*/ 2 h 93"/>
                <a:gd name="T20" fmla="*/ 3 w 67"/>
                <a:gd name="T21" fmla="*/ 1 h 93"/>
                <a:gd name="T22" fmla="*/ 3 w 67"/>
                <a:gd name="T23" fmla="*/ 1 h 93"/>
                <a:gd name="T24" fmla="*/ 2 w 67"/>
                <a:gd name="T25" fmla="*/ 1 h 93"/>
                <a:gd name="T26" fmla="*/ 2 w 67"/>
                <a:gd name="T27" fmla="*/ 0 h 93"/>
                <a:gd name="T28" fmla="*/ 2 w 67"/>
                <a:gd name="T29" fmla="*/ 0 h 93"/>
                <a:gd name="T30" fmla="*/ 1 w 67"/>
                <a:gd name="T31" fmla="*/ 0 h 93"/>
                <a:gd name="T32" fmla="*/ 1 w 67"/>
                <a:gd name="T33" fmla="*/ 0 h 93"/>
                <a:gd name="T34" fmla="*/ 1 w 67"/>
                <a:gd name="T35" fmla="*/ 0 h 93"/>
                <a:gd name="T36" fmla="*/ 0 w 67"/>
                <a:gd name="T37" fmla="*/ 0 h 93"/>
                <a:gd name="T38" fmla="*/ 0 w 67"/>
                <a:gd name="T39" fmla="*/ 0 h 93"/>
                <a:gd name="T40" fmla="*/ 0 w 67"/>
                <a:gd name="T41" fmla="*/ 0 h 93"/>
                <a:gd name="T42" fmla="*/ 2 w 67"/>
                <a:gd name="T43" fmla="*/ 3 h 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7" h="93">
                  <a:moveTo>
                    <a:pt x="38" y="93"/>
                  </a:moveTo>
                  <a:lnTo>
                    <a:pt x="42" y="91"/>
                  </a:lnTo>
                  <a:lnTo>
                    <a:pt x="48" y="87"/>
                  </a:lnTo>
                  <a:lnTo>
                    <a:pt x="52" y="84"/>
                  </a:lnTo>
                  <a:lnTo>
                    <a:pt x="55" y="81"/>
                  </a:lnTo>
                  <a:lnTo>
                    <a:pt x="61" y="73"/>
                  </a:lnTo>
                  <a:lnTo>
                    <a:pt x="65" y="65"/>
                  </a:lnTo>
                  <a:lnTo>
                    <a:pt x="66" y="56"/>
                  </a:lnTo>
                  <a:lnTo>
                    <a:pt x="67" y="47"/>
                  </a:lnTo>
                  <a:lnTo>
                    <a:pt x="66" y="39"/>
                  </a:lnTo>
                  <a:lnTo>
                    <a:pt x="63" y="30"/>
                  </a:lnTo>
                  <a:lnTo>
                    <a:pt x="58" y="21"/>
                  </a:lnTo>
                  <a:lnTo>
                    <a:pt x="53" y="15"/>
                  </a:lnTo>
                  <a:lnTo>
                    <a:pt x="47" y="8"/>
                  </a:lnTo>
                  <a:lnTo>
                    <a:pt x="39" y="4"/>
                  </a:lnTo>
                  <a:lnTo>
                    <a:pt x="30" y="1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6" y="2"/>
                  </a:lnTo>
                  <a:lnTo>
                    <a:pt x="0" y="4"/>
                  </a:lnTo>
                  <a:lnTo>
                    <a:pt x="38" y="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2002" y="2675"/>
              <a:ext cx="17" cy="16"/>
            </a:xfrm>
            <a:custGeom>
              <a:avLst/>
              <a:gdLst>
                <a:gd name="T0" fmla="*/ 3 w 83"/>
                <a:gd name="T1" fmla="*/ 3 h 83"/>
                <a:gd name="T2" fmla="*/ 3 w 83"/>
                <a:gd name="T3" fmla="*/ 3 h 83"/>
                <a:gd name="T4" fmla="*/ 3 w 83"/>
                <a:gd name="T5" fmla="*/ 3 h 83"/>
                <a:gd name="T6" fmla="*/ 3 w 83"/>
                <a:gd name="T7" fmla="*/ 3 h 83"/>
                <a:gd name="T8" fmla="*/ 3 w 83"/>
                <a:gd name="T9" fmla="*/ 3 h 83"/>
                <a:gd name="T10" fmla="*/ 3 w 83"/>
                <a:gd name="T11" fmla="*/ 2 h 83"/>
                <a:gd name="T12" fmla="*/ 3 w 83"/>
                <a:gd name="T13" fmla="*/ 2 h 83"/>
                <a:gd name="T14" fmla="*/ 3 w 83"/>
                <a:gd name="T15" fmla="*/ 1 h 83"/>
                <a:gd name="T16" fmla="*/ 3 w 83"/>
                <a:gd name="T17" fmla="*/ 1 h 83"/>
                <a:gd name="T18" fmla="*/ 3 w 83"/>
                <a:gd name="T19" fmla="*/ 1 h 83"/>
                <a:gd name="T20" fmla="*/ 3 w 83"/>
                <a:gd name="T21" fmla="*/ 1 h 83"/>
                <a:gd name="T22" fmla="*/ 2 w 83"/>
                <a:gd name="T23" fmla="*/ 0 h 83"/>
                <a:gd name="T24" fmla="*/ 2 w 83"/>
                <a:gd name="T25" fmla="*/ 0 h 83"/>
                <a:gd name="T26" fmla="*/ 2 w 83"/>
                <a:gd name="T27" fmla="*/ 0 h 83"/>
                <a:gd name="T28" fmla="*/ 1 w 83"/>
                <a:gd name="T29" fmla="*/ 0 h 83"/>
                <a:gd name="T30" fmla="*/ 1 w 83"/>
                <a:gd name="T31" fmla="*/ 0 h 83"/>
                <a:gd name="T32" fmla="*/ 1 w 83"/>
                <a:gd name="T33" fmla="*/ 0 h 83"/>
                <a:gd name="T34" fmla="*/ 1 w 83"/>
                <a:gd name="T35" fmla="*/ 0 h 83"/>
                <a:gd name="T36" fmla="*/ 0 w 83"/>
                <a:gd name="T37" fmla="*/ 0 h 83"/>
                <a:gd name="T38" fmla="*/ 0 w 83"/>
                <a:gd name="T39" fmla="*/ 0 h 83"/>
                <a:gd name="T40" fmla="*/ 0 w 83"/>
                <a:gd name="T41" fmla="*/ 1 h 83"/>
                <a:gd name="T42" fmla="*/ 3 w 83"/>
                <a:gd name="T43" fmla="*/ 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3" h="83">
                  <a:moveTo>
                    <a:pt x="68" y="83"/>
                  </a:moveTo>
                  <a:lnTo>
                    <a:pt x="72" y="78"/>
                  </a:lnTo>
                  <a:lnTo>
                    <a:pt x="75" y="74"/>
                  </a:lnTo>
                  <a:lnTo>
                    <a:pt x="77" y="70"/>
                  </a:lnTo>
                  <a:lnTo>
                    <a:pt x="80" y="65"/>
                  </a:lnTo>
                  <a:lnTo>
                    <a:pt x="82" y="56"/>
                  </a:lnTo>
                  <a:lnTo>
                    <a:pt x="83" y="47"/>
                  </a:lnTo>
                  <a:lnTo>
                    <a:pt x="81" y="38"/>
                  </a:lnTo>
                  <a:lnTo>
                    <a:pt x="79" y="30"/>
                  </a:lnTo>
                  <a:lnTo>
                    <a:pt x="73" y="22"/>
                  </a:lnTo>
                  <a:lnTo>
                    <a:pt x="68" y="14"/>
                  </a:lnTo>
                  <a:lnTo>
                    <a:pt x="61" y="9"/>
                  </a:lnTo>
                  <a:lnTo>
                    <a:pt x="54" y="5"/>
                  </a:lnTo>
                  <a:lnTo>
                    <a:pt x="45" y="1"/>
                  </a:lnTo>
                  <a:lnTo>
                    <a:pt x="36" y="0"/>
                  </a:lnTo>
                  <a:lnTo>
                    <a:pt x="27" y="0"/>
                  </a:lnTo>
                  <a:lnTo>
                    <a:pt x="18" y="3"/>
                  </a:lnTo>
                  <a:lnTo>
                    <a:pt x="14" y="5"/>
                  </a:lnTo>
                  <a:lnTo>
                    <a:pt x="9" y="8"/>
                  </a:lnTo>
                  <a:lnTo>
                    <a:pt x="4" y="11"/>
                  </a:lnTo>
                  <a:lnTo>
                    <a:pt x="0" y="14"/>
                  </a:lnTo>
                  <a:lnTo>
                    <a:pt x="68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151"/>
            <p:cNvSpPr>
              <a:spLocks/>
            </p:cNvSpPr>
            <p:nvPr/>
          </p:nvSpPr>
          <p:spPr bwMode="auto">
            <a:xfrm>
              <a:off x="1949" y="2678"/>
              <a:ext cx="67" cy="36"/>
            </a:xfrm>
            <a:custGeom>
              <a:avLst/>
              <a:gdLst>
                <a:gd name="T0" fmla="*/ 0 w 335"/>
                <a:gd name="T1" fmla="*/ 7 h 182"/>
                <a:gd name="T2" fmla="*/ 0 w 335"/>
                <a:gd name="T3" fmla="*/ 7 h 182"/>
                <a:gd name="T4" fmla="*/ 1 w 335"/>
                <a:gd name="T5" fmla="*/ 7 h 182"/>
                <a:gd name="T6" fmla="*/ 2 w 335"/>
                <a:gd name="T7" fmla="*/ 7 h 182"/>
                <a:gd name="T8" fmla="*/ 3 w 335"/>
                <a:gd name="T9" fmla="*/ 7 h 182"/>
                <a:gd name="T10" fmla="*/ 4 w 335"/>
                <a:gd name="T11" fmla="*/ 7 h 182"/>
                <a:gd name="T12" fmla="*/ 5 w 335"/>
                <a:gd name="T13" fmla="*/ 7 h 182"/>
                <a:gd name="T14" fmla="*/ 6 w 335"/>
                <a:gd name="T15" fmla="*/ 7 h 182"/>
                <a:gd name="T16" fmla="*/ 7 w 335"/>
                <a:gd name="T17" fmla="*/ 6 h 182"/>
                <a:gd name="T18" fmla="*/ 8 w 335"/>
                <a:gd name="T19" fmla="*/ 6 h 182"/>
                <a:gd name="T20" fmla="*/ 9 w 335"/>
                <a:gd name="T21" fmla="*/ 6 h 182"/>
                <a:gd name="T22" fmla="*/ 9 w 335"/>
                <a:gd name="T23" fmla="*/ 5 h 182"/>
                <a:gd name="T24" fmla="*/ 10 w 335"/>
                <a:gd name="T25" fmla="*/ 5 h 182"/>
                <a:gd name="T26" fmla="*/ 11 w 335"/>
                <a:gd name="T27" fmla="*/ 5 h 182"/>
                <a:gd name="T28" fmla="*/ 12 w 335"/>
                <a:gd name="T29" fmla="*/ 4 h 182"/>
                <a:gd name="T30" fmla="*/ 12 w 335"/>
                <a:gd name="T31" fmla="*/ 4 h 182"/>
                <a:gd name="T32" fmla="*/ 13 w 335"/>
                <a:gd name="T33" fmla="*/ 3 h 182"/>
                <a:gd name="T34" fmla="*/ 13 w 335"/>
                <a:gd name="T35" fmla="*/ 3 h 182"/>
                <a:gd name="T36" fmla="*/ 11 w 335"/>
                <a:gd name="T37" fmla="*/ 0 h 182"/>
                <a:gd name="T38" fmla="*/ 10 w 335"/>
                <a:gd name="T39" fmla="*/ 0 h 182"/>
                <a:gd name="T40" fmla="*/ 10 w 335"/>
                <a:gd name="T41" fmla="*/ 1 h 182"/>
                <a:gd name="T42" fmla="*/ 9 w 335"/>
                <a:gd name="T43" fmla="*/ 1 h 182"/>
                <a:gd name="T44" fmla="*/ 9 w 335"/>
                <a:gd name="T45" fmla="*/ 1 h 182"/>
                <a:gd name="T46" fmla="*/ 8 w 335"/>
                <a:gd name="T47" fmla="*/ 2 h 182"/>
                <a:gd name="T48" fmla="*/ 8 w 335"/>
                <a:gd name="T49" fmla="*/ 2 h 182"/>
                <a:gd name="T50" fmla="*/ 7 w 335"/>
                <a:gd name="T51" fmla="*/ 2 h 182"/>
                <a:gd name="T52" fmla="*/ 6 w 335"/>
                <a:gd name="T53" fmla="*/ 2 h 182"/>
                <a:gd name="T54" fmla="*/ 6 w 335"/>
                <a:gd name="T55" fmla="*/ 3 h 182"/>
                <a:gd name="T56" fmla="*/ 5 w 335"/>
                <a:gd name="T57" fmla="*/ 3 h 182"/>
                <a:gd name="T58" fmla="*/ 4 w 335"/>
                <a:gd name="T59" fmla="*/ 3 h 182"/>
                <a:gd name="T60" fmla="*/ 3 w 335"/>
                <a:gd name="T61" fmla="*/ 3 h 182"/>
                <a:gd name="T62" fmla="*/ 3 w 335"/>
                <a:gd name="T63" fmla="*/ 3 h 182"/>
                <a:gd name="T64" fmla="*/ 2 w 335"/>
                <a:gd name="T65" fmla="*/ 3 h 182"/>
                <a:gd name="T66" fmla="*/ 1 w 335"/>
                <a:gd name="T67" fmla="*/ 3 h 182"/>
                <a:gd name="T68" fmla="*/ 0 w 335"/>
                <a:gd name="T69" fmla="*/ 3 h 182"/>
                <a:gd name="T70" fmla="*/ 0 w 335"/>
                <a:gd name="T71" fmla="*/ 3 h 182"/>
                <a:gd name="T72" fmla="*/ 0 w 335"/>
                <a:gd name="T73" fmla="*/ 7 h 1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5" h="182">
                  <a:moveTo>
                    <a:pt x="0" y="182"/>
                  </a:moveTo>
                  <a:lnTo>
                    <a:pt x="0" y="182"/>
                  </a:lnTo>
                  <a:lnTo>
                    <a:pt x="26" y="182"/>
                  </a:lnTo>
                  <a:lnTo>
                    <a:pt x="50" y="180"/>
                  </a:lnTo>
                  <a:lnTo>
                    <a:pt x="76" y="178"/>
                  </a:lnTo>
                  <a:lnTo>
                    <a:pt x="100" y="174"/>
                  </a:lnTo>
                  <a:lnTo>
                    <a:pt x="124" y="170"/>
                  </a:lnTo>
                  <a:lnTo>
                    <a:pt x="147" y="165"/>
                  </a:lnTo>
                  <a:lnTo>
                    <a:pt x="169" y="159"/>
                  </a:lnTo>
                  <a:lnTo>
                    <a:pt x="191" y="152"/>
                  </a:lnTo>
                  <a:lnTo>
                    <a:pt x="213" y="144"/>
                  </a:lnTo>
                  <a:lnTo>
                    <a:pt x="233" y="136"/>
                  </a:lnTo>
                  <a:lnTo>
                    <a:pt x="252" y="127"/>
                  </a:lnTo>
                  <a:lnTo>
                    <a:pt x="271" y="116"/>
                  </a:lnTo>
                  <a:lnTo>
                    <a:pt x="288" y="106"/>
                  </a:lnTo>
                  <a:lnTo>
                    <a:pt x="304" y="95"/>
                  </a:lnTo>
                  <a:lnTo>
                    <a:pt x="321" y="82"/>
                  </a:lnTo>
                  <a:lnTo>
                    <a:pt x="335" y="69"/>
                  </a:lnTo>
                  <a:lnTo>
                    <a:pt x="267" y="0"/>
                  </a:lnTo>
                  <a:lnTo>
                    <a:pt x="258" y="9"/>
                  </a:lnTo>
                  <a:lnTo>
                    <a:pt x="247" y="18"/>
                  </a:lnTo>
                  <a:lnTo>
                    <a:pt x="235" y="25"/>
                  </a:lnTo>
                  <a:lnTo>
                    <a:pt x="222" y="34"/>
                  </a:lnTo>
                  <a:lnTo>
                    <a:pt x="208" y="42"/>
                  </a:lnTo>
                  <a:lnTo>
                    <a:pt x="193" y="48"/>
                  </a:lnTo>
                  <a:lnTo>
                    <a:pt x="178" y="56"/>
                  </a:lnTo>
                  <a:lnTo>
                    <a:pt x="161" y="61"/>
                  </a:lnTo>
                  <a:lnTo>
                    <a:pt x="143" y="67"/>
                  </a:lnTo>
                  <a:lnTo>
                    <a:pt x="125" y="72"/>
                  </a:lnTo>
                  <a:lnTo>
                    <a:pt x="106" y="76"/>
                  </a:lnTo>
                  <a:lnTo>
                    <a:pt x="85" y="79"/>
                  </a:lnTo>
                  <a:lnTo>
                    <a:pt x="65" y="83"/>
                  </a:lnTo>
                  <a:lnTo>
                    <a:pt x="44" y="85"/>
                  </a:lnTo>
                  <a:lnTo>
                    <a:pt x="22" y="86"/>
                  </a:lnTo>
                  <a:lnTo>
                    <a:pt x="0" y="86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152"/>
            <p:cNvSpPr>
              <a:spLocks/>
            </p:cNvSpPr>
            <p:nvPr/>
          </p:nvSpPr>
          <p:spPr bwMode="auto">
            <a:xfrm>
              <a:off x="1870" y="2665"/>
              <a:ext cx="79" cy="49"/>
            </a:xfrm>
            <a:custGeom>
              <a:avLst/>
              <a:gdLst>
                <a:gd name="T0" fmla="*/ 0 w 395"/>
                <a:gd name="T1" fmla="*/ 0 h 246"/>
                <a:gd name="T2" fmla="*/ 0 w 395"/>
                <a:gd name="T3" fmla="*/ 0 h 246"/>
                <a:gd name="T4" fmla="*/ 0 w 395"/>
                <a:gd name="T5" fmla="*/ 1 h 246"/>
                <a:gd name="T6" fmla="*/ 0 w 395"/>
                <a:gd name="T7" fmla="*/ 1 h 246"/>
                <a:gd name="T8" fmla="*/ 0 w 395"/>
                <a:gd name="T9" fmla="*/ 2 h 246"/>
                <a:gd name="T10" fmla="*/ 0 w 395"/>
                <a:gd name="T11" fmla="*/ 2 h 246"/>
                <a:gd name="T12" fmla="*/ 1 w 395"/>
                <a:gd name="T13" fmla="*/ 3 h 246"/>
                <a:gd name="T14" fmla="*/ 1 w 395"/>
                <a:gd name="T15" fmla="*/ 3 h 246"/>
                <a:gd name="T16" fmla="*/ 1 w 395"/>
                <a:gd name="T17" fmla="*/ 4 h 246"/>
                <a:gd name="T18" fmla="*/ 1 w 395"/>
                <a:gd name="T19" fmla="*/ 4 h 246"/>
                <a:gd name="T20" fmla="*/ 2 w 395"/>
                <a:gd name="T21" fmla="*/ 5 h 246"/>
                <a:gd name="T22" fmla="*/ 2 w 395"/>
                <a:gd name="T23" fmla="*/ 5 h 246"/>
                <a:gd name="T24" fmla="*/ 3 w 395"/>
                <a:gd name="T25" fmla="*/ 5 h 246"/>
                <a:gd name="T26" fmla="*/ 3 w 395"/>
                <a:gd name="T27" fmla="*/ 6 h 246"/>
                <a:gd name="T28" fmla="*/ 4 w 395"/>
                <a:gd name="T29" fmla="*/ 6 h 246"/>
                <a:gd name="T30" fmla="*/ 4 w 395"/>
                <a:gd name="T31" fmla="*/ 7 h 246"/>
                <a:gd name="T32" fmla="*/ 5 w 395"/>
                <a:gd name="T33" fmla="*/ 7 h 246"/>
                <a:gd name="T34" fmla="*/ 5 w 395"/>
                <a:gd name="T35" fmla="*/ 7 h 246"/>
                <a:gd name="T36" fmla="*/ 6 w 395"/>
                <a:gd name="T37" fmla="*/ 8 h 246"/>
                <a:gd name="T38" fmla="*/ 7 w 395"/>
                <a:gd name="T39" fmla="*/ 8 h 246"/>
                <a:gd name="T40" fmla="*/ 9 w 395"/>
                <a:gd name="T41" fmla="*/ 9 h 246"/>
                <a:gd name="T42" fmla="*/ 10 w 395"/>
                <a:gd name="T43" fmla="*/ 9 h 246"/>
                <a:gd name="T44" fmla="*/ 11 w 395"/>
                <a:gd name="T45" fmla="*/ 9 h 246"/>
                <a:gd name="T46" fmla="*/ 13 w 395"/>
                <a:gd name="T47" fmla="*/ 10 h 246"/>
                <a:gd name="T48" fmla="*/ 14 w 395"/>
                <a:gd name="T49" fmla="*/ 10 h 246"/>
                <a:gd name="T50" fmla="*/ 16 w 395"/>
                <a:gd name="T51" fmla="*/ 10 h 246"/>
                <a:gd name="T52" fmla="*/ 16 w 395"/>
                <a:gd name="T53" fmla="*/ 6 h 246"/>
                <a:gd name="T54" fmla="*/ 14 w 395"/>
                <a:gd name="T55" fmla="*/ 6 h 246"/>
                <a:gd name="T56" fmla="*/ 13 w 395"/>
                <a:gd name="T57" fmla="*/ 6 h 246"/>
                <a:gd name="T58" fmla="*/ 12 w 395"/>
                <a:gd name="T59" fmla="*/ 6 h 246"/>
                <a:gd name="T60" fmla="*/ 11 w 395"/>
                <a:gd name="T61" fmla="*/ 5 h 246"/>
                <a:gd name="T62" fmla="*/ 10 w 395"/>
                <a:gd name="T63" fmla="*/ 5 h 246"/>
                <a:gd name="T64" fmla="*/ 9 w 395"/>
                <a:gd name="T65" fmla="*/ 5 h 246"/>
                <a:gd name="T66" fmla="*/ 8 w 395"/>
                <a:gd name="T67" fmla="*/ 4 h 246"/>
                <a:gd name="T68" fmla="*/ 7 w 395"/>
                <a:gd name="T69" fmla="*/ 4 h 246"/>
                <a:gd name="T70" fmla="*/ 7 w 395"/>
                <a:gd name="T71" fmla="*/ 4 h 246"/>
                <a:gd name="T72" fmla="*/ 6 w 395"/>
                <a:gd name="T73" fmla="*/ 3 h 246"/>
                <a:gd name="T74" fmla="*/ 6 w 395"/>
                <a:gd name="T75" fmla="*/ 3 h 246"/>
                <a:gd name="T76" fmla="*/ 6 w 395"/>
                <a:gd name="T77" fmla="*/ 3 h 246"/>
                <a:gd name="T78" fmla="*/ 5 w 395"/>
                <a:gd name="T79" fmla="*/ 3 h 246"/>
                <a:gd name="T80" fmla="*/ 5 w 395"/>
                <a:gd name="T81" fmla="*/ 2 h 246"/>
                <a:gd name="T82" fmla="*/ 5 w 395"/>
                <a:gd name="T83" fmla="*/ 2 h 246"/>
                <a:gd name="T84" fmla="*/ 5 w 395"/>
                <a:gd name="T85" fmla="*/ 2 h 246"/>
                <a:gd name="T86" fmla="*/ 4 w 395"/>
                <a:gd name="T87" fmla="*/ 2 h 246"/>
                <a:gd name="T88" fmla="*/ 4 w 395"/>
                <a:gd name="T89" fmla="*/ 1 h 246"/>
                <a:gd name="T90" fmla="*/ 4 w 395"/>
                <a:gd name="T91" fmla="*/ 1 h 246"/>
                <a:gd name="T92" fmla="*/ 4 w 395"/>
                <a:gd name="T93" fmla="*/ 1 h 246"/>
                <a:gd name="T94" fmla="*/ 4 w 395"/>
                <a:gd name="T95" fmla="*/ 1 h 246"/>
                <a:gd name="T96" fmla="*/ 4 w 395"/>
                <a:gd name="T97" fmla="*/ 0 h 246"/>
                <a:gd name="T98" fmla="*/ 4 w 395"/>
                <a:gd name="T99" fmla="*/ 0 h 246"/>
                <a:gd name="T100" fmla="*/ 4 w 395"/>
                <a:gd name="T101" fmla="*/ 0 h 246"/>
                <a:gd name="T102" fmla="*/ 4 w 395"/>
                <a:gd name="T103" fmla="*/ 0 h 246"/>
                <a:gd name="T104" fmla="*/ 0 w 395"/>
                <a:gd name="T105" fmla="*/ 0 h 2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5" h="246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2" y="29"/>
                  </a:lnTo>
                  <a:lnTo>
                    <a:pt x="6" y="43"/>
                  </a:lnTo>
                  <a:lnTo>
                    <a:pt x="10" y="56"/>
                  </a:lnTo>
                  <a:lnTo>
                    <a:pt x="15" y="69"/>
                  </a:lnTo>
                  <a:lnTo>
                    <a:pt x="22" y="82"/>
                  </a:lnTo>
                  <a:lnTo>
                    <a:pt x="28" y="94"/>
                  </a:lnTo>
                  <a:lnTo>
                    <a:pt x="37" y="106"/>
                  </a:lnTo>
                  <a:lnTo>
                    <a:pt x="46" y="116"/>
                  </a:lnTo>
                  <a:lnTo>
                    <a:pt x="55" y="127"/>
                  </a:lnTo>
                  <a:lnTo>
                    <a:pt x="65" y="138"/>
                  </a:lnTo>
                  <a:lnTo>
                    <a:pt x="76" y="148"/>
                  </a:lnTo>
                  <a:lnTo>
                    <a:pt x="88" y="156"/>
                  </a:lnTo>
                  <a:lnTo>
                    <a:pt x="100" y="165"/>
                  </a:lnTo>
                  <a:lnTo>
                    <a:pt x="113" y="174"/>
                  </a:lnTo>
                  <a:lnTo>
                    <a:pt x="127" y="182"/>
                  </a:lnTo>
                  <a:lnTo>
                    <a:pt x="154" y="196"/>
                  </a:lnTo>
                  <a:lnTo>
                    <a:pt x="184" y="209"/>
                  </a:lnTo>
                  <a:lnTo>
                    <a:pt x="215" y="220"/>
                  </a:lnTo>
                  <a:lnTo>
                    <a:pt x="249" y="229"/>
                  </a:lnTo>
                  <a:lnTo>
                    <a:pt x="283" y="236"/>
                  </a:lnTo>
                  <a:lnTo>
                    <a:pt x="320" y="242"/>
                  </a:lnTo>
                  <a:lnTo>
                    <a:pt x="357" y="245"/>
                  </a:lnTo>
                  <a:lnTo>
                    <a:pt x="395" y="246"/>
                  </a:lnTo>
                  <a:lnTo>
                    <a:pt x="395" y="150"/>
                  </a:lnTo>
                  <a:lnTo>
                    <a:pt x="362" y="150"/>
                  </a:lnTo>
                  <a:lnTo>
                    <a:pt x="331" y="147"/>
                  </a:lnTo>
                  <a:lnTo>
                    <a:pt x="301" y="142"/>
                  </a:lnTo>
                  <a:lnTo>
                    <a:pt x="271" y="136"/>
                  </a:lnTo>
                  <a:lnTo>
                    <a:pt x="243" y="128"/>
                  </a:lnTo>
                  <a:lnTo>
                    <a:pt x="218" y="120"/>
                  </a:lnTo>
                  <a:lnTo>
                    <a:pt x="195" y="110"/>
                  </a:lnTo>
                  <a:lnTo>
                    <a:pt x="173" y="98"/>
                  </a:lnTo>
                  <a:lnTo>
                    <a:pt x="163" y="93"/>
                  </a:lnTo>
                  <a:lnTo>
                    <a:pt x="155" y="86"/>
                  </a:lnTo>
                  <a:lnTo>
                    <a:pt x="146" y="81"/>
                  </a:lnTo>
                  <a:lnTo>
                    <a:pt x="138" y="74"/>
                  </a:lnTo>
                  <a:lnTo>
                    <a:pt x="131" y="68"/>
                  </a:lnTo>
                  <a:lnTo>
                    <a:pt x="124" y="61"/>
                  </a:lnTo>
                  <a:lnTo>
                    <a:pt x="119" y="55"/>
                  </a:lnTo>
                  <a:lnTo>
                    <a:pt x="114" y="48"/>
                  </a:lnTo>
                  <a:lnTo>
                    <a:pt x="109" y="42"/>
                  </a:lnTo>
                  <a:lnTo>
                    <a:pt x="105" y="36"/>
                  </a:lnTo>
                  <a:lnTo>
                    <a:pt x="103" y="30"/>
                  </a:lnTo>
                  <a:lnTo>
                    <a:pt x="100" y="23"/>
                  </a:lnTo>
                  <a:lnTo>
                    <a:pt x="98" y="18"/>
                  </a:lnTo>
                  <a:lnTo>
                    <a:pt x="96" y="12"/>
                  </a:lnTo>
                  <a:lnTo>
                    <a:pt x="96" y="6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153"/>
            <p:cNvSpPr>
              <a:spLocks/>
            </p:cNvSpPr>
            <p:nvPr/>
          </p:nvSpPr>
          <p:spPr bwMode="auto">
            <a:xfrm>
              <a:off x="1870" y="2624"/>
              <a:ext cx="41" cy="41"/>
            </a:xfrm>
            <a:custGeom>
              <a:avLst/>
              <a:gdLst>
                <a:gd name="T0" fmla="*/ 7 w 207"/>
                <a:gd name="T1" fmla="*/ 0 h 203"/>
                <a:gd name="T2" fmla="*/ 6 w 207"/>
                <a:gd name="T3" fmla="*/ 0 h 203"/>
                <a:gd name="T4" fmla="*/ 5 w 207"/>
                <a:gd name="T5" fmla="*/ 1 h 203"/>
                <a:gd name="T6" fmla="*/ 5 w 207"/>
                <a:gd name="T7" fmla="*/ 1 h 203"/>
                <a:gd name="T8" fmla="*/ 4 w 207"/>
                <a:gd name="T9" fmla="*/ 1 h 203"/>
                <a:gd name="T10" fmla="*/ 4 w 207"/>
                <a:gd name="T11" fmla="*/ 2 h 203"/>
                <a:gd name="T12" fmla="*/ 3 w 207"/>
                <a:gd name="T13" fmla="*/ 2 h 203"/>
                <a:gd name="T14" fmla="*/ 2 w 207"/>
                <a:gd name="T15" fmla="*/ 3 h 203"/>
                <a:gd name="T16" fmla="*/ 2 w 207"/>
                <a:gd name="T17" fmla="*/ 3 h 203"/>
                <a:gd name="T18" fmla="*/ 2 w 207"/>
                <a:gd name="T19" fmla="*/ 4 h 203"/>
                <a:gd name="T20" fmla="*/ 1 w 207"/>
                <a:gd name="T21" fmla="*/ 4 h 203"/>
                <a:gd name="T22" fmla="*/ 1 w 207"/>
                <a:gd name="T23" fmla="*/ 5 h 203"/>
                <a:gd name="T24" fmla="*/ 1 w 207"/>
                <a:gd name="T25" fmla="*/ 6 h 203"/>
                <a:gd name="T26" fmla="*/ 0 w 207"/>
                <a:gd name="T27" fmla="*/ 6 h 203"/>
                <a:gd name="T28" fmla="*/ 0 w 207"/>
                <a:gd name="T29" fmla="*/ 7 h 203"/>
                <a:gd name="T30" fmla="*/ 0 w 207"/>
                <a:gd name="T31" fmla="*/ 8 h 203"/>
                <a:gd name="T32" fmla="*/ 0 w 207"/>
                <a:gd name="T33" fmla="*/ 8 h 203"/>
                <a:gd name="T34" fmla="*/ 4 w 207"/>
                <a:gd name="T35" fmla="*/ 8 h 203"/>
                <a:gd name="T36" fmla="*/ 4 w 207"/>
                <a:gd name="T37" fmla="*/ 8 h 203"/>
                <a:gd name="T38" fmla="*/ 4 w 207"/>
                <a:gd name="T39" fmla="*/ 8 h 203"/>
                <a:gd name="T40" fmla="*/ 4 w 207"/>
                <a:gd name="T41" fmla="*/ 7 h 203"/>
                <a:gd name="T42" fmla="*/ 4 w 207"/>
                <a:gd name="T43" fmla="*/ 7 h 203"/>
                <a:gd name="T44" fmla="*/ 4 w 207"/>
                <a:gd name="T45" fmla="*/ 7 h 203"/>
                <a:gd name="T46" fmla="*/ 4 w 207"/>
                <a:gd name="T47" fmla="*/ 6 h 203"/>
                <a:gd name="T48" fmla="*/ 5 w 207"/>
                <a:gd name="T49" fmla="*/ 6 h 203"/>
                <a:gd name="T50" fmla="*/ 5 w 207"/>
                <a:gd name="T51" fmla="*/ 6 h 203"/>
                <a:gd name="T52" fmla="*/ 5 w 207"/>
                <a:gd name="T53" fmla="*/ 6 h 203"/>
                <a:gd name="T54" fmla="*/ 5 w 207"/>
                <a:gd name="T55" fmla="*/ 5 h 203"/>
                <a:gd name="T56" fmla="*/ 6 w 207"/>
                <a:gd name="T57" fmla="*/ 5 h 203"/>
                <a:gd name="T58" fmla="*/ 6 w 207"/>
                <a:gd name="T59" fmla="*/ 5 h 203"/>
                <a:gd name="T60" fmla="*/ 7 w 207"/>
                <a:gd name="T61" fmla="*/ 4 h 203"/>
                <a:gd name="T62" fmla="*/ 7 w 207"/>
                <a:gd name="T63" fmla="*/ 4 h 203"/>
                <a:gd name="T64" fmla="*/ 8 w 207"/>
                <a:gd name="T65" fmla="*/ 4 h 203"/>
                <a:gd name="T66" fmla="*/ 8 w 207"/>
                <a:gd name="T67" fmla="*/ 4 h 203"/>
                <a:gd name="T68" fmla="*/ 7 w 207"/>
                <a:gd name="T69" fmla="*/ 0 h 20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7" h="203">
                  <a:moveTo>
                    <a:pt x="169" y="0"/>
                  </a:moveTo>
                  <a:lnTo>
                    <a:pt x="151" y="8"/>
                  </a:lnTo>
                  <a:lnTo>
                    <a:pt x="134" y="17"/>
                  </a:lnTo>
                  <a:lnTo>
                    <a:pt x="118" y="26"/>
                  </a:lnTo>
                  <a:lnTo>
                    <a:pt x="103" y="35"/>
                  </a:lnTo>
                  <a:lnTo>
                    <a:pt x="89" y="46"/>
                  </a:lnTo>
                  <a:lnTo>
                    <a:pt x="75" y="57"/>
                  </a:lnTo>
                  <a:lnTo>
                    <a:pt x="62" y="69"/>
                  </a:lnTo>
                  <a:lnTo>
                    <a:pt x="50" y="80"/>
                  </a:lnTo>
                  <a:lnTo>
                    <a:pt x="39" y="95"/>
                  </a:lnTo>
                  <a:lnTo>
                    <a:pt x="29" y="107"/>
                  </a:lnTo>
                  <a:lnTo>
                    <a:pt x="21" y="123"/>
                  </a:lnTo>
                  <a:lnTo>
                    <a:pt x="14" y="138"/>
                  </a:lnTo>
                  <a:lnTo>
                    <a:pt x="8" y="153"/>
                  </a:lnTo>
                  <a:lnTo>
                    <a:pt x="3" y="169"/>
                  </a:lnTo>
                  <a:lnTo>
                    <a:pt x="1" y="186"/>
                  </a:lnTo>
                  <a:lnTo>
                    <a:pt x="0" y="203"/>
                  </a:lnTo>
                  <a:lnTo>
                    <a:pt x="96" y="203"/>
                  </a:lnTo>
                  <a:lnTo>
                    <a:pt x="96" y="196"/>
                  </a:lnTo>
                  <a:lnTo>
                    <a:pt x="97" y="189"/>
                  </a:lnTo>
                  <a:lnTo>
                    <a:pt x="98" y="182"/>
                  </a:lnTo>
                  <a:lnTo>
                    <a:pt x="102" y="175"/>
                  </a:lnTo>
                  <a:lnTo>
                    <a:pt x="105" y="168"/>
                  </a:lnTo>
                  <a:lnTo>
                    <a:pt x="109" y="160"/>
                  </a:lnTo>
                  <a:lnTo>
                    <a:pt x="115" y="153"/>
                  </a:lnTo>
                  <a:lnTo>
                    <a:pt x="121" y="145"/>
                  </a:lnTo>
                  <a:lnTo>
                    <a:pt x="129" y="138"/>
                  </a:lnTo>
                  <a:lnTo>
                    <a:pt x="137" y="130"/>
                  </a:lnTo>
                  <a:lnTo>
                    <a:pt x="146" y="123"/>
                  </a:lnTo>
                  <a:lnTo>
                    <a:pt x="157" y="115"/>
                  </a:lnTo>
                  <a:lnTo>
                    <a:pt x="168" y="107"/>
                  </a:lnTo>
                  <a:lnTo>
                    <a:pt x="180" y="101"/>
                  </a:lnTo>
                  <a:lnTo>
                    <a:pt x="193" y="95"/>
                  </a:lnTo>
                  <a:lnTo>
                    <a:pt x="207" y="8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154"/>
            <p:cNvSpPr>
              <a:spLocks/>
            </p:cNvSpPr>
            <p:nvPr/>
          </p:nvSpPr>
          <p:spPr bwMode="auto">
            <a:xfrm>
              <a:off x="1876" y="2655"/>
              <a:ext cx="13" cy="19"/>
            </a:xfrm>
            <a:custGeom>
              <a:avLst/>
              <a:gdLst>
                <a:gd name="T0" fmla="*/ 1 w 67"/>
                <a:gd name="T1" fmla="*/ 4 h 92"/>
                <a:gd name="T2" fmla="*/ 2 w 67"/>
                <a:gd name="T3" fmla="*/ 4 h 92"/>
                <a:gd name="T4" fmla="*/ 2 w 67"/>
                <a:gd name="T5" fmla="*/ 4 h 92"/>
                <a:gd name="T6" fmla="*/ 2 w 67"/>
                <a:gd name="T7" fmla="*/ 4 h 92"/>
                <a:gd name="T8" fmla="*/ 2 w 67"/>
                <a:gd name="T9" fmla="*/ 4 h 92"/>
                <a:gd name="T10" fmla="*/ 2 w 67"/>
                <a:gd name="T11" fmla="*/ 3 h 92"/>
                <a:gd name="T12" fmla="*/ 3 w 67"/>
                <a:gd name="T13" fmla="*/ 3 h 92"/>
                <a:gd name="T14" fmla="*/ 3 w 67"/>
                <a:gd name="T15" fmla="*/ 2 h 92"/>
                <a:gd name="T16" fmla="*/ 3 w 67"/>
                <a:gd name="T17" fmla="*/ 2 h 92"/>
                <a:gd name="T18" fmla="*/ 3 w 67"/>
                <a:gd name="T19" fmla="*/ 2 h 92"/>
                <a:gd name="T20" fmla="*/ 2 w 67"/>
                <a:gd name="T21" fmla="*/ 1 h 92"/>
                <a:gd name="T22" fmla="*/ 2 w 67"/>
                <a:gd name="T23" fmla="*/ 1 h 92"/>
                <a:gd name="T24" fmla="*/ 2 w 67"/>
                <a:gd name="T25" fmla="*/ 1 h 92"/>
                <a:gd name="T26" fmla="*/ 2 w 67"/>
                <a:gd name="T27" fmla="*/ 0 h 92"/>
                <a:gd name="T28" fmla="*/ 2 w 67"/>
                <a:gd name="T29" fmla="*/ 0 h 92"/>
                <a:gd name="T30" fmla="*/ 1 w 67"/>
                <a:gd name="T31" fmla="*/ 0 h 92"/>
                <a:gd name="T32" fmla="*/ 1 w 67"/>
                <a:gd name="T33" fmla="*/ 0 h 92"/>
                <a:gd name="T34" fmla="*/ 1 w 67"/>
                <a:gd name="T35" fmla="*/ 0 h 92"/>
                <a:gd name="T36" fmla="*/ 0 w 67"/>
                <a:gd name="T37" fmla="*/ 0 h 92"/>
                <a:gd name="T38" fmla="*/ 0 w 67"/>
                <a:gd name="T39" fmla="*/ 0 h 92"/>
                <a:gd name="T40" fmla="*/ 0 w 67"/>
                <a:gd name="T41" fmla="*/ 0 h 92"/>
                <a:gd name="T42" fmla="*/ 1 w 67"/>
                <a:gd name="T43" fmla="*/ 4 h 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7" h="92">
                  <a:moveTo>
                    <a:pt x="37" y="92"/>
                  </a:moveTo>
                  <a:lnTo>
                    <a:pt x="42" y="90"/>
                  </a:lnTo>
                  <a:lnTo>
                    <a:pt x="48" y="87"/>
                  </a:lnTo>
                  <a:lnTo>
                    <a:pt x="51" y="83"/>
                  </a:lnTo>
                  <a:lnTo>
                    <a:pt x="55" y="80"/>
                  </a:lnTo>
                  <a:lnTo>
                    <a:pt x="61" y="72"/>
                  </a:lnTo>
                  <a:lnTo>
                    <a:pt x="65" y="64"/>
                  </a:lnTo>
                  <a:lnTo>
                    <a:pt x="66" y="55"/>
                  </a:lnTo>
                  <a:lnTo>
                    <a:pt x="67" y="47"/>
                  </a:lnTo>
                  <a:lnTo>
                    <a:pt x="65" y="38"/>
                  </a:lnTo>
                  <a:lnTo>
                    <a:pt x="63" y="29"/>
                  </a:lnTo>
                  <a:lnTo>
                    <a:pt x="59" y="22"/>
                  </a:lnTo>
                  <a:lnTo>
                    <a:pt x="53" y="14"/>
                  </a:lnTo>
                  <a:lnTo>
                    <a:pt x="47" y="9"/>
                  </a:lnTo>
                  <a:lnTo>
                    <a:pt x="39" y="3"/>
                  </a:lnTo>
                  <a:lnTo>
                    <a:pt x="31" y="1"/>
                  </a:lnTo>
                  <a:lnTo>
                    <a:pt x="21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6" y="2"/>
                  </a:lnTo>
                  <a:lnTo>
                    <a:pt x="0" y="4"/>
                  </a:lnTo>
                  <a:lnTo>
                    <a:pt x="37" y="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55"/>
            <p:cNvSpPr>
              <a:spLocks/>
            </p:cNvSpPr>
            <p:nvPr/>
          </p:nvSpPr>
          <p:spPr bwMode="auto">
            <a:xfrm>
              <a:off x="1909" y="2724"/>
              <a:ext cx="17" cy="16"/>
            </a:xfrm>
            <a:custGeom>
              <a:avLst/>
              <a:gdLst>
                <a:gd name="T0" fmla="*/ 3 w 83"/>
                <a:gd name="T1" fmla="*/ 3 h 82"/>
                <a:gd name="T2" fmla="*/ 3 w 83"/>
                <a:gd name="T3" fmla="*/ 3 h 82"/>
                <a:gd name="T4" fmla="*/ 3 w 83"/>
                <a:gd name="T5" fmla="*/ 3 h 82"/>
                <a:gd name="T6" fmla="*/ 3 w 83"/>
                <a:gd name="T7" fmla="*/ 3 h 82"/>
                <a:gd name="T8" fmla="*/ 3 w 83"/>
                <a:gd name="T9" fmla="*/ 2 h 82"/>
                <a:gd name="T10" fmla="*/ 3 w 83"/>
                <a:gd name="T11" fmla="*/ 2 h 82"/>
                <a:gd name="T12" fmla="*/ 3 w 83"/>
                <a:gd name="T13" fmla="*/ 2 h 82"/>
                <a:gd name="T14" fmla="*/ 3 w 83"/>
                <a:gd name="T15" fmla="*/ 1 h 82"/>
                <a:gd name="T16" fmla="*/ 3 w 83"/>
                <a:gd name="T17" fmla="*/ 1 h 82"/>
                <a:gd name="T18" fmla="*/ 3 w 83"/>
                <a:gd name="T19" fmla="*/ 1 h 82"/>
                <a:gd name="T20" fmla="*/ 3 w 83"/>
                <a:gd name="T21" fmla="*/ 1 h 82"/>
                <a:gd name="T22" fmla="*/ 2 w 83"/>
                <a:gd name="T23" fmla="*/ 0 h 82"/>
                <a:gd name="T24" fmla="*/ 2 w 83"/>
                <a:gd name="T25" fmla="*/ 0 h 82"/>
                <a:gd name="T26" fmla="*/ 2 w 83"/>
                <a:gd name="T27" fmla="*/ 0 h 82"/>
                <a:gd name="T28" fmla="*/ 2 w 83"/>
                <a:gd name="T29" fmla="*/ 0 h 82"/>
                <a:gd name="T30" fmla="*/ 1 w 83"/>
                <a:gd name="T31" fmla="*/ 0 h 82"/>
                <a:gd name="T32" fmla="*/ 1 w 83"/>
                <a:gd name="T33" fmla="*/ 0 h 82"/>
                <a:gd name="T34" fmla="*/ 1 w 83"/>
                <a:gd name="T35" fmla="*/ 0 h 82"/>
                <a:gd name="T36" fmla="*/ 0 w 83"/>
                <a:gd name="T37" fmla="*/ 0 h 82"/>
                <a:gd name="T38" fmla="*/ 0 w 83"/>
                <a:gd name="T39" fmla="*/ 0 h 82"/>
                <a:gd name="T40" fmla="*/ 0 w 83"/>
                <a:gd name="T41" fmla="*/ 1 h 82"/>
                <a:gd name="T42" fmla="*/ 3 w 83"/>
                <a:gd name="T43" fmla="*/ 3 h 8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3" h="82">
                  <a:moveTo>
                    <a:pt x="68" y="82"/>
                  </a:moveTo>
                  <a:lnTo>
                    <a:pt x="71" y="77"/>
                  </a:lnTo>
                  <a:lnTo>
                    <a:pt x="74" y="73"/>
                  </a:lnTo>
                  <a:lnTo>
                    <a:pt x="78" y="69"/>
                  </a:lnTo>
                  <a:lnTo>
                    <a:pt x="80" y="64"/>
                  </a:lnTo>
                  <a:lnTo>
                    <a:pt x="82" y="55"/>
                  </a:lnTo>
                  <a:lnTo>
                    <a:pt x="83" y="46"/>
                  </a:lnTo>
                  <a:lnTo>
                    <a:pt x="81" y="37"/>
                  </a:lnTo>
                  <a:lnTo>
                    <a:pt x="79" y="29"/>
                  </a:lnTo>
                  <a:lnTo>
                    <a:pt x="73" y="21"/>
                  </a:lnTo>
                  <a:lnTo>
                    <a:pt x="68" y="15"/>
                  </a:lnTo>
                  <a:lnTo>
                    <a:pt x="61" y="8"/>
                  </a:lnTo>
                  <a:lnTo>
                    <a:pt x="54" y="4"/>
                  </a:lnTo>
                  <a:lnTo>
                    <a:pt x="45" y="1"/>
                  </a:lnTo>
                  <a:lnTo>
                    <a:pt x="37" y="0"/>
                  </a:lnTo>
                  <a:lnTo>
                    <a:pt x="27" y="0"/>
                  </a:lnTo>
                  <a:lnTo>
                    <a:pt x="18" y="3"/>
                  </a:lnTo>
                  <a:lnTo>
                    <a:pt x="14" y="4"/>
                  </a:lnTo>
                  <a:lnTo>
                    <a:pt x="8" y="7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68" y="8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56"/>
            <p:cNvSpPr>
              <a:spLocks/>
            </p:cNvSpPr>
            <p:nvPr/>
          </p:nvSpPr>
          <p:spPr bwMode="auto">
            <a:xfrm>
              <a:off x="1856" y="2726"/>
              <a:ext cx="67" cy="37"/>
            </a:xfrm>
            <a:custGeom>
              <a:avLst/>
              <a:gdLst>
                <a:gd name="T0" fmla="*/ 0 w 335"/>
                <a:gd name="T1" fmla="*/ 8 h 181"/>
                <a:gd name="T2" fmla="*/ 0 w 335"/>
                <a:gd name="T3" fmla="*/ 8 h 181"/>
                <a:gd name="T4" fmla="*/ 1 w 335"/>
                <a:gd name="T5" fmla="*/ 8 h 181"/>
                <a:gd name="T6" fmla="*/ 2 w 335"/>
                <a:gd name="T7" fmla="*/ 8 h 181"/>
                <a:gd name="T8" fmla="*/ 3 w 335"/>
                <a:gd name="T9" fmla="*/ 7 h 181"/>
                <a:gd name="T10" fmla="*/ 4 w 335"/>
                <a:gd name="T11" fmla="*/ 7 h 181"/>
                <a:gd name="T12" fmla="*/ 5 w 335"/>
                <a:gd name="T13" fmla="*/ 7 h 181"/>
                <a:gd name="T14" fmla="*/ 6 w 335"/>
                <a:gd name="T15" fmla="*/ 7 h 181"/>
                <a:gd name="T16" fmla="*/ 7 w 335"/>
                <a:gd name="T17" fmla="*/ 7 h 181"/>
                <a:gd name="T18" fmla="*/ 8 w 335"/>
                <a:gd name="T19" fmla="*/ 6 h 181"/>
                <a:gd name="T20" fmla="*/ 9 w 335"/>
                <a:gd name="T21" fmla="*/ 6 h 181"/>
                <a:gd name="T22" fmla="*/ 9 w 335"/>
                <a:gd name="T23" fmla="*/ 6 h 181"/>
                <a:gd name="T24" fmla="*/ 10 w 335"/>
                <a:gd name="T25" fmla="*/ 5 h 181"/>
                <a:gd name="T26" fmla="*/ 11 w 335"/>
                <a:gd name="T27" fmla="*/ 5 h 181"/>
                <a:gd name="T28" fmla="*/ 12 w 335"/>
                <a:gd name="T29" fmla="*/ 4 h 181"/>
                <a:gd name="T30" fmla="*/ 12 w 335"/>
                <a:gd name="T31" fmla="*/ 4 h 181"/>
                <a:gd name="T32" fmla="*/ 13 w 335"/>
                <a:gd name="T33" fmla="*/ 3 h 181"/>
                <a:gd name="T34" fmla="*/ 13 w 335"/>
                <a:gd name="T35" fmla="*/ 3 h 181"/>
                <a:gd name="T36" fmla="*/ 11 w 335"/>
                <a:gd name="T37" fmla="*/ 0 h 181"/>
                <a:gd name="T38" fmla="*/ 10 w 335"/>
                <a:gd name="T39" fmla="*/ 0 h 181"/>
                <a:gd name="T40" fmla="*/ 10 w 335"/>
                <a:gd name="T41" fmla="*/ 1 h 181"/>
                <a:gd name="T42" fmla="*/ 9 w 335"/>
                <a:gd name="T43" fmla="*/ 1 h 181"/>
                <a:gd name="T44" fmla="*/ 9 w 335"/>
                <a:gd name="T45" fmla="*/ 1 h 181"/>
                <a:gd name="T46" fmla="*/ 8 w 335"/>
                <a:gd name="T47" fmla="*/ 2 h 181"/>
                <a:gd name="T48" fmla="*/ 8 w 335"/>
                <a:gd name="T49" fmla="*/ 2 h 181"/>
                <a:gd name="T50" fmla="*/ 7 w 335"/>
                <a:gd name="T51" fmla="*/ 2 h 181"/>
                <a:gd name="T52" fmla="*/ 6 w 335"/>
                <a:gd name="T53" fmla="*/ 2 h 181"/>
                <a:gd name="T54" fmla="*/ 6 w 335"/>
                <a:gd name="T55" fmla="*/ 3 h 181"/>
                <a:gd name="T56" fmla="*/ 5 w 335"/>
                <a:gd name="T57" fmla="*/ 3 h 181"/>
                <a:gd name="T58" fmla="*/ 4 w 335"/>
                <a:gd name="T59" fmla="*/ 3 h 181"/>
                <a:gd name="T60" fmla="*/ 3 w 335"/>
                <a:gd name="T61" fmla="*/ 3 h 181"/>
                <a:gd name="T62" fmla="*/ 3 w 335"/>
                <a:gd name="T63" fmla="*/ 3 h 181"/>
                <a:gd name="T64" fmla="*/ 2 w 335"/>
                <a:gd name="T65" fmla="*/ 3 h 181"/>
                <a:gd name="T66" fmla="*/ 1 w 335"/>
                <a:gd name="T67" fmla="*/ 3 h 181"/>
                <a:gd name="T68" fmla="*/ 0 w 335"/>
                <a:gd name="T69" fmla="*/ 4 h 181"/>
                <a:gd name="T70" fmla="*/ 0 w 335"/>
                <a:gd name="T71" fmla="*/ 4 h 181"/>
                <a:gd name="T72" fmla="*/ 0 w 335"/>
                <a:gd name="T73" fmla="*/ 8 h 18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5" h="181">
                  <a:moveTo>
                    <a:pt x="0" y="181"/>
                  </a:moveTo>
                  <a:lnTo>
                    <a:pt x="0" y="181"/>
                  </a:lnTo>
                  <a:lnTo>
                    <a:pt x="26" y="181"/>
                  </a:lnTo>
                  <a:lnTo>
                    <a:pt x="51" y="180"/>
                  </a:lnTo>
                  <a:lnTo>
                    <a:pt x="75" y="177"/>
                  </a:lnTo>
                  <a:lnTo>
                    <a:pt x="100" y="174"/>
                  </a:lnTo>
                  <a:lnTo>
                    <a:pt x="124" y="169"/>
                  </a:lnTo>
                  <a:lnTo>
                    <a:pt x="147" y="164"/>
                  </a:lnTo>
                  <a:lnTo>
                    <a:pt x="169" y="159"/>
                  </a:lnTo>
                  <a:lnTo>
                    <a:pt x="191" y="152"/>
                  </a:lnTo>
                  <a:lnTo>
                    <a:pt x="213" y="145"/>
                  </a:lnTo>
                  <a:lnTo>
                    <a:pt x="232" y="136"/>
                  </a:lnTo>
                  <a:lnTo>
                    <a:pt x="252" y="126"/>
                  </a:lnTo>
                  <a:lnTo>
                    <a:pt x="271" y="116"/>
                  </a:lnTo>
                  <a:lnTo>
                    <a:pt x="288" y="106"/>
                  </a:lnTo>
                  <a:lnTo>
                    <a:pt x="305" y="94"/>
                  </a:lnTo>
                  <a:lnTo>
                    <a:pt x="320" y="82"/>
                  </a:lnTo>
                  <a:lnTo>
                    <a:pt x="335" y="68"/>
                  </a:lnTo>
                  <a:lnTo>
                    <a:pt x="267" y="0"/>
                  </a:lnTo>
                  <a:lnTo>
                    <a:pt x="258" y="8"/>
                  </a:lnTo>
                  <a:lnTo>
                    <a:pt x="247" y="17"/>
                  </a:lnTo>
                  <a:lnTo>
                    <a:pt x="235" y="26"/>
                  </a:lnTo>
                  <a:lnTo>
                    <a:pt x="222" y="33"/>
                  </a:lnTo>
                  <a:lnTo>
                    <a:pt x="208" y="41"/>
                  </a:lnTo>
                  <a:lnTo>
                    <a:pt x="193" y="48"/>
                  </a:lnTo>
                  <a:lnTo>
                    <a:pt x="178" y="55"/>
                  </a:lnTo>
                  <a:lnTo>
                    <a:pt x="161" y="61"/>
                  </a:lnTo>
                  <a:lnTo>
                    <a:pt x="142" y="67"/>
                  </a:lnTo>
                  <a:lnTo>
                    <a:pt x="124" y="71"/>
                  </a:lnTo>
                  <a:lnTo>
                    <a:pt x="106" y="75"/>
                  </a:lnTo>
                  <a:lnTo>
                    <a:pt x="85" y="80"/>
                  </a:lnTo>
                  <a:lnTo>
                    <a:pt x="65" y="82"/>
                  </a:lnTo>
                  <a:lnTo>
                    <a:pt x="44" y="84"/>
                  </a:lnTo>
                  <a:lnTo>
                    <a:pt x="22" y="85"/>
                  </a:lnTo>
                  <a:lnTo>
                    <a:pt x="0" y="86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57"/>
            <p:cNvSpPr>
              <a:spLocks/>
            </p:cNvSpPr>
            <p:nvPr/>
          </p:nvSpPr>
          <p:spPr bwMode="auto">
            <a:xfrm>
              <a:off x="1777" y="2714"/>
              <a:ext cx="79" cy="49"/>
            </a:xfrm>
            <a:custGeom>
              <a:avLst/>
              <a:gdLst>
                <a:gd name="T0" fmla="*/ 0 w 395"/>
                <a:gd name="T1" fmla="*/ 0 h 245"/>
                <a:gd name="T2" fmla="*/ 0 w 395"/>
                <a:gd name="T3" fmla="*/ 0 h 245"/>
                <a:gd name="T4" fmla="*/ 0 w 395"/>
                <a:gd name="T5" fmla="*/ 1 h 245"/>
                <a:gd name="T6" fmla="*/ 0 w 395"/>
                <a:gd name="T7" fmla="*/ 1 h 245"/>
                <a:gd name="T8" fmla="*/ 0 w 395"/>
                <a:gd name="T9" fmla="*/ 2 h 245"/>
                <a:gd name="T10" fmla="*/ 0 w 395"/>
                <a:gd name="T11" fmla="*/ 2 h 245"/>
                <a:gd name="T12" fmla="*/ 1 w 395"/>
                <a:gd name="T13" fmla="*/ 3 h 245"/>
                <a:gd name="T14" fmla="*/ 1 w 395"/>
                <a:gd name="T15" fmla="*/ 3 h 245"/>
                <a:gd name="T16" fmla="*/ 1 w 395"/>
                <a:gd name="T17" fmla="*/ 4 h 245"/>
                <a:gd name="T18" fmla="*/ 1 w 395"/>
                <a:gd name="T19" fmla="*/ 4 h 245"/>
                <a:gd name="T20" fmla="*/ 2 w 395"/>
                <a:gd name="T21" fmla="*/ 5 h 245"/>
                <a:gd name="T22" fmla="*/ 2 w 395"/>
                <a:gd name="T23" fmla="*/ 5 h 245"/>
                <a:gd name="T24" fmla="*/ 3 w 395"/>
                <a:gd name="T25" fmla="*/ 5 h 245"/>
                <a:gd name="T26" fmla="*/ 3 w 395"/>
                <a:gd name="T27" fmla="*/ 6 h 245"/>
                <a:gd name="T28" fmla="*/ 4 w 395"/>
                <a:gd name="T29" fmla="*/ 6 h 245"/>
                <a:gd name="T30" fmla="*/ 4 w 395"/>
                <a:gd name="T31" fmla="*/ 7 h 245"/>
                <a:gd name="T32" fmla="*/ 5 w 395"/>
                <a:gd name="T33" fmla="*/ 7 h 245"/>
                <a:gd name="T34" fmla="*/ 5 w 395"/>
                <a:gd name="T35" fmla="*/ 7 h 245"/>
                <a:gd name="T36" fmla="*/ 6 w 395"/>
                <a:gd name="T37" fmla="*/ 8 h 245"/>
                <a:gd name="T38" fmla="*/ 7 w 395"/>
                <a:gd name="T39" fmla="*/ 8 h 245"/>
                <a:gd name="T40" fmla="*/ 9 w 395"/>
                <a:gd name="T41" fmla="*/ 9 h 245"/>
                <a:gd name="T42" fmla="*/ 10 w 395"/>
                <a:gd name="T43" fmla="*/ 9 h 245"/>
                <a:gd name="T44" fmla="*/ 11 w 395"/>
                <a:gd name="T45" fmla="*/ 9 h 245"/>
                <a:gd name="T46" fmla="*/ 13 w 395"/>
                <a:gd name="T47" fmla="*/ 10 h 245"/>
                <a:gd name="T48" fmla="*/ 14 w 395"/>
                <a:gd name="T49" fmla="*/ 10 h 245"/>
                <a:gd name="T50" fmla="*/ 16 w 395"/>
                <a:gd name="T51" fmla="*/ 10 h 245"/>
                <a:gd name="T52" fmla="*/ 16 w 395"/>
                <a:gd name="T53" fmla="*/ 6 h 245"/>
                <a:gd name="T54" fmla="*/ 14 w 395"/>
                <a:gd name="T55" fmla="*/ 6 h 245"/>
                <a:gd name="T56" fmla="*/ 13 w 395"/>
                <a:gd name="T57" fmla="*/ 6 h 245"/>
                <a:gd name="T58" fmla="*/ 12 w 395"/>
                <a:gd name="T59" fmla="*/ 6 h 245"/>
                <a:gd name="T60" fmla="*/ 11 w 395"/>
                <a:gd name="T61" fmla="*/ 5 h 245"/>
                <a:gd name="T62" fmla="*/ 10 w 395"/>
                <a:gd name="T63" fmla="*/ 5 h 245"/>
                <a:gd name="T64" fmla="*/ 9 w 395"/>
                <a:gd name="T65" fmla="*/ 5 h 245"/>
                <a:gd name="T66" fmla="*/ 8 w 395"/>
                <a:gd name="T67" fmla="*/ 4 h 245"/>
                <a:gd name="T68" fmla="*/ 7 w 395"/>
                <a:gd name="T69" fmla="*/ 4 h 245"/>
                <a:gd name="T70" fmla="*/ 7 w 395"/>
                <a:gd name="T71" fmla="*/ 4 h 245"/>
                <a:gd name="T72" fmla="*/ 6 w 395"/>
                <a:gd name="T73" fmla="*/ 3 h 245"/>
                <a:gd name="T74" fmla="*/ 6 w 395"/>
                <a:gd name="T75" fmla="*/ 3 h 245"/>
                <a:gd name="T76" fmla="*/ 6 w 395"/>
                <a:gd name="T77" fmla="*/ 3 h 245"/>
                <a:gd name="T78" fmla="*/ 5 w 395"/>
                <a:gd name="T79" fmla="*/ 3 h 245"/>
                <a:gd name="T80" fmla="*/ 5 w 395"/>
                <a:gd name="T81" fmla="*/ 2 h 245"/>
                <a:gd name="T82" fmla="*/ 5 w 395"/>
                <a:gd name="T83" fmla="*/ 2 h 245"/>
                <a:gd name="T84" fmla="*/ 5 w 395"/>
                <a:gd name="T85" fmla="*/ 2 h 245"/>
                <a:gd name="T86" fmla="*/ 4 w 395"/>
                <a:gd name="T87" fmla="*/ 2 h 245"/>
                <a:gd name="T88" fmla="*/ 4 w 395"/>
                <a:gd name="T89" fmla="*/ 1 h 245"/>
                <a:gd name="T90" fmla="*/ 4 w 395"/>
                <a:gd name="T91" fmla="*/ 1 h 245"/>
                <a:gd name="T92" fmla="*/ 4 w 395"/>
                <a:gd name="T93" fmla="*/ 1 h 245"/>
                <a:gd name="T94" fmla="*/ 4 w 395"/>
                <a:gd name="T95" fmla="*/ 1 h 245"/>
                <a:gd name="T96" fmla="*/ 4 w 395"/>
                <a:gd name="T97" fmla="*/ 0 h 245"/>
                <a:gd name="T98" fmla="*/ 4 w 395"/>
                <a:gd name="T99" fmla="*/ 0 h 245"/>
                <a:gd name="T100" fmla="*/ 4 w 395"/>
                <a:gd name="T101" fmla="*/ 0 h 245"/>
                <a:gd name="T102" fmla="*/ 4 w 395"/>
                <a:gd name="T103" fmla="*/ 0 h 245"/>
                <a:gd name="T104" fmla="*/ 0 w 395"/>
                <a:gd name="T105" fmla="*/ 0 h 2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5" h="245">
                  <a:moveTo>
                    <a:pt x="0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2" y="28"/>
                  </a:lnTo>
                  <a:lnTo>
                    <a:pt x="6" y="42"/>
                  </a:lnTo>
                  <a:lnTo>
                    <a:pt x="10" y="56"/>
                  </a:lnTo>
                  <a:lnTo>
                    <a:pt x="15" y="69"/>
                  </a:lnTo>
                  <a:lnTo>
                    <a:pt x="22" y="81"/>
                  </a:lnTo>
                  <a:lnTo>
                    <a:pt x="28" y="94"/>
                  </a:lnTo>
                  <a:lnTo>
                    <a:pt x="37" y="105"/>
                  </a:lnTo>
                  <a:lnTo>
                    <a:pt x="46" y="117"/>
                  </a:lnTo>
                  <a:lnTo>
                    <a:pt x="55" y="127"/>
                  </a:lnTo>
                  <a:lnTo>
                    <a:pt x="65" y="137"/>
                  </a:lnTo>
                  <a:lnTo>
                    <a:pt x="76" y="147"/>
                  </a:lnTo>
                  <a:lnTo>
                    <a:pt x="88" y="157"/>
                  </a:lnTo>
                  <a:lnTo>
                    <a:pt x="100" y="165"/>
                  </a:lnTo>
                  <a:lnTo>
                    <a:pt x="113" y="173"/>
                  </a:lnTo>
                  <a:lnTo>
                    <a:pt x="127" y="181"/>
                  </a:lnTo>
                  <a:lnTo>
                    <a:pt x="154" y="196"/>
                  </a:lnTo>
                  <a:lnTo>
                    <a:pt x="184" y="209"/>
                  </a:lnTo>
                  <a:lnTo>
                    <a:pt x="215" y="219"/>
                  </a:lnTo>
                  <a:lnTo>
                    <a:pt x="249" y="229"/>
                  </a:lnTo>
                  <a:lnTo>
                    <a:pt x="283" y="237"/>
                  </a:lnTo>
                  <a:lnTo>
                    <a:pt x="320" y="241"/>
                  </a:lnTo>
                  <a:lnTo>
                    <a:pt x="357" y="244"/>
                  </a:lnTo>
                  <a:lnTo>
                    <a:pt x="395" y="245"/>
                  </a:lnTo>
                  <a:lnTo>
                    <a:pt x="395" y="150"/>
                  </a:lnTo>
                  <a:lnTo>
                    <a:pt x="362" y="149"/>
                  </a:lnTo>
                  <a:lnTo>
                    <a:pt x="331" y="146"/>
                  </a:lnTo>
                  <a:lnTo>
                    <a:pt x="300" y="141"/>
                  </a:lnTo>
                  <a:lnTo>
                    <a:pt x="272" y="136"/>
                  </a:lnTo>
                  <a:lnTo>
                    <a:pt x="243" y="129"/>
                  </a:lnTo>
                  <a:lnTo>
                    <a:pt x="219" y="119"/>
                  </a:lnTo>
                  <a:lnTo>
                    <a:pt x="195" y="109"/>
                  </a:lnTo>
                  <a:lnTo>
                    <a:pt x="172" y="97"/>
                  </a:lnTo>
                  <a:lnTo>
                    <a:pt x="163" y="92"/>
                  </a:lnTo>
                  <a:lnTo>
                    <a:pt x="155" y="86"/>
                  </a:lnTo>
                  <a:lnTo>
                    <a:pt x="146" y="80"/>
                  </a:lnTo>
                  <a:lnTo>
                    <a:pt x="139" y="73"/>
                  </a:lnTo>
                  <a:lnTo>
                    <a:pt x="131" y="67"/>
                  </a:lnTo>
                  <a:lnTo>
                    <a:pt x="125" y="62"/>
                  </a:lnTo>
                  <a:lnTo>
                    <a:pt x="119" y="55"/>
                  </a:lnTo>
                  <a:lnTo>
                    <a:pt x="114" y="49"/>
                  </a:lnTo>
                  <a:lnTo>
                    <a:pt x="109" y="42"/>
                  </a:lnTo>
                  <a:lnTo>
                    <a:pt x="105" y="36"/>
                  </a:lnTo>
                  <a:lnTo>
                    <a:pt x="103" y="29"/>
                  </a:lnTo>
                  <a:lnTo>
                    <a:pt x="100" y="24"/>
                  </a:lnTo>
                  <a:lnTo>
                    <a:pt x="99" y="17"/>
                  </a:lnTo>
                  <a:lnTo>
                    <a:pt x="96" y="12"/>
                  </a:lnTo>
                  <a:lnTo>
                    <a:pt x="96" y="5"/>
                  </a:lnTo>
                  <a:lnTo>
                    <a:pt x="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58"/>
            <p:cNvSpPr>
              <a:spLocks/>
            </p:cNvSpPr>
            <p:nvPr/>
          </p:nvSpPr>
          <p:spPr bwMode="auto">
            <a:xfrm>
              <a:off x="1777" y="2673"/>
              <a:ext cx="41" cy="41"/>
            </a:xfrm>
            <a:custGeom>
              <a:avLst/>
              <a:gdLst>
                <a:gd name="T0" fmla="*/ 7 w 207"/>
                <a:gd name="T1" fmla="*/ 0 h 203"/>
                <a:gd name="T2" fmla="*/ 6 w 207"/>
                <a:gd name="T3" fmla="*/ 0 h 203"/>
                <a:gd name="T4" fmla="*/ 5 w 207"/>
                <a:gd name="T5" fmla="*/ 1 h 203"/>
                <a:gd name="T6" fmla="*/ 5 w 207"/>
                <a:gd name="T7" fmla="*/ 1 h 203"/>
                <a:gd name="T8" fmla="*/ 4 w 207"/>
                <a:gd name="T9" fmla="*/ 1 h 203"/>
                <a:gd name="T10" fmla="*/ 4 w 207"/>
                <a:gd name="T11" fmla="*/ 2 h 203"/>
                <a:gd name="T12" fmla="*/ 3 w 207"/>
                <a:gd name="T13" fmla="*/ 2 h 203"/>
                <a:gd name="T14" fmla="*/ 2 w 207"/>
                <a:gd name="T15" fmla="*/ 3 h 203"/>
                <a:gd name="T16" fmla="*/ 2 w 207"/>
                <a:gd name="T17" fmla="*/ 3 h 203"/>
                <a:gd name="T18" fmla="*/ 2 w 207"/>
                <a:gd name="T19" fmla="*/ 4 h 203"/>
                <a:gd name="T20" fmla="*/ 1 w 207"/>
                <a:gd name="T21" fmla="*/ 4 h 203"/>
                <a:gd name="T22" fmla="*/ 1 w 207"/>
                <a:gd name="T23" fmla="*/ 5 h 203"/>
                <a:gd name="T24" fmla="*/ 1 w 207"/>
                <a:gd name="T25" fmla="*/ 6 h 203"/>
                <a:gd name="T26" fmla="*/ 0 w 207"/>
                <a:gd name="T27" fmla="*/ 6 h 203"/>
                <a:gd name="T28" fmla="*/ 0 w 207"/>
                <a:gd name="T29" fmla="*/ 7 h 203"/>
                <a:gd name="T30" fmla="*/ 0 w 207"/>
                <a:gd name="T31" fmla="*/ 8 h 203"/>
                <a:gd name="T32" fmla="*/ 0 w 207"/>
                <a:gd name="T33" fmla="*/ 8 h 203"/>
                <a:gd name="T34" fmla="*/ 4 w 207"/>
                <a:gd name="T35" fmla="*/ 8 h 203"/>
                <a:gd name="T36" fmla="*/ 4 w 207"/>
                <a:gd name="T37" fmla="*/ 8 h 203"/>
                <a:gd name="T38" fmla="*/ 4 w 207"/>
                <a:gd name="T39" fmla="*/ 8 h 203"/>
                <a:gd name="T40" fmla="*/ 4 w 207"/>
                <a:gd name="T41" fmla="*/ 7 h 203"/>
                <a:gd name="T42" fmla="*/ 4 w 207"/>
                <a:gd name="T43" fmla="*/ 7 h 203"/>
                <a:gd name="T44" fmla="*/ 4 w 207"/>
                <a:gd name="T45" fmla="*/ 7 h 203"/>
                <a:gd name="T46" fmla="*/ 4 w 207"/>
                <a:gd name="T47" fmla="*/ 6 h 203"/>
                <a:gd name="T48" fmla="*/ 5 w 207"/>
                <a:gd name="T49" fmla="*/ 6 h 203"/>
                <a:gd name="T50" fmla="*/ 5 w 207"/>
                <a:gd name="T51" fmla="*/ 6 h 203"/>
                <a:gd name="T52" fmla="*/ 5 w 207"/>
                <a:gd name="T53" fmla="*/ 6 h 203"/>
                <a:gd name="T54" fmla="*/ 5 w 207"/>
                <a:gd name="T55" fmla="*/ 5 h 203"/>
                <a:gd name="T56" fmla="*/ 6 w 207"/>
                <a:gd name="T57" fmla="*/ 5 h 203"/>
                <a:gd name="T58" fmla="*/ 6 w 207"/>
                <a:gd name="T59" fmla="*/ 5 h 203"/>
                <a:gd name="T60" fmla="*/ 7 w 207"/>
                <a:gd name="T61" fmla="*/ 4 h 203"/>
                <a:gd name="T62" fmla="*/ 7 w 207"/>
                <a:gd name="T63" fmla="*/ 4 h 203"/>
                <a:gd name="T64" fmla="*/ 8 w 207"/>
                <a:gd name="T65" fmla="*/ 4 h 203"/>
                <a:gd name="T66" fmla="*/ 8 w 207"/>
                <a:gd name="T67" fmla="*/ 4 h 203"/>
                <a:gd name="T68" fmla="*/ 7 w 207"/>
                <a:gd name="T69" fmla="*/ 0 h 20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7" h="203">
                  <a:moveTo>
                    <a:pt x="169" y="0"/>
                  </a:moveTo>
                  <a:lnTo>
                    <a:pt x="152" y="8"/>
                  </a:lnTo>
                  <a:lnTo>
                    <a:pt x="134" y="16"/>
                  </a:lnTo>
                  <a:lnTo>
                    <a:pt x="118" y="26"/>
                  </a:lnTo>
                  <a:lnTo>
                    <a:pt x="103" y="35"/>
                  </a:lnTo>
                  <a:lnTo>
                    <a:pt x="89" y="45"/>
                  </a:lnTo>
                  <a:lnTo>
                    <a:pt x="75" y="57"/>
                  </a:lnTo>
                  <a:lnTo>
                    <a:pt x="62" y="69"/>
                  </a:lnTo>
                  <a:lnTo>
                    <a:pt x="50" y="81"/>
                  </a:lnTo>
                  <a:lnTo>
                    <a:pt x="39" y="94"/>
                  </a:lnTo>
                  <a:lnTo>
                    <a:pt x="29" y="108"/>
                  </a:lnTo>
                  <a:lnTo>
                    <a:pt x="21" y="122"/>
                  </a:lnTo>
                  <a:lnTo>
                    <a:pt x="13" y="137"/>
                  </a:lnTo>
                  <a:lnTo>
                    <a:pt x="8" y="152"/>
                  </a:lnTo>
                  <a:lnTo>
                    <a:pt x="3" y="168"/>
                  </a:lnTo>
                  <a:lnTo>
                    <a:pt x="1" y="186"/>
                  </a:lnTo>
                  <a:lnTo>
                    <a:pt x="0" y="203"/>
                  </a:lnTo>
                  <a:lnTo>
                    <a:pt x="95" y="203"/>
                  </a:lnTo>
                  <a:lnTo>
                    <a:pt x="96" y="195"/>
                  </a:lnTo>
                  <a:lnTo>
                    <a:pt x="98" y="189"/>
                  </a:lnTo>
                  <a:lnTo>
                    <a:pt x="99" y="181"/>
                  </a:lnTo>
                  <a:lnTo>
                    <a:pt x="102" y="175"/>
                  </a:lnTo>
                  <a:lnTo>
                    <a:pt x="105" y="167"/>
                  </a:lnTo>
                  <a:lnTo>
                    <a:pt x="109" y="160"/>
                  </a:lnTo>
                  <a:lnTo>
                    <a:pt x="115" y="152"/>
                  </a:lnTo>
                  <a:lnTo>
                    <a:pt x="121" y="145"/>
                  </a:lnTo>
                  <a:lnTo>
                    <a:pt x="129" y="137"/>
                  </a:lnTo>
                  <a:lnTo>
                    <a:pt x="138" y="129"/>
                  </a:lnTo>
                  <a:lnTo>
                    <a:pt x="146" y="122"/>
                  </a:lnTo>
                  <a:lnTo>
                    <a:pt x="157" y="114"/>
                  </a:lnTo>
                  <a:lnTo>
                    <a:pt x="168" y="108"/>
                  </a:lnTo>
                  <a:lnTo>
                    <a:pt x="180" y="100"/>
                  </a:lnTo>
                  <a:lnTo>
                    <a:pt x="193" y="94"/>
                  </a:lnTo>
                  <a:lnTo>
                    <a:pt x="207" y="88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59"/>
            <p:cNvSpPr>
              <a:spLocks/>
            </p:cNvSpPr>
            <p:nvPr/>
          </p:nvSpPr>
          <p:spPr bwMode="auto">
            <a:xfrm>
              <a:off x="1783" y="2704"/>
              <a:ext cx="13" cy="18"/>
            </a:xfrm>
            <a:custGeom>
              <a:avLst/>
              <a:gdLst>
                <a:gd name="T0" fmla="*/ 1 w 67"/>
                <a:gd name="T1" fmla="*/ 3 h 93"/>
                <a:gd name="T2" fmla="*/ 2 w 67"/>
                <a:gd name="T3" fmla="*/ 3 h 93"/>
                <a:gd name="T4" fmla="*/ 2 w 67"/>
                <a:gd name="T5" fmla="*/ 3 h 93"/>
                <a:gd name="T6" fmla="*/ 2 w 67"/>
                <a:gd name="T7" fmla="*/ 3 h 93"/>
                <a:gd name="T8" fmla="*/ 2 w 67"/>
                <a:gd name="T9" fmla="*/ 3 h 93"/>
                <a:gd name="T10" fmla="*/ 2 w 67"/>
                <a:gd name="T11" fmla="*/ 3 h 93"/>
                <a:gd name="T12" fmla="*/ 2 w 67"/>
                <a:gd name="T13" fmla="*/ 3 h 93"/>
                <a:gd name="T14" fmla="*/ 3 w 67"/>
                <a:gd name="T15" fmla="*/ 2 h 93"/>
                <a:gd name="T16" fmla="*/ 3 w 67"/>
                <a:gd name="T17" fmla="*/ 2 h 93"/>
                <a:gd name="T18" fmla="*/ 3 w 67"/>
                <a:gd name="T19" fmla="*/ 1 h 93"/>
                <a:gd name="T20" fmla="*/ 2 w 67"/>
                <a:gd name="T21" fmla="*/ 1 h 93"/>
                <a:gd name="T22" fmla="*/ 2 w 67"/>
                <a:gd name="T23" fmla="*/ 1 h 93"/>
                <a:gd name="T24" fmla="*/ 2 w 67"/>
                <a:gd name="T25" fmla="*/ 1 h 93"/>
                <a:gd name="T26" fmla="*/ 2 w 67"/>
                <a:gd name="T27" fmla="*/ 0 h 93"/>
                <a:gd name="T28" fmla="*/ 2 w 67"/>
                <a:gd name="T29" fmla="*/ 0 h 93"/>
                <a:gd name="T30" fmla="*/ 1 w 67"/>
                <a:gd name="T31" fmla="*/ 0 h 93"/>
                <a:gd name="T32" fmla="*/ 1 w 67"/>
                <a:gd name="T33" fmla="*/ 0 h 93"/>
                <a:gd name="T34" fmla="*/ 1 w 67"/>
                <a:gd name="T35" fmla="*/ 0 h 93"/>
                <a:gd name="T36" fmla="*/ 0 w 67"/>
                <a:gd name="T37" fmla="*/ 0 h 93"/>
                <a:gd name="T38" fmla="*/ 0 w 67"/>
                <a:gd name="T39" fmla="*/ 0 h 93"/>
                <a:gd name="T40" fmla="*/ 0 w 67"/>
                <a:gd name="T41" fmla="*/ 0 h 93"/>
                <a:gd name="T42" fmla="*/ 1 w 67"/>
                <a:gd name="T43" fmla="*/ 3 h 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7" h="93">
                  <a:moveTo>
                    <a:pt x="37" y="93"/>
                  </a:moveTo>
                  <a:lnTo>
                    <a:pt x="43" y="90"/>
                  </a:lnTo>
                  <a:lnTo>
                    <a:pt x="47" y="88"/>
                  </a:lnTo>
                  <a:lnTo>
                    <a:pt x="51" y="85"/>
                  </a:lnTo>
                  <a:lnTo>
                    <a:pt x="56" y="80"/>
                  </a:lnTo>
                  <a:lnTo>
                    <a:pt x="61" y="73"/>
                  </a:lnTo>
                  <a:lnTo>
                    <a:pt x="64" y="65"/>
                  </a:lnTo>
                  <a:lnTo>
                    <a:pt x="66" y="56"/>
                  </a:lnTo>
                  <a:lnTo>
                    <a:pt x="67" y="47"/>
                  </a:lnTo>
                  <a:lnTo>
                    <a:pt x="65" y="38"/>
                  </a:lnTo>
                  <a:lnTo>
                    <a:pt x="63" y="29"/>
                  </a:lnTo>
                  <a:lnTo>
                    <a:pt x="59" y="22"/>
                  </a:lnTo>
                  <a:lnTo>
                    <a:pt x="53" y="15"/>
                  </a:lnTo>
                  <a:lnTo>
                    <a:pt x="47" y="9"/>
                  </a:lnTo>
                  <a:lnTo>
                    <a:pt x="39" y="5"/>
                  </a:lnTo>
                  <a:lnTo>
                    <a:pt x="31" y="1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6" y="2"/>
                  </a:lnTo>
                  <a:lnTo>
                    <a:pt x="0" y="5"/>
                  </a:lnTo>
                  <a:lnTo>
                    <a:pt x="37" y="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60"/>
            <p:cNvSpPr>
              <a:spLocks/>
            </p:cNvSpPr>
            <p:nvPr/>
          </p:nvSpPr>
          <p:spPr bwMode="auto">
            <a:xfrm>
              <a:off x="1814" y="2781"/>
              <a:ext cx="16" cy="16"/>
            </a:xfrm>
            <a:custGeom>
              <a:avLst/>
              <a:gdLst>
                <a:gd name="T0" fmla="*/ 3 w 83"/>
                <a:gd name="T1" fmla="*/ 3 h 83"/>
                <a:gd name="T2" fmla="*/ 3 w 83"/>
                <a:gd name="T3" fmla="*/ 3 h 83"/>
                <a:gd name="T4" fmla="*/ 3 w 83"/>
                <a:gd name="T5" fmla="*/ 3 h 83"/>
                <a:gd name="T6" fmla="*/ 3 w 83"/>
                <a:gd name="T7" fmla="*/ 3 h 83"/>
                <a:gd name="T8" fmla="*/ 3 w 83"/>
                <a:gd name="T9" fmla="*/ 3 h 83"/>
                <a:gd name="T10" fmla="*/ 3 w 83"/>
                <a:gd name="T11" fmla="*/ 2 h 83"/>
                <a:gd name="T12" fmla="*/ 3 w 83"/>
                <a:gd name="T13" fmla="*/ 2 h 83"/>
                <a:gd name="T14" fmla="*/ 3 w 83"/>
                <a:gd name="T15" fmla="*/ 1 h 83"/>
                <a:gd name="T16" fmla="*/ 3 w 83"/>
                <a:gd name="T17" fmla="*/ 1 h 83"/>
                <a:gd name="T18" fmla="*/ 3 w 83"/>
                <a:gd name="T19" fmla="*/ 1 h 83"/>
                <a:gd name="T20" fmla="*/ 3 w 83"/>
                <a:gd name="T21" fmla="*/ 1 h 83"/>
                <a:gd name="T22" fmla="*/ 2 w 83"/>
                <a:gd name="T23" fmla="*/ 0 h 83"/>
                <a:gd name="T24" fmla="*/ 2 w 83"/>
                <a:gd name="T25" fmla="*/ 0 h 83"/>
                <a:gd name="T26" fmla="*/ 2 w 83"/>
                <a:gd name="T27" fmla="*/ 0 h 83"/>
                <a:gd name="T28" fmla="*/ 1 w 83"/>
                <a:gd name="T29" fmla="*/ 0 h 83"/>
                <a:gd name="T30" fmla="*/ 1 w 83"/>
                <a:gd name="T31" fmla="*/ 0 h 83"/>
                <a:gd name="T32" fmla="*/ 1 w 83"/>
                <a:gd name="T33" fmla="*/ 0 h 83"/>
                <a:gd name="T34" fmla="*/ 1 w 83"/>
                <a:gd name="T35" fmla="*/ 0 h 83"/>
                <a:gd name="T36" fmla="*/ 0 w 83"/>
                <a:gd name="T37" fmla="*/ 0 h 83"/>
                <a:gd name="T38" fmla="*/ 0 w 83"/>
                <a:gd name="T39" fmla="*/ 0 h 83"/>
                <a:gd name="T40" fmla="*/ 0 w 83"/>
                <a:gd name="T41" fmla="*/ 1 h 83"/>
                <a:gd name="T42" fmla="*/ 3 w 83"/>
                <a:gd name="T43" fmla="*/ 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3" h="83">
                  <a:moveTo>
                    <a:pt x="68" y="83"/>
                  </a:moveTo>
                  <a:lnTo>
                    <a:pt x="73" y="79"/>
                  </a:lnTo>
                  <a:lnTo>
                    <a:pt x="76" y="75"/>
                  </a:lnTo>
                  <a:lnTo>
                    <a:pt x="78" y="70"/>
                  </a:lnTo>
                  <a:lnTo>
                    <a:pt x="80" y="65"/>
                  </a:lnTo>
                  <a:lnTo>
                    <a:pt x="82" y="56"/>
                  </a:lnTo>
                  <a:lnTo>
                    <a:pt x="83" y="48"/>
                  </a:lnTo>
                  <a:lnTo>
                    <a:pt x="81" y="38"/>
                  </a:lnTo>
                  <a:lnTo>
                    <a:pt x="79" y="30"/>
                  </a:lnTo>
                  <a:lnTo>
                    <a:pt x="74" y="23"/>
                  </a:lnTo>
                  <a:lnTo>
                    <a:pt x="68" y="15"/>
                  </a:lnTo>
                  <a:lnTo>
                    <a:pt x="62" y="10"/>
                  </a:lnTo>
                  <a:lnTo>
                    <a:pt x="54" y="5"/>
                  </a:lnTo>
                  <a:lnTo>
                    <a:pt x="45" y="2"/>
                  </a:lnTo>
                  <a:lnTo>
                    <a:pt x="37" y="0"/>
                  </a:lnTo>
                  <a:lnTo>
                    <a:pt x="27" y="1"/>
                  </a:lnTo>
                  <a:lnTo>
                    <a:pt x="18" y="3"/>
                  </a:lnTo>
                  <a:lnTo>
                    <a:pt x="14" y="5"/>
                  </a:lnTo>
                  <a:lnTo>
                    <a:pt x="10" y="8"/>
                  </a:lnTo>
                  <a:lnTo>
                    <a:pt x="4" y="11"/>
                  </a:lnTo>
                  <a:lnTo>
                    <a:pt x="0" y="15"/>
                  </a:lnTo>
                  <a:lnTo>
                    <a:pt x="68" y="8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auto">
            <a:xfrm>
              <a:off x="1760" y="2784"/>
              <a:ext cx="67" cy="36"/>
            </a:xfrm>
            <a:custGeom>
              <a:avLst/>
              <a:gdLst>
                <a:gd name="T0" fmla="*/ 0 w 335"/>
                <a:gd name="T1" fmla="*/ 7 h 182"/>
                <a:gd name="T2" fmla="*/ 0 w 335"/>
                <a:gd name="T3" fmla="*/ 7 h 182"/>
                <a:gd name="T4" fmla="*/ 1 w 335"/>
                <a:gd name="T5" fmla="*/ 7 h 182"/>
                <a:gd name="T6" fmla="*/ 2 w 335"/>
                <a:gd name="T7" fmla="*/ 7 h 182"/>
                <a:gd name="T8" fmla="*/ 3 w 335"/>
                <a:gd name="T9" fmla="*/ 7 h 182"/>
                <a:gd name="T10" fmla="*/ 4 w 335"/>
                <a:gd name="T11" fmla="*/ 7 h 182"/>
                <a:gd name="T12" fmla="*/ 5 w 335"/>
                <a:gd name="T13" fmla="*/ 7 h 182"/>
                <a:gd name="T14" fmla="*/ 6 w 335"/>
                <a:gd name="T15" fmla="*/ 6 h 182"/>
                <a:gd name="T16" fmla="*/ 7 w 335"/>
                <a:gd name="T17" fmla="*/ 6 h 182"/>
                <a:gd name="T18" fmla="*/ 8 w 335"/>
                <a:gd name="T19" fmla="*/ 6 h 182"/>
                <a:gd name="T20" fmla="*/ 9 w 335"/>
                <a:gd name="T21" fmla="*/ 6 h 182"/>
                <a:gd name="T22" fmla="*/ 9 w 335"/>
                <a:gd name="T23" fmla="*/ 5 h 182"/>
                <a:gd name="T24" fmla="*/ 10 w 335"/>
                <a:gd name="T25" fmla="*/ 5 h 182"/>
                <a:gd name="T26" fmla="*/ 11 w 335"/>
                <a:gd name="T27" fmla="*/ 5 h 182"/>
                <a:gd name="T28" fmla="*/ 12 w 335"/>
                <a:gd name="T29" fmla="*/ 4 h 182"/>
                <a:gd name="T30" fmla="*/ 12 w 335"/>
                <a:gd name="T31" fmla="*/ 4 h 182"/>
                <a:gd name="T32" fmla="*/ 13 w 335"/>
                <a:gd name="T33" fmla="*/ 3 h 182"/>
                <a:gd name="T34" fmla="*/ 13 w 335"/>
                <a:gd name="T35" fmla="*/ 3 h 182"/>
                <a:gd name="T36" fmla="*/ 11 w 335"/>
                <a:gd name="T37" fmla="*/ 0 h 182"/>
                <a:gd name="T38" fmla="*/ 10 w 335"/>
                <a:gd name="T39" fmla="*/ 0 h 182"/>
                <a:gd name="T40" fmla="*/ 10 w 335"/>
                <a:gd name="T41" fmla="*/ 1 h 182"/>
                <a:gd name="T42" fmla="*/ 9 w 335"/>
                <a:gd name="T43" fmla="*/ 1 h 182"/>
                <a:gd name="T44" fmla="*/ 9 w 335"/>
                <a:gd name="T45" fmla="*/ 1 h 182"/>
                <a:gd name="T46" fmla="*/ 8 w 335"/>
                <a:gd name="T47" fmla="*/ 2 h 182"/>
                <a:gd name="T48" fmla="*/ 8 w 335"/>
                <a:gd name="T49" fmla="*/ 2 h 182"/>
                <a:gd name="T50" fmla="*/ 7 w 335"/>
                <a:gd name="T51" fmla="*/ 2 h 182"/>
                <a:gd name="T52" fmla="*/ 6 w 335"/>
                <a:gd name="T53" fmla="*/ 2 h 182"/>
                <a:gd name="T54" fmla="*/ 6 w 335"/>
                <a:gd name="T55" fmla="*/ 3 h 182"/>
                <a:gd name="T56" fmla="*/ 5 w 335"/>
                <a:gd name="T57" fmla="*/ 3 h 182"/>
                <a:gd name="T58" fmla="*/ 4 w 335"/>
                <a:gd name="T59" fmla="*/ 3 h 182"/>
                <a:gd name="T60" fmla="*/ 3 w 335"/>
                <a:gd name="T61" fmla="*/ 3 h 182"/>
                <a:gd name="T62" fmla="*/ 3 w 335"/>
                <a:gd name="T63" fmla="*/ 3 h 182"/>
                <a:gd name="T64" fmla="*/ 2 w 335"/>
                <a:gd name="T65" fmla="*/ 3 h 182"/>
                <a:gd name="T66" fmla="*/ 1 w 335"/>
                <a:gd name="T67" fmla="*/ 3 h 182"/>
                <a:gd name="T68" fmla="*/ 0 w 335"/>
                <a:gd name="T69" fmla="*/ 3 h 182"/>
                <a:gd name="T70" fmla="*/ 0 w 335"/>
                <a:gd name="T71" fmla="*/ 3 h 182"/>
                <a:gd name="T72" fmla="*/ 0 w 335"/>
                <a:gd name="T73" fmla="*/ 7 h 18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35" h="182">
                  <a:moveTo>
                    <a:pt x="0" y="182"/>
                  </a:moveTo>
                  <a:lnTo>
                    <a:pt x="0" y="182"/>
                  </a:lnTo>
                  <a:lnTo>
                    <a:pt x="26" y="181"/>
                  </a:lnTo>
                  <a:lnTo>
                    <a:pt x="51" y="180"/>
                  </a:lnTo>
                  <a:lnTo>
                    <a:pt x="76" y="177"/>
                  </a:lnTo>
                  <a:lnTo>
                    <a:pt x="101" y="174"/>
                  </a:lnTo>
                  <a:lnTo>
                    <a:pt x="124" y="170"/>
                  </a:lnTo>
                  <a:lnTo>
                    <a:pt x="147" y="164"/>
                  </a:lnTo>
                  <a:lnTo>
                    <a:pt x="170" y="158"/>
                  </a:lnTo>
                  <a:lnTo>
                    <a:pt x="191" y="151"/>
                  </a:lnTo>
                  <a:lnTo>
                    <a:pt x="213" y="144"/>
                  </a:lnTo>
                  <a:lnTo>
                    <a:pt x="234" y="135"/>
                  </a:lnTo>
                  <a:lnTo>
                    <a:pt x="252" y="127"/>
                  </a:lnTo>
                  <a:lnTo>
                    <a:pt x="271" y="116"/>
                  </a:lnTo>
                  <a:lnTo>
                    <a:pt x="289" y="105"/>
                  </a:lnTo>
                  <a:lnTo>
                    <a:pt x="305" y="94"/>
                  </a:lnTo>
                  <a:lnTo>
                    <a:pt x="321" y="81"/>
                  </a:lnTo>
                  <a:lnTo>
                    <a:pt x="335" y="68"/>
                  </a:lnTo>
                  <a:lnTo>
                    <a:pt x="267" y="0"/>
                  </a:lnTo>
                  <a:lnTo>
                    <a:pt x="258" y="9"/>
                  </a:lnTo>
                  <a:lnTo>
                    <a:pt x="248" y="17"/>
                  </a:lnTo>
                  <a:lnTo>
                    <a:pt x="236" y="25"/>
                  </a:lnTo>
                  <a:lnTo>
                    <a:pt x="223" y="34"/>
                  </a:lnTo>
                  <a:lnTo>
                    <a:pt x="209" y="41"/>
                  </a:lnTo>
                  <a:lnTo>
                    <a:pt x="194" y="48"/>
                  </a:lnTo>
                  <a:lnTo>
                    <a:pt x="178" y="54"/>
                  </a:lnTo>
                  <a:lnTo>
                    <a:pt x="161" y="61"/>
                  </a:lnTo>
                  <a:lnTo>
                    <a:pt x="144" y="66"/>
                  </a:lnTo>
                  <a:lnTo>
                    <a:pt x="125" y="71"/>
                  </a:lnTo>
                  <a:lnTo>
                    <a:pt x="106" y="76"/>
                  </a:lnTo>
                  <a:lnTo>
                    <a:pt x="85" y="79"/>
                  </a:lnTo>
                  <a:lnTo>
                    <a:pt x="65" y="82"/>
                  </a:lnTo>
                  <a:lnTo>
                    <a:pt x="44" y="84"/>
                  </a:lnTo>
                  <a:lnTo>
                    <a:pt x="23" y="86"/>
                  </a:lnTo>
                  <a:lnTo>
                    <a:pt x="0" y="86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auto">
            <a:xfrm>
              <a:off x="1682" y="2771"/>
              <a:ext cx="78" cy="49"/>
            </a:xfrm>
            <a:custGeom>
              <a:avLst/>
              <a:gdLst>
                <a:gd name="T0" fmla="*/ 0 w 394"/>
                <a:gd name="T1" fmla="*/ 0 h 247"/>
                <a:gd name="T2" fmla="*/ 0 w 394"/>
                <a:gd name="T3" fmla="*/ 0 h 247"/>
                <a:gd name="T4" fmla="*/ 0 w 394"/>
                <a:gd name="T5" fmla="*/ 1 h 247"/>
                <a:gd name="T6" fmla="*/ 0 w 394"/>
                <a:gd name="T7" fmla="*/ 1 h 247"/>
                <a:gd name="T8" fmla="*/ 0 w 394"/>
                <a:gd name="T9" fmla="*/ 2 h 247"/>
                <a:gd name="T10" fmla="*/ 0 w 394"/>
                <a:gd name="T11" fmla="*/ 2 h 247"/>
                <a:gd name="T12" fmla="*/ 1 w 394"/>
                <a:gd name="T13" fmla="*/ 3 h 247"/>
                <a:gd name="T14" fmla="*/ 1 w 394"/>
                <a:gd name="T15" fmla="*/ 3 h 247"/>
                <a:gd name="T16" fmla="*/ 1 w 394"/>
                <a:gd name="T17" fmla="*/ 4 h 247"/>
                <a:gd name="T18" fmla="*/ 1 w 394"/>
                <a:gd name="T19" fmla="*/ 4 h 247"/>
                <a:gd name="T20" fmla="*/ 2 w 394"/>
                <a:gd name="T21" fmla="*/ 5 h 247"/>
                <a:gd name="T22" fmla="*/ 2 w 394"/>
                <a:gd name="T23" fmla="*/ 5 h 247"/>
                <a:gd name="T24" fmla="*/ 3 w 394"/>
                <a:gd name="T25" fmla="*/ 6 h 247"/>
                <a:gd name="T26" fmla="*/ 3 w 394"/>
                <a:gd name="T27" fmla="*/ 6 h 247"/>
                <a:gd name="T28" fmla="*/ 3 w 394"/>
                <a:gd name="T29" fmla="*/ 6 h 247"/>
                <a:gd name="T30" fmla="*/ 4 w 394"/>
                <a:gd name="T31" fmla="*/ 7 h 247"/>
                <a:gd name="T32" fmla="*/ 4 w 394"/>
                <a:gd name="T33" fmla="*/ 7 h 247"/>
                <a:gd name="T34" fmla="*/ 5 w 394"/>
                <a:gd name="T35" fmla="*/ 7 h 247"/>
                <a:gd name="T36" fmla="*/ 6 w 394"/>
                <a:gd name="T37" fmla="*/ 8 h 247"/>
                <a:gd name="T38" fmla="*/ 7 w 394"/>
                <a:gd name="T39" fmla="*/ 8 h 247"/>
                <a:gd name="T40" fmla="*/ 9 w 394"/>
                <a:gd name="T41" fmla="*/ 9 h 247"/>
                <a:gd name="T42" fmla="*/ 10 w 394"/>
                <a:gd name="T43" fmla="*/ 9 h 247"/>
                <a:gd name="T44" fmla="*/ 11 w 394"/>
                <a:gd name="T45" fmla="*/ 9 h 247"/>
                <a:gd name="T46" fmla="*/ 12 w 394"/>
                <a:gd name="T47" fmla="*/ 10 h 247"/>
                <a:gd name="T48" fmla="*/ 14 w 394"/>
                <a:gd name="T49" fmla="*/ 10 h 247"/>
                <a:gd name="T50" fmla="*/ 15 w 394"/>
                <a:gd name="T51" fmla="*/ 10 h 247"/>
                <a:gd name="T52" fmla="*/ 15 w 394"/>
                <a:gd name="T53" fmla="*/ 6 h 247"/>
                <a:gd name="T54" fmla="*/ 14 w 394"/>
                <a:gd name="T55" fmla="*/ 6 h 247"/>
                <a:gd name="T56" fmla="*/ 13 w 394"/>
                <a:gd name="T57" fmla="*/ 6 h 247"/>
                <a:gd name="T58" fmla="*/ 12 w 394"/>
                <a:gd name="T59" fmla="*/ 6 h 247"/>
                <a:gd name="T60" fmla="*/ 11 w 394"/>
                <a:gd name="T61" fmla="*/ 5 h 247"/>
                <a:gd name="T62" fmla="*/ 10 w 394"/>
                <a:gd name="T63" fmla="*/ 5 h 247"/>
                <a:gd name="T64" fmla="*/ 9 w 394"/>
                <a:gd name="T65" fmla="*/ 5 h 247"/>
                <a:gd name="T66" fmla="*/ 8 w 394"/>
                <a:gd name="T67" fmla="*/ 4 h 247"/>
                <a:gd name="T68" fmla="*/ 7 w 394"/>
                <a:gd name="T69" fmla="*/ 4 h 247"/>
                <a:gd name="T70" fmla="*/ 6 w 394"/>
                <a:gd name="T71" fmla="*/ 4 h 247"/>
                <a:gd name="T72" fmla="*/ 6 w 394"/>
                <a:gd name="T73" fmla="*/ 3 h 247"/>
                <a:gd name="T74" fmla="*/ 6 w 394"/>
                <a:gd name="T75" fmla="*/ 3 h 247"/>
                <a:gd name="T76" fmla="*/ 5 w 394"/>
                <a:gd name="T77" fmla="*/ 3 h 247"/>
                <a:gd name="T78" fmla="*/ 5 w 394"/>
                <a:gd name="T79" fmla="*/ 3 h 247"/>
                <a:gd name="T80" fmla="*/ 5 w 394"/>
                <a:gd name="T81" fmla="*/ 2 h 247"/>
                <a:gd name="T82" fmla="*/ 5 w 394"/>
                <a:gd name="T83" fmla="*/ 2 h 247"/>
                <a:gd name="T84" fmla="*/ 4 w 394"/>
                <a:gd name="T85" fmla="*/ 2 h 247"/>
                <a:gd name="T86" fmla="*/ 4 w 394"/>
                <a:gd name="T87" fmla="*/ 2 h 247"/>
                <a:gd name="T88" fmla="*/ 4 w 394"/>
                <a:gd name="T89" fmla="*/ 1 h 247"/>
                <a:gd name="T90" fmla="*/ 4 w 394"/>
                <a:gd name="T91" fmla="*/ 1 h 247"/>
                <a:gd name="T92" fmla="*/ 4 w 394"/>
                <a:gd name="T93" fmla="*/ 1 h 247"/>
                <a:gd name="T94" fmla="*/ 4 w 394"/>
                <a:gd name="T95" fmla="*/ 1 h 247"/>
                <a:gd name="T96" fmla="*/ 4 w 394"/>
                <a:gd name="T97" fmla="*/ 0 h 247"/>
                <a:gd name="T98" fmla="*/ 4 w 394"/>
                <a:gd name="T99" fmla="*/ 0 h 247"/>
                <a:gd name="T100" fmla="*/ 4 w 394"/>
                <a:gd name="T101" fmla="*/ 0 h 247"/>
                <a:gd name="T102" fmla="*/ 4 w 394"/>
                <a:gd name="T103" fmla="*/ 0 h 247"/>
                <a:gd name="T104" fmla="*/ 0 w 394"/>
                <a:gd name="T105" fmla="*/ 0 h 24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94" h="247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2" y="29"/>
                  </a:lnTo>
                  <a:lnTo>
                    <a:pt x="5" y="43"/>
                  </a:lnTo>
                  <a:lnTo>
                    <a:pt x="9" y="56"/>
                  </a:lnTo>
                  <a:lnTo>
                    <a:pt x="15" y="69"/>
                  </a:lnTo>
                  <a:lnTo>
                    <a:pt x="21" y="82"/>
                  </a:lnTo>
                  <a:lnTo>
                    <a:pt x="28" y="94"/>
                  </a:lnTo>
                  <a:lnTo>
                    <a:pt x="36" y="106"/>
                  </a:lnTo>
                  <a:lnTo>
                    <a:pt x="45" y="117"/>
                  </a:lnTo>
                  <a:lnTo>
                    <a:pt x="55" y="128"/>
                  </a:lnTo>
                  <a:lnTo>
                    <a:pt x="64" y="139"/>
                  </a:lnTo>
                  <a:lnTo>
                    <a:pt x="75" y="148"/>
                  </a:lnTo>
                  <a:lnTo>
                    <a:pt x="87" y="157"/>
                  </a:lnTo>
                  <a:lnTo>
                    <a:pt x="99" y="166"/>
                  </a:lnTo>
                  <a:lnTo>
                    <a:pt x="112" y="174"/>
                  </a:lnTo>
                  <a:lnTo>
                    <a:pt x="126" y="183"/>
                  </a:lnTo>
                  <a:lnTo>
                    <a:pt x="153" y="197"/>
                  </a:lnTo>
                  <a:lnTo>
                    <a:pt x="183" y="210"/>
                  </a:lnTo>
                  <a:lnTo>
                    <a:pt x="215" y="221"/>
                  </a:lnTo>
                  <a:lnTo>
                    <a:pt x="248" y="229"/>
                  </a:lnTo>
                  <a:lnTo>
                    <a:pt x="283" y="237"/>
                  </a:lnTo>
                  <a:lnTo>
                    <a:pt x="320" y="242"/>
                  </a:lnTo>
                  <a:lnTo>
                    <a:pt x="356" y="246"/>
                  </a:lnTo>
                  <a:lnTo>
                    <a:pt x="394" y="247"/>
                  </a:lnTo>
                  <a:lnTo>
                    <a:pt x="394" y="151"/>
                  </a:lnTo>
                  <a:lnTo>
                    <a:pt x="362" y="149"/>
                  </a:lnTo>
                  <a:lnTo>
                    <a:pt x="330" y="147"/>
                  </a:lnTo>
                  <a:lnTo>
                    <a:pt x="300" y="143"/>
                  </a:lnTo>
                  <a:lnTo>
                    <a:pt x="271" y="136"/>
                  </a:lnTo>
                  <a:lnTo>
                    <a:pt x="243" y="129"/>
                  </a:lnTo>
                  <a:lnTo>
                    <a:pt x="218" y="120"/>
                  </a:lnTo>
                  <a:lnTo>
                    <a:pt x="194" y="111"/>
                  </a:lnTo>
                  <a:lnTo>
                    <a:pt x="171" y="99"/>
                  </a:lnTo>
                  <a:lnTo>
                    <a:pt x="163" y="93"/>
                  </a:lnTo>
                  <a:lnTo>
                    <a:pt x="154" y="87"/>
                  </a:lnTo>
                  <a:lnTo>
                    <a:pt x="145" y="81"/>
                  </a:lnTo>
                  <a:lnTo>
                    <a:pt x="138" y="75"/>
                  </a:lnTo>
                  <a:lnTo>
                    <a:pt x="130" y="68"/>
                  </a:lnTo>
                  <a:lnTo>
                    <a:pt x="124" y="62"/>
                  </a:lnTo>
                  <a:lnTo>
                    <a:pt x="118" y="55"/>
                  </a:lnTo>
                  <a:lnTo>
                    <a:pt x="113" y="49"/>
                  </a:lnTo>
                  <a:lnTo>
                    <a:pt x="109" y="42"/>
                  </a:lnTo>
                  <a:lnTo>
                    <a:pt x="104" y="37"/>
                  </a:lnTo>
                  <a:lnTo>
                    <a:pt x="102" y="31"/>
                  </a:lnTo>
                  <a:lnTo>
                    <a:pt x="99" y="24"/>
                  </a:lnTo>
                  <a:lnTo>
                    <a:pt x="98" y="19"/>
                  </a:lnTo>
                  <a:lnTo>
                    <a:pt x="96" y="12"/>
                  </a:lnTo>
                  <a:lnTo>
                    <a:pt x="96" y="7"/>
                  </a:lnTo>
                  <a:lnTo>
                    <a:pt x="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63"/>
            <p:cNvSpPr>
              <a:spLocks/>
            </p:cNvSpPr>
            <p:nvPr/>
          </p:nvSpPr>
          <p:spPr bwMode="auto">
            <a:xfrm>
              <a:off x="1682" y="2730"/>
              <a:ext cx="41" cy="41"/>
            </a:xfrm>
            <a:custGeom>
              <a:avLst/>
              <a:gdLst>
                <a:gd name="T0" fmla="*/ 7 w 206"/>
                <a:gd name="T1" fmla="*/ 0 h 202"/>
                <a:gd name="T2" fmla="*/ 6 w 206"/>
                <a:gd name="T3" fmla="*/ 0 h 202"/>
                <a:gd name="T4" fmla="*/ 5 w 206"/>
                <a:gd name="T5" fmla="*/ 1 h 202"/>
                <a:gd name="T6" fmla="*/ 5 w 206"/>
                <a:gd name="T7" fmla="*/ 1 h 202"/>
                <a:gd name="T8" fmla="*/ 4 w 206"/>
                <a:gd name="T9" fmla="*/ 1 h 202"/>
                <a:gd name="T10" fmla="*/ 4 w 206"/>
                <a:gd name="T11" fmla="*/ 2 h 202"/>
                <a:gd name="T12" fmla="*/ 3 w 206"/>
                <a:gd name="T13" fmla="*/ 2 h 202"/>
                <a:gd name="T14" fmla="*/ 2 w 206"/>
                <a:gd name="T15" fmla="*/ 3 h 202"/>
                <a:gd name="T16" fmla="*/ 2 w 206"/>
                <a:gd name="T17" fmla="*/ 3 h 202"/>
                <a:gd name="T18" fmla="*/ 2 w 206"/>
                <a:gd name="T19" fmla="*/ 4 h 202"/>
                <a:gd name="T20" fmla="*/ 1 w 206"/>
                <a:gd name="T21" fmla="*/ 4 h 202"/>
                <a:gd name="T22" fmla="*/ 1 w 206"/>
                <a:gd name="T23" fmla="*/ 5 h 202"/>
                <a:gd name="T24" fmla="*/ 1 w 206"/>
                <a:gd name="T25" fmla="*/ 6 h 202"/>
                <a:gd name="T26" fmla="*/ 0 w 206"/>
                <a:gd name="T27" fmla="*/ 6 h 202"/>
                <a:gd name="T28" fmla="*/ 0 w 206"/>
                <a:gd name="T29" fmla="*/ 7 h 202"/>
                <a:gd name="T30" fmla="*/ 0 w 206"/>
                <a:gd name="T31" fmla="*/ 8 h 202"/>
                <a:gd name="T32" fmla="*/ 0 w 206"/>
                <a:gd name="T33" fmla="*/ 8 h 202"/>
                <a:gd name="T34" fmla="*/ 4 w 206"/>
                <a:gd name="T35" fmla="*/ 8 h 202"/>
                <a:gd name="T36" fmla="*/ 4 w 206"/>
                <a:gd name="T37" fmla="*/ 8 h 202"/>
                <a:gd name="T38" fmla="*/ 4 w 206"/>
                <a:gd name="T39" fmla="*/ 8 h 202"/>
                <a:gd name="T40" fmla="*/ 4 w 206"/>
                <a:gd name="T41" fmla="*/ 8 h 202"/>
                <a:gd name="T42" fmla="*/ 4 w 206"/>
                <a:gd name="T43" fmla="*/ 7 h 202"/>
                <a:gd name="T44" fmla="*/ 4 w 206"/>
                <a:gd name="T45" fmla="*/ 7 h 202"/>
                <a:gd name="T46" fmla="*/ 4 w 206"/>
                <a:gd name="T47" fmla="*/ 6 h 202"/>
                <a:gd name="T48" fmla="*/ 5 w 206"/>
                <a:gd name="T49" fmla="*/ 6 h 202"/>
                <a:gd name="T50" fmla="*/ 5 w 206"/>
                <a:gd name="T51" fmla="*/ 6 h 202"/>
                <a:gd name="T52" fmla="*/ 5 w 206"/>
                <a:gd name="T53" fmla="*/ 6 h 202"/>
                <a:gd name="T54" fmla="*/ 5 w 206"/>
                <a:gd name="T55" fmla="*/ 5 h 202"/>
                <a:gd name="T56" fmla="*/ 6 w 206"/>
                <a:gd name="T57" fmla="*/ 5 h 202"/>
                <a:gd name="T58" fmla="*/ 6 w 206"/>
                <a:gd name="T59" fmla="*/ 5 h 202"/>
                <a:gd name="T60" fmla="*/ 7 w 206"/>
                <a:gd name="T61" fmla="*/ 4 h 202"/>
                <a:gd name="T62" fmla="*/ 7 w 206"/>
                <a:gd name="T63" fmla="*/ 4 h 202"/>
                <a:gd name="T64" fmla="*/ 8 w 206"/>
                <a:gd name="T65" fmla="*/ 4 h 202"/>
                <a:gd name="T66" fmla="*/ 8 w 206"/>
                <a:gd name="T67" fmla="*/ 4 h 202"/>
                <a:gd name="T68" fmla="*/ 7 w 206"/>
                <a:gd name="T69" fmla="*/ 0 h 20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06" h="202">
                  <a:moveTo>
                    <a:pt x="168" y="0"/>
                  </a:moveTo>
                  <a:lnTo>
                    <a:pt x="151" y="8"/>
                  </a:lnTo>
                  <a:lnTo>
                    <a:pt x="134" y="16"/>
                  </a:lnTo>
                  <a:lnTo>
                    <a:pt x="117" y="25"/>
                  </a:lnTo>
                  <a:lnTo>
                    <a:pt x="102" y="35"/>
                  </a:lnTo>
                  <a:lnTo>
                    <a:pt x="88" y="46"/>
                  </a:lnTo>
                  <a:lnTo>
                    <a:pt x="74" y="56"/>
                  </a:lnTo>
                  <a:lnTo>
                    <a:pt x="61" y="68"/>
                  </a:lnTo>
                  <a:lnTo>
                    <a:pt x="49" y="80"/>
                  </a:lnTo>
                  <a:lnTo>
                    <a:pt x="38" y="94"/>
                  </a:lnTo>
                  <a:lnTo>
                    <a:pt x="29" y="107"/>
                  </a:lnTo>
                  <a:lnTo>
                    <a:pt x="20" y="121"/>
                  </a:lnTo>
                  <a:lnTo>
                    <a:pt x="14" y="136"/>
                  </a:lnTo>
                  <a:lnTo>
                    <a:pt x="7" y="153"/>
                  </a:lnTo>
                  <a:lnTo>
                    <a:pt x="3" y="169"/>
                  </a:lnTo>
                  <a:lnTo>
                    <a:pt x="1" y="186"/>
                  </a:lnTo>
                  <a:lnTo>
                    <a:pt x="0" y="202"/>
                  </a:lnTo>
                  <a:lnTo>
                    <a:pt x="96" y="202"/>
                  </a:lnTo>
                  <a:lnTo>
                    <a:pt x="96" y="196"/>
                  </a:lnTo>
                  <a:lnTo>
                    <a:pt x="97" y="188"/>
                  </a:lnTo>
                  <a:lnTo>
                    <a:pt x="98" y="182"/>
                  </a:lnTo>
                  <a:lnTo>
                    <a:pt x="101" y="174"/>
                  </a:lnTo>
                  <a:lnTo>
                    <a:pt x="104" y="167"/>
                  </a:lnTo>
                  <a:lnTo>
                    <a:pt x="109" y="160"/>
                  </a:lnTo>
                  <a:lnTo>
                    <a:pt x="114" y="153"/>
                  </a:lnTo>
                  <a:lnTo>
                    <a:pt x="121" y="145"/>
                  </a:lnTo>
                  <a:lnTo>
                    <a:pt x="128" y="137"/>
                  </a:lnTo>
                  <a:lnTo>
                    <a:pt x="137" y="130"/>
                  </a:lnTo>
                  <a:lnTo>
                    <a:pt x="145" y="122"/>
                  </a:lnTo>
                  <a:lnTo>
                    <a:pt x="156" y="115"/>
                  </a:lnTo>
                  <a:lnTo>
                    <a:pt x="167" y="107"/>
                  </a:lnTo>
                  <a:lnTo>
                    <a:pt x="179" y="101"/>
                  </a:lnTo>
                  <a:lnTo>
                    <a:pt x="192" y="94"/>
                  </a:lnTo>
                  <a:lnTo>
                    <a:pt x="206" y="88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64"/>
            <p:cNvSpPr>
              <a:spLocks/>
            </p:cNvSpPr>
            <p:nvPr/>
          </p:nvSpPr>
          <p:spPr bwMode="auto">
            <a:xfrm>
              <a:off x="1687" y="2761"/>
              <a:ext cx="14" cy="19"/>
            </a:xfrm>
            <a:custGeom>
              <a:avLst/>
              <a:gdLst>
                <a:gd name="T0" fmla="*/ 2 w 67"/>
                <a:gd name="T1" fmla="*/ 4 h 93"/>
                <a:gd name="T2" fmla="*/ 2 w 67"/>
                <a:gd name="T3" fmla="*/ 4 h 93"/>
                <a:gd name="T4" fmla="*/ 2 w 67"/>
                <a:gd name="T5" fmla="*/ 4 h 93"/>
                <a:gd name="T6" fmla="*/ 2 w 67"/>
                <a:gd name="T7" fmla="*/ 3 h 93"/>
                <a:gd name="T8" fmla="*/ 2 w 67"/>
                <a:gd name="T9" fmla="*/ 3 h 93"/>
                <a:gd name="T10" fmla="*/ 3 w 67"/>
                <a:gd name="T11" fmla="*/ 3 h 93"/>
                <a:gd name="T12" fmla="*/ 3 w 67"/>
                <a:gd name="T13" fmla="*/ 3 h 93"/>
                <a:gd name="T14" fmla="*/ 3 w 67"/>
                <a:gd name="T15" fmla="*/ 2 h 93"/>
                <a:gd name="T16" fmla="*/ 3 w 67"/>
                <a:gd name="T17" fmla="*/ 2 h 93"/>
                <a:gd name="T18" fmla="*/ 3 w 67"/>
                <a:gd name="T19" fmla="*/ 2 h 93"/>
                <a:gd name="T20" fmla="*/ 3 w 67"/>
                <a:gd name="T21" fmla="*/ 1 h 93"/>
                <a:gd name="T22" fmla="*/ 3 w 67"/>
                <a:gd name="T23" fmla="*/ 1 h 93"/>
                <a:gd name="T24" fmla="*/ 2 w 67"/>
                <a:gd name="T25" fmla="*/ 1 h 93"/>
                <a:gd name="T26" fmla="*/ 2 w 67"/>
                <a:gd name="T27" fmla="*/ 0 h 93"/>
                <a:gd name="T28" fmla="*/ 2 w 67"/>
                <a:gd name="T29" fmla="*/ 0 h 93"/>
                <a:gd name="T30" fmla="*/ 1 w 67"/>
                <a:gd name="T31" fmla="*/ 0 h 93"/>
                <a:gd name="T32" fmla="*/ 1 w 67"/>
                <a:gd name="T33" fmla="*/ 0 h 93"/>
                <a:gd name="T34" fmla="*/ 1 w 67"/>
                <a:gd name="T35" fmla="*/ 0 h 93"/>
                <a:gd name="T36" fmla="*/ 0 w 67"/>
                <a:gd name="T37" fmla="*/ 0 h 93"/>
                <a:gd name="T38" fmla="*/ 0 w 67"/>
                <a:gd name="T39" fmla="*/ 0 h 93"/>
                <a:gd name="T40" fmla="*/ 0 w 67"/>
                <a:gd name="T41" fmla="*/ 0 h 93"/>
                <a:gd name="T42" fmla="*/ 2 w 67"/>
                <a:gd name="T43" fmla="*/ 4 h 9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7" h="93">
                  <a:moveTo>
                    <a:pt x="36" y="93"/>
                  </a:moveTo>
                  <a:lnTo>
                    <a:pt x="42" y="90"/>
                  </a:lnTo>
                  <a:lnTo>
                    <a:pt x="47" y="87"/>
                  </a:lnTo>
                  <a:lnTo>
                    <a:pt x="51" y="84"/>
                  </a:lnTo>
                  <a:lnTo>
                    <a:pt x="55" y="81"/>
                  </a:lnTo>
                  <a:lnTo>
                    <a:pt x="60" y="73"/>
                  </a:lnTo>
                  <a:lnTo>
                    <a:pt x="65" y="64"/>
                  </a:lnTo>
                  <a:lnTo>
                    <a:pt x="66" y="56"/>
                  </a:lnTo>
                  <a:lnTo>
                    <a:pt x="67" y="47"/>
                  </a:lnTo>
                  <a:lnTo>
                    <a:pt x="65" y="39"/>
                  </a:lnTo>
                  <a:lnTo>
                    <a:pt x="62" y="30"/>
                  </a:lnTo>
                  <a:lnTo>
                    <a:pt x="58" y="22"/>
                  </a:lnTo>
                  <a:lnTo>
                    <a:pt x="53" y="15"/>
                  </a:lnTo>
                  <a:lnTo>
                    <a:pt x="46" y="9"/>
                  </a:lnTo>
                  <a:lnTo>
                    <a:pt x="39" y="4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5" y="1"/>
                  </a:lnTo>
                  <a:lnTo>
                    <a:pt x="11" y="1"/>
                  </a:lnTo>
                  <a:lnTo>
                    <a:pt x="5" y="3"/>
                  </a:lnTo>
                  <a:lnTo>
                    <a:pt x="0" y="5"/>
                  </a:lnTo>
                  <a:lnTo>
                    <a:pt x="36" y="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65"/>
            <p:cNvSpPr>
              <a:spLocks/>
            </p:cNvSpPr>
            <p:nvPr/>
          </p:nvSpPr>
          <p:spPr bwMode="auto">
            <a:xfrm>
              <a:off x="872" y="2914"/>
              <a:ext cx="701" cy="399"/>
            </a:xfrm>
            <a:custGeom>
              <a:avLst/>
              <a:gdLst>
                <a:gd name="T0" fmla="*/ 140 w 3501"/>
                <a:gd name="T1" fmla="*/ 0 h 1996"/>
                <a:gd name="T2" fmla="*/ 135 w 3501"/>
                <a:gd name="T3" fmla="*/ 4 h 1996"/>
                <a:gd name="T4" fmla="*/ 130 w 3501"/>
                <a:gd name="T5" fmla="*/ 7 h 1996"/>
                <a:gd name="T6" fmla="*/ 122 w 3501"/>
                <a:gd name="T7" fmla="*/ 9 h 1996"/>
                <a:gd name="T8" fmla="*/ 113 w 3501"/>
                <a:gd name="T9" fmla="*/ 17 h 1996"/>
                <a:gd name="T10" fmla="*/ 106 w 3501"/>
                <a:gd name="T11" fmla="*/ 19 h 1996"/>
                <a:gd name="T12" fmla="*/ 98 w 3501"/>
                <a:gd name="T13" fmla="*/ 25 h 1996"/>
                <a:gd name="T14" fmla="*/ 89 w 3501"/>
                <a:gd name="T15" fmla="*/ 28 h 1996"/>
                <a:gd name="T16" fmla="*/ 84 w 3501"/>
                <a:gd name="T17" fmla="*/ 34 h 1996"/>
                <a:gd name="T18" fmla="*/ 73 w 3501"/>
                <a:gd name="T19" fmla="*/ 37 h 1996"/>
                <a:gd name="T20" fmla="*/ 66 w 3501"/>
                <a:gd name="T21" fmla="*/ 42 h 1996"/>
                <a:gd name="T22" fmla="*/ 57 w 3501"/>
                <a:gd name="T23" fmla="*/ 45 h 1996"/>
                <a:gd name="T24" fmla="*/ 54 w 3501"/>
                <a:gd name="T25" fmla="*/ 51 h 1996"/>
                <a:gd name="T26" fmla="*/ 43 w 3501"/>
                <a:gd name="T27" fmla="*/ 54 h 1996"/>
                <a:gd name="T28" fmla="*/ 39 w 3501"/>
                <a:gd name="T29" fmla="*/ 58 h 1996"/>
                <a:gd name="T30" fmla="*/ 29 w 3501"/>
                <a:gd name="T31" fmla="*/ 63 h 1996"/>
                <a:gd name="T32" fmla="*/ 24 w 3501"/>
                <a:gd name="T33" fmla="*/ 68 h 1996"/>
                <a:gd name="T34" fmla="*/ 14 w 3501"/>
                <a:gd name="T35" fmla="*/ 71 h 1996"/>
                <a:gd name="T36" fmla="*/ 7 w 3501"/>
                <a:gd name="T37" fmla="*/ 76 h 1996"/>
                <a:gd name="T38" fmla="*/ 0 w 3501"/>
                <a:gd name="T39" fmla="*/ 80 h 199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501" h="1996">
                  <a:moveTo>
                    <a:pt x="3501" y="0"/>
                  </a:moveTo>
                  <a:lnTo>
                    <a:pt x="3368" y="91"/>
                  </a:lnTo>
                  <a:lnTo>
                    <a:pt x="3231" y="176"/>
                  </a:lnTo>
                  <a:lnTo>
                    <a:pt x="3040" y="227"/>
                  </a:lnTo>
                  <a:lnTo>
                    <a:pt x="2829" y="419"/>
                  </a:lnTo>
                  <a:lnTo>
                    <a:pt x="2652" y="463"/>
                  </a:lnTo>
                  <a:lnTo>
                    <a:pt x="2431" y="619"/>
                  </a:lnTo>
                  <a:lnTo>
                    <a:pt x="2212" y="703"/>
                  </a:lnTo>
                  <a:lnTo>
                    <a:pt x="2092" y="851"/>
                  </a:lnTo>
                  <a:lnTo>
                    <a:pt x="1829" y="933"/>
                  </a:lnTo>
                  <a:lnTo>
                    <a:pt x="1651" y="1055"/>
                  </a:lnTo>
                  <a:lnTo>
                    <a:pt x="1419" y="1124"/>
                  </a:lnTo>
                  <a:lnTo>
                    <a:pt x="1359" y="1277"/>
                  </a:lnTo>
                  <a:lnTo>
                    <a:pt x="1076" y="1351"/>
                  </a:lnTo>
                  <a:lnTo>
                    <a:pt x="983" y="1459"/>
                  </a:lnTo>
                  <a:lnTo>
                    <a:pt x="735" y="1577"/>
                  </a:lnTo>
                  <a:lnTo>
                    <a:pt x="593" y="1697"/>
                  </a:lnTo>
                  <a:lnTo>
                    <a:pt x="345" y="1782"/>
                  </a:lnTo>
                  <a:lnTo>
                    <a:pt x="180" y="1909"/>
                  </a:lnTo>
                  <a:lnTo>
                    <a:pt x="0" y="1996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66"/>
            <p:cNvSpPr>
              <a:spLocks/>
            </p:cNvSpPr>
            <p:nvPr/>
          </p:nvSpPr>
          <p:spPr bwMode="auto">
            <a:xfrm>
              <a:off x="872" y="2551"/>
              <a:ext cx="963" cy="524"/>
            </a:xfrm>
            <a:custGeom>
              <a:avLst/>
              <a:gdLst>
                <a:gd name="T0" fmla="*/ 0 w 4812"/>
                <a:gd name="T1" fmla="*/ 105 h 2622"/>
                <a:gd name="T2" fmla="*/ 7 w 4812"/>
                <a:gd name="T3" fmla="*/ 101 h 2622"/>
                <a:gd name="T4" fmla="*/ 14 w 4812"/>
                <a:gd name="T5" fmla="*/ 96 h 2622"/>
                <a:gd name="T6" fmla="*/ 24 w 4812"/>
                <a:gd name="T7" fmla="*/ 93 h 2622"/>
                <a:gd name="T8" fmla="*/ 29 w 4812"/>
                <a:gd name="T9" fmla="*/ 88 h 2622"/>
                <a:gd name="T10" fmla="*/ 39 w 4812"/>
                <a:gd name="T11" fmla="*/ 83 h 2622"/>
                <a:gd name="T12" fmla="*/ 43 w 4812"/>
                <a:gd name="T13" fmla="*/ 79 h 2622"/>
                <a:gd name="T14" fmla="*/ 54 w 4812"/>
                <a:gd name="T15" fmla="*/ 76 h 2622"/>
                <a:gd name="T16" fmla="*/ 57 w 4812"/>
                <a:gd name="T17" fmla="*/ 70 h 2622"/>
                <a:gd name="T18" fmla="*/ 66 w 4812"/>
                <a:gd name="T19" fmla="*/ 67 h 2622"/>
                <a:gd name="T20" fmla="*/ 73 w 4812"/>
                <a:gd name="T21" fmla="*/ 62 h 2622"/>
                <a:gd name="T22" fmla="*/ 84 w 4812"/>
                <a:gd name="T23" fmla="*/ 59 h 2622"/>
                <a:gd name="T24" fmla="*/ 89 w 4812"/>
                <a:gd name="T25" fmla="*/ 53 h 2622"/>
                <a:gd name="T26" fmla="*/ 97 w 4812"/>
                <a:gd name="T27" fmla="*/ 50 h 2622"/>
                <a:gd name="T28" fmla="*/ 106 w 4812"/>
                <a:gd name="T29" fmla="*/ 43 h 2622"/>
                <a:gd name="T30" fmla="*/ 113 w 4812"/>
                <a:gd name="T31" fmla="*/ 42 h 2622"/>
                <a:gd name="T32" fmla="*/ 122 w 4812"/>
                <a:gd name="T33" fmla="*/ 34 h 2622"/>
                <a:gd name="T34" fmla="*/ 129 w 4812"/>
                <a:gd name="T35" fmla="*/ 32 h 2622"/>
                <a:gd name="T36" fmla="*/ 135 w 4812"/>
                <a:gd name="T37" fmla="*/ 29 h 2622"/>
                <a:gd name="T38" fmla="*/ 140 w 4812"/>
                <a:gd name="T39" fmla="*/ 25 h 2622"/>
                <a:gd name="T40" fmla="*/ 147 w 4812"/>
                <a:gd name="T41" fmla="*/ 23 h 2622"/>
                <a:gd name="T42" fmla="*/ 155 w 4812"/>
                <a:gd name="T43" fmla="*/ 17 h 2622"/>
                <a:gd name="T44" fmla="*/ 165 w 4812"/>
                <a:gd name="T45" fmla="*/ 14 h 2622"/>
                <a:gd name="T46" fmla="*/ 170 w 4812"/>
                <a:gd name="T47" fmla="*/ 9 h 2622"/>
                <a:gd name="T48" fmla="*/ 178 w 4812"/>
                <a:gd name="T49" fmla="*/ 7 h 2622"/>
                <a:gd name="T50" fmla="*/ 185 w 4812"/>
                <a:gd name="T51" fmla="*/ 2 h 2622"/>
                <a:gd name="T52" fmla="*/ 193 w 4812"/>
                <a:gd name="T53" fmla="*/ 0 h 262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812" h="2622">
                  <a:moveTo>
                    <a:pt x="0" y="2622"/>
                  </a:moveTo>
                  <a:lnTo>
                    <a:pt x="180" y="2535"/>
                  </a:lnTo>
                  <a:lnTo>
                    <a:pt x="345" y="2407"/>
                  </a:lnTo>
                  <a:lnTo>
                    <a:pt x="593" y="2322"/>
                  </a:lnTo>
                  <a:lnTo>
                    <a:pt x="735" y="2203"/>
                  </a:lnTo>
                  <a:lnTo>
                    <a:pt x="983" y="2085"/>
                  </a:lnTo>
                  <a:lnTo>
                    <a:pt x="1076" y="1976"/>
                  </a:lnTo>
                  <a:lnTo>
                    <a:pt x="1359" y="1902"/>
                  </a:lnTo>
                  <a:lnTo>
                    <a:pt x="1419" y="1749"/>
                  </a:lnTo>
                  <a:lnTo>
                    <a:pt x="1651" y="1680"/>
                  </a:lnTo>
                  <a:lnTo>
                    <a:pt x="1829" y="1558"/>
                  </a:lnTo>
                  <a:lnTo>
                    <a:pt x="2092" y="1475"/>
                  </a:lnTo>
                  <a:lnTo>
                    <a:pt x="2212" y="1328"/>
                  </a:lnTo>
                  <a:lnTo>
                    <a:pt x="2431" y="1244"/>
                  </a:lnTo>
                  <a:lnTo>
                    <a:pt x="2652" y="1088"/>
                  </a:lnTo>
                  <a:lnTo>
                    <a:pt x="2829" y="1045"/>
                  </a:lnTo>
                  <a:lnTo>
                    <a:pt x="3040" y="852"/>
                  </a:lnTo>
                  <a:lnTo>
                    <a:pt x="3231" y="801"/>
                  </a:lnTo>
                  <a:lnTo>
                    <a:pt x="3368" y="717"/>
                  </a:lnTo>
                  <a:lnTo>
                    <a:pt x="3501" y="626"/>
                  </a:lnTo>
                  <a:lnTo>
                    <a:pt x="3675" y="572"/>
                  </a:lnTo>
                  <a:lnTo>
                    <a:pt x="3880" y="431"/>
                  </a:lnTo>
                  <a:lnTo>
                    <a:pt x="4110" y="355"/>
                  </a:lnTo>
                  <a:lnTo>
                    <a:pt x="4238" y="223"/>
                  </a:lnTo>
                  <a:lnTo>
                    <a:pt x="4430" y="177"/>
                  </a:lnTo>
                  <a:lnTo>
                    <a:pt x="4618" y="45"/>
                  </a:lnTo>
                  <a:lnTo>
                    <a:pt x="4812" y="0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67"/>
            <p:cNvSpPr>
              <a:spLocks/>
            </p:cNvSpPr>
            <p:nvPr/>
          </p:nvSpPr>
          <p:spPr bwMode="auto">
            <a:xfrm>
              <a:off x="664" y="2778"/>
              <a:ext cx="8" cy="216"/>
            </a:xfrm>
            <a:custGeom>
              <a:avLst/>
              <a:gdLst>
                <a:gd name="T0" fmla="*/ 1 w 40"/>
                <a:gd name="T1" fmla="*/ 0 h 1081"/>
                <a:gd name="T2" fmla="*/ 0 w 40"/>
                <a:gd name="T3" fmla="*/ 4 h 1081"/>
                <a:gd name="T4" fmla="*/ 2 w 40"/>
                <a:gd name="T5" fmla="*/ 8 h 1081"/>
                <a:gd name="T6" fmla="*/ 1 w 40"/>
                <a:gd name="T7" fmla="*/ 12 h 1081"/>
                <a:gd name="T8" fmla="*/ 2 w 40"/>
                <a:gd name="T9" fmla="*/ 17 h 1081"/>
                <a:gd name="T10" fmla="*/ 1 w 40"/>
                <a:gd name="T11" fmla="*/ 22 h 1081"/>
                <a:gd name="T12" fmla="*/ 2 w 40"/>
                <a:gd name="T13" fmla="*/ 26 h 1081"/>
                <a:gd name="T14" fmla="*/ 0 w 40"/>
                <a:gd name="T15" fmla="*/ 31 h 1081"/>
                <a:gd name="T16" fmla="*/ 2 w 40"/>
                <a:gd name="T17" fmla="*/ 34 h 1081"/>
                <a:gd name="T18" fmla="*/ 0 w 40"/>
                <a:gd name="T19" fmla="*/ 38 h 1081"/>
                <a:gd name="T20" fmla="*/ 1 w 40"/>
                <a:gd name="T21" fmla="*/ 43 h 10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" h="1081">
                  <a:moveTo>
                    <a:pt x="31" y="0"/>
                  </a:moveTo>
                  <a:lnTo>
                    <a:pt x="10" y="112"/>
                  </a:lnTo>
                  <a:lnTo>
                    <a:pt x="40" y="204"/>
                  </a:lnTo>
                  <a:lnTo>
                    <a:pt x="31" y="306"/>
                  </a:lnTo>
                  <a:lnTo>
                    <a:pt x="40" y="428"/>
                  </a:lnTo>
                  <a:lnTo>
                    <a:pt x="20" y="550"/>
                  </a:lnTo>
                  <a:lnTo>
                    <a:pt x="40" y="663"/>
                  </a:lnTo>
                  <a:lnTo>
                    <a:pt x="0" y="774"/>
                  </a:lnTo>
                  <a:lnTo>
                    <a:pt x="40" y="856"/>
                  </a:lnTo>
                  <a:lnTo>
                    <a:pt x="10" y="958"/>
                  </a:lnTo>
                  <a:lnTo>
                    <a:pt x="31" y="1081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68"/>
            <p:cNvSpPr>
              <a:spLocks/>
            </p:cNvSpPr>
            <p:nvPr/>
          </p:nvSpPr>
          <p:spPr bwMode="auto">
            <a:xfrm>
              <a:off x="767" y="2729"/>
              <a:ext cx="9" cy="216"/>
            </a:xfrm>
            <a:custGeom>
              <a:avLst/>
              <a:gdLst>
                <a:gd name="T0" fmla="*/ 0 w 41"/>
                <a:gd name="T1" fmla="*/ 0 h 1081"/>
                <a:gd name="T2" fmla="*/ 2 w 41"/>
                <a:gd name="T3" fmla="*/ 4 h 1081"/>
                <a:gd name="T4" fmla="*/ 0 w 41"/>
                <a:gd name="T5" fmla="*/ 8 h 1081"/>
                <a:gd name="T6" fmla="*/ 0 w 41"/>
                <a:gd name="T7" fmla="*/ 12 h 1081"/>
                <a:gd name="T8" fmla="*/ 0 w 41"/>
                <a:gd name="T9" fmla="*/ 17 h 1081"/>
                <a:gd name="T10" fmla="*/ 1 w 41"/>
                <a:gd name="T11" fmla="*/ 22 h 1081"/>
                <a:gd name="T12" fmla="*/ 0 w 41"/>
                <a:gd name="T13" fmla="*/ 26 h 1081"/>
                <a:gd name="T14" fmla="*/ 2 w 41"/>
                <a:gd name="T15" fmla="*/ 31 h 1081"/>
                <a:gd name="T16" fmla="*/ 0 w 41"/>
                <a:gd name="T17" fmla="*/ 34 h 1081"/>
                <a:gd name="T18" fmla="*/ 2 w 41"/>
                <a:gd name="T19" fmla="*/ 38 h 1081"/>
                <a:gd name="T20" fmla="*/ 0 w 41"/>
                <a:gd name="T21" fmla="*/ 43 h 10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1081">
                  <a:moveTo>
                    <a:pt x="10" y="0"/>
                  </a:moveTo>
                  <a:lnTo>
                    <a:pt x="31" y="112"/>
                  </a:lnTo>
                  <a:lnTo>
                    <a:pt x="0" y="204"/>
                  </a:lnTo>
                  <a:lnTo>
                    <a:pt x="10" y="306"/>
                  </a:lnTo>
                  <a:lnTo>
                    <a:pt x="0" y="428"/>
                  </a:lnTo>
                  <a:lnTo>
                    <a:pt x="21" y="550"/>
                  </a:lnTo>
                  <a:lnTo>
                    <a:pt x="0" y="662"/>
                  </a:lnTo>
                  <a:lnTo>
                    <a:pt x="41" y="774"/>
                  </a:lnTo>
                  <a:lnTo>
                    <a:pt x="0" y="856"/>
                  </a:lnTo>
                  <a:lnTo>
                    <a:pt x="31" y="957"/>
                  </a:lnTo>
                  <a:lnTo>
                    <a:pt x="10" y="1081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843" y="2674"/>
              <a:ext cx="8" cy="216"/>
            </a:xfrm>
            <a:custGeom>
              <a:avLst/>
              <a:gdLst>
                <a:gd name="T0" fmla="*/ 0 w 41"/>
                <a:gd name="T1" fmla="*/ 0 h 1081"/>
                <a:gd name="T2" fmla="*/ 1 w 41"/>
                <a:gd name="T3" fmla="*/ 5 h 1081"/>
                <a:gd name="T4" fmla="*/ 0 w 41"/>
                <a:gd name="T5" fmla="*/ 8 h 1081"/>
                <a:gd name="T6" fmla="*/ 0 w 41"/>
                <a:gd name="T7" fmla="*/ 12 h 1081"/>
                <a:gd name="T8" fmla="*/ 0 w 41"/>
                <a:gd name="T9" fmla="*/ 17 h 1081"/>
                <a:gd name="T10" fmla="*/ 1 w 41"/>
                <a:gd name="T11" fmla="*/ 22 h 1081"/>
                <a:gd name="T12" fmla="*/ 0 w 41"/>
                <a:gd name="T13" fmla="*/ 26 h 1081"/>
                <a:gd name="T14" fmla="*/ 2 w 41"/>
                <a:gd name="T15" fmla="*/ 31 h 1081"/>
                <a:gd name="T16" fmla="*/ 0 w 41"/>
                <a:gd name="T17" fmla="*/ 34 h 1081"/>
                <a:gd name="T18" fmla="*/ 1 w 41"/>
                <a:gd name="T19" fmla="*/ 38 h 1081"/>
                <a:gd name="T20" fmla="*/ 0 w 41"/>
                <a:gd name="T21" fmla="*/ 43 h 10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1081">
                  <a:moveTo>
                    <a:pt x="10" y="0"/>
                  </a:moveTo>
                  <a:lnTo>
                    <a:pt x="31" y="113"/>
                  </a:lnTo>
                  <a:lnTo>
                    <a:pt x="0" y="203"/>
                  </a:lnTo>
                  <a:lnTo>
                    <a:pt x="10" y="306"/>
                  </a:lnTo>
                  <a:lnTo>
                    <a:pt x="0" y="428"/>
                  </a:lnTo>
                  <a:lnTo>
                    <a:pt x="20" y="550"/>
                  </a:lnTo>
                  <a:lnTo>
                    <a:pt x="0" y="662"/>
                  </a:lnTo>
                  <a:lnTo>
                    <a:pt x="41" y="774"/>
                  </a:lnTo>
                  <a:lnTo>
                    <a:pt x="0" y="855"/>
                  </a:lnTo>
                  <a:lnTo>
                    <a:pt x="31" y="957"/>
                  </a:lnTo>
                  <a:lnTo>
                    <a:pt x="10" y="1081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70"/>
            <p:cNvSpPr>
              <a:spLocks/>
            </p:cNvSpPr>
            <p:nvPr/>
          </p:nvSpPr>
          <p:spPr bwMode="auto">
            <a:xfrm>
              <a:off x="928" y="2636"/>
              <a:ext cx="9" cy="216"/>
            </a:xfrm>
            <a:custGeom>
              <a:avLst/>
              <a:gdLst>
                <a:gd name="T0" fmla="*/ 2 w 41"/>
                <a:gd name="T1" fmla="*/ 0 h 1081"/>
                <a:gd name="T2" fmla="*/ 0 w 41"/>
                <a:gd name="T3" fmla="*/ 4 h 1081"/>
                <a:gd name="T4" fmla="*/ 2 w 41"/>
                <a:gd name="T5" fmla="*/ 8 h 1081"/>
                <a:gd name="T6" fmla="*/ 2 w 41"/>
                <a:gd name="T7" fmla="*/ 12 h 1081"/>
                <a:gd name="T8" fmla="*/ 2 w 41"/>
                <a:gd name="T9" fmla="*/ 17 h 1081"/>
                <a:gd name="T10" fmla="*/ 1 w 41"/>
                <a:gd name="T11" fmla="*/ 22 h 1081"/>
                <a:gd name="T12" fmla="*/ 2 w 41"/>
                <a:gd name="T13" fmla="*/ 26 h 1081"/>
                <a:gd name="T14" fmla="*/ 0 w 41"/>
                <a:gd name="T15" fmla="*/ 31 h 1081"/>
                <a:gd name="T16" fmla="*/ 2 w 41"/>
                <a:gd name="T17" fmla="*/ 34 h 1081"/>
                <a:gd name="T18" fmla="*/ 0 w 41"/>
                <a:gd name="T19" fmla="*/ 38 h 1081"/>
                <a:gd name="T20" fmla="*/ 2 w 41"/>
                <a:gd name="T21" fmla="*/ 43 h 10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1081">
                  <a:moveTo>
                    <a:pt x="30" y="0"/>
                  </a:moveTo>
                  <a:lnTo>
                    <a:pt x="9" y="112"/>
                  </a:lnTo>
                  <a:lnTo>
                    <a:pt x="41" y="204"/>
                  </a:lnTo>
                  <a:lnTo>
                    <a:pt x="30" y="306"/>
                  </a:lnTo>
                  <a:lnTo>
                    <a:pt x="41" y="428"/>
                  </a:lnTo>
                  <a:lnTo>
                    <a:pt x="20" y="550"/>
                  </a:lnTo>
                  <a:lnTo>
                    <a:pt x="41" y="661"/>
                  </a:lnTo>
                  <a:lnTo>
                    <a:pt x="0" y="774"/>
                  </a:lnTo>
                  <a:lnTo>
                    <a:pt x="41" y="855"/>
                  </a:lnTo>
                  <a:lnTo>
                    <a:pt x="9" y="957"/>
                  </a:lnTo>
                  <a:lnTo>
                    <a:pt x="30" y="1081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71"/>
            <p:cNvSpPr>
              <a:spLocks/>
            </p:cNvSpPr>
            <p:nvPr/>
          </p:nvSpPr>
          <p:spPr bwMode="auto">
            <a:xfrm>
              <a:off x="1958" y="2866"/>
              <a:ext cx="335" cy="462"/>
            </a:xfrm>
            <a:custGeom>
              <a:avLst/>
              <a:gdLst>
                <a:gd name="T0" fmla="*/ 0 w 1676"/>
                <a:gd name="T1" fmla="*/ 92 h 2312"/>
                <a:gd name="T2" fmla="*/ 1 w 1676"/>
                <a:gd name="T3" fmla="*/ 86 h 2312"/>
                <a:gd name="T4" fmla="*/ 4 w 1676"/>
                <a:gd name="T5" fmla="*/ 81 h 2312"/>
                <a:gd name="T6" fmla="*/ 7 w 1676"/>
                <a:gd name="T7" fmla="*/ 75 h 2312"/>
                <a:gd name="T8" fmla="*/ 9 w 1676"/>
                <a:gd name="T9" fmla="*/ 66 h 2312"/>
                <a:gd name="T10" fmla="*/ 14 w 1676"/>
                <a:gd name="T11" fmla="*/ 60 h 2312"/>
                <a:gd name="T12" fmla="*/ 15 w 1676"/>
                <a:gd name="T13" fmla="*/ 54 h 2312"/>
                <a:gd name="T14" fmla="*/ 20 w 1676"/>
                <a:gd name="T15" fmla="*/ 52 h 2312"/>
                <a:gd name="T16" fmla="*/ 25 w 1676"/>
                <a:gd name="T17" fmla="*/ 47 h 2312"/>
                <a:gd name="T18" fmla="*/ 29 w 1676"/>
                <a:gd name="T19" fmla="*/ 42 h 2312"/>
                <a:gd name="T20" fmla="*/ 36 w 1676"/>
                <a:gd name="T21" fmla="*/ 42 h 2312"/>
                <a:gd name="T22" fmla="*/ 42 w 1676"/>
                <a:gd name="T23" fmla="*/ 36 h 2312"/>
                <a:gd name="T24" fmla="*/ 49 w 1676"/>
                <a:gd name="T25" fmla="*/ 35 h 2312"/>
                <a:gd name="T26" fmla="*/ 55 w 1676"/>
                <a:gd name="T27" fmla="*/ 31 h 2312"/>
                <a:gd name="T28" fmla="*/ 56 w 1676"/>
                <a:gd name="T29" fmla="*/ 25 h 2312"/>
                <a:gd name="T30" fmla="*/ 61 w 1676"/>
                <a:gd name="T31" fmla="*/ 19 h 2312"/>
                <a:gd name="T32" fmla="*/ 62 w 1676"/>
                <a:gd name="T33" fmla="*/ 12 h 2312"/>
                <a:gd name="T34" fmla="*/ 66 w 1676"/>
                <a:gd name="T35" fmla="*/ 6 h 2312"/>
                <a:gd name="T36" fmla="*/ 67 w 1676"/>
                <a:gd name="T37" fmla="*/ 0 h 23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676" h="2312">
                  <a:moveTo>
                    <a:pt x="0" y="2312"/>
                  </a:moveTo>
                  <a:lnTo>
                    <a:pt x="29" y="2159"/>
                  </a:lnTo>
                  <a:lnTo>
                    <a:pt x="105" y="2038"/>
                  </a:lnTo>
                  <a:lnTo>
                    <a:pt x="187" y="1887"/>
                  </a:lnTo>
                  <a:lnTo>
                    <a:pt x="227" y="1656"/>
                  </a:lnTo>
                  <a:lnTo>
                    <a:pt x="339" y="1502"/>
                  </a:lnTo>
                  <a:lnTo>
                    <a:pt x="369" y="1356"/>
                  </a:lnTo>
                  <a:lnTo>
                    <a:pt x="495" y="1303"/>
                  </a:lnTo>
                  <a:lnTo>
                    <a:pt x="636" y="1187"/>
                  </a:lnTo>
                  <a:lnTo>
                    <a:pt x="730" y="1060"/>
                  </a:lnTo>
                  <a:lnTo>
                    <a:pt x="913" y="1059"/>
                  </a:lnTo>
                  <a:lnTo>
                    <a:pt x="1052" y="898"/>
                  </a:lnTo>
                  <a:lnTo>
                    <a:pt x="1229" y="880"/>
                  </a:lnTo>
                  <a:lnTo>
                    <a:pt x="1374" y="787"/>
                  </a:lnTo>
                  <a:lnTo>
                    <a:pt x="1393" y="620"/>
                  </a:lnTo>
                  <a:lnTo>
                    <a:pt x="1518" y="474"/>
                  </a:lnTo>
                  <a:lnTo>
                    <a:pt x="1539" y="299"/>
                  </a:lnTo>
                  <a:lnTo>
                    <a:pt x="1654" y="158"/>
                  </a:lnTo>
                  <a:lnTo>
                    <a:pt x="1676" y="0"/>
                  </a:lnTo>
                </a:path>
              </a:pathLst>
            </a:custGeom>
            <a:noFill/>
            <a:ln w="6350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72"/>
            <p:cNvSpPr>
              <a:spLocks/>
            </p:cNvSpPr>
            <p:nvPr/>
          </p:nvSpPr>
          <p:spPr bwMode="auto">
            <a:xfrm>
              <a:off x="1082" y="3258"/>
              <a:ext cx="142" cy="306"/>
            </a:xfrm>
            <a:custGeom>
              <a:avLst/>
              <a:gdLst>
                <a:gd name="T0" fmla="*/ 28 w 709"/>
                <a:gd name="T1" fmla="*/ 0 h 1532"/>
                <a:gd name="T2" fmla="*/ 23 w 709"/>
                <a:gd name="T3" fmla="*/ 12 h 1532"/>
                <a:gd name="T4" fmla="*/ 20 w 709"/>
                <a:gd name="T5" fmla="*/ 23 h 1532"/>
                <a:gd name="T6" fmla="*/ 16 w 709"/>
                <a:gd name="T7" fmla="*/ 30 h 1532"/>
                <a:gd name="T8" fmla="*/ 13 w 709"/>
                <a:gd name="T9" fmla="*/ 41 h 1532"/>
                <a:gd name="T10" fmla="*/ 2 w 709"/>
                <a:gd name="T11" fmla="*/ 51 h 1532"/>
                <a:gd name="T12" fmla="*/ 0 w 709"/>
                <a:gd name="T13" fmla="*/ 61 h 1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9" h="1532">
                  <a:moveTo>
                    <a:pt x="709" y="0"/>
                  </a:moveTo>
                  <a:lnTo>
                    <a:pt x="571" y="288"/>
                  </a:lnTo>
                  <a:lnTo>
                    <a:pt x="500" y="578"/>
                  </a:lnTo>
                  <a:lnTo>
                    <a:pt x="398" y="758"/>
                  </a:lnTo>
                  <a:lnTo>
                    <a:pt x="333" y="1033"/>
                  </a:lnTo>
                  <a:lnTo>
                    <a:pt x="58" y="1287"/>
                  </a:lnTo>
                  <a:lnTo>
                    <a:pt x="0" y="1532"/>
                  </a:lnTo>
                </a:path>
              </a:pathLst>
            </a:custGeom>
            <a:noFill/>
            <a:ln w="6350">
              <a:solidFill>
                <a:srgbClr val="DEDD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73"/>
            <p:cNvSpPr>
              <a:spLocks/>
            </p:cNvSpPr>
            <p:nvPr/>
          </p:nvSpPr>
          <p:spPr bwMode="auto">
            <a:xfrm>
              <a:off x="1224" y="3261"/>
              <a:ext cx="165" cy="383"/>
            </a:xfrm>
            <a:custGeom>
              <a:avLst/>
              <a:gdLst>
                <a:gd name="T0" fmla="*/ 0 w 824"/>
                <a:gd name="T1" fmla="*/ 0 h 1916"/>
                <a:gd name="T2" fmla="*/ 4 w 824"/>
                <a:gd name="T3" fmla="*/ 14 h 1916"/>
                <a:gd name="T4" fmla="*/ 11 w 824"/>
                <a:gd name="T5" fmla="*/ 21 h 1916"/>
                <a:gd name="T6" fmla="*/ 18 w 824"/>
                <a:gd name="T7" fmla="*/ 42 h 1916"/>
                <a:gd name="T8" fmla="*/ 25 w 824"/>
                <a:gd name="T9" fmla="*/ 50 h 1916"/>
                <a:gd name="T10" fmla="*/ 32 w 824"/>
                <a:gd name="T11" fmla="*/ 64 h 1916"/>
                <a:gd name="T12" fmla="*/ 33 w 824"/>
                <a:gd name="T13" fmla="*/ 77 h 19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24" h="1916">
                  <a:moveTo>
                    <a:pt x="0" y="0"/>
                  </a:moveTo>
                  <a:lnTo>
                    <a:pt x="94" y="362"/>
                  </a:lnTo>
                  <a:lnTo>
                    <a:pt x="267" y="527"/>
                  </a:lnTo>
                  <a:lnTo>
                    <a:pt x="455" y="1042"/>
                  </a:lnTo>
                  <a:lnTo>
                    <a:pt x="614" y="1251"/>
                  </a:lnTo>
                  <a:lnTo>
                    <a:pt x="802" y="1591"/>
                  </a:lnTo>
                  <a:lnTo>
                    <a:pt x="824" y="1916"/>
                  </a:lnTo>
                </a:path>
              </a:pathLst>
            </a:custGeom>
            <a:noFill/>
            <a:ln w="6350">
              <a:solidFill>
                <a:srgbClr val="DEDD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74"/>
            <p:cNvSpPr>
              <a:spLocks/>
            </p:cNvSpPr>
            <p:nvPr/>
          </p:nvSpPr>
          <p:spPr bwMode="auto">
            <a:xfrm>
              <a:off x="1158" y="3263"/>
              <a:ext cx="66" cy="330"/>
            </a:xfrm>
            <a:custGeom>
              <a:avLst/>
              <a:gdLst>
                <a:gd name="T0" fmla="*/ 0 w 333"/>
                <a:gd name="T1" fmla="*/ 66 h 1649"/>
                <a:gd name="T2" fmla="*/ 2 w 333"/>
                <a:gd name="T3" fmla="*/ 53 h 1649"/>
                <a:gd name="T4" fmla="*/ 7 w 333"/>
                <a:gd name="T5" fmla="*/ 42 h 1649"/>
                <a:gd name="T6" fmla="*/ 8 w 333"/>
                <a:gd name="T7" fmla="*/ 28 h 1649"/>
                <a:gd name="T8" fmla="*/ 11 w 333"/>
                <a:gd name="T9" fmla="*/ 21 h 1649"/>
                <a:gd name="T10" fmla="*/ 12 w 333"/>
                <a:gd name="T11" fmla="*/ 10 h 1649"/>
                <a:gd name="T12" fmla="*/ 13 w 333"/>
                <a:gd name="T13" fmla="*/ 0 h 16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3" h="1649">
                  <a:moveTo>
                    <a:pt x="0" y="1649"/>
                  </a:moveTo>
                  <a:lnTo>
                    <a:pt x="51" y="1324"/>
                  </a:lnTo>
                  <a:lnTo>
                    <a:pt x="167" y="1056"/>
                  </a:lnTo>
                  <a:lnTo>
                    <a:pt x="195" y="701"/>
                  </a:lnTo>
                  <a:lnTo>
                    <a:pt x="289" y="513"/>
                  </a:lnTo>
                  <a:lnTo>
                    <a:pt x="297" y="254"/>
                  </a:lnTo>
                  <a:lnTo>
                    <a:pt x="333" y="0"/>
                  </a:lnTo>
                </a:path>
              </a:pathLst>
            </a:custGeom>
            <a:noFill/>
            <a:ln w="6350">
              <a:solidFill>
                <a:srgbClr val="DEDD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75"/>
            <p:cNvSpPr>
              <a:spLocks/>
            </p:cNvSpPr>
            <p:nvPr/>
          </p:nvSpPr>
          <p:spPr bwMode="auto">
            <a:xfrm>
              <a:off x="1223" y="3268"/>
              <a:ext cx="97" cy="363"/>
            </a:xfrm>
            <a:custGeom>
              <a:avLst/>
              <a:gdLst>
                <a:gd name="T0" fmla="*/ 19 w 484"/>
                <a:gd name="T1" fmla="*/ 73 h 1816"/>
                <a:gd name="T2" fmla="*/ 18 w 484"/>
                <a:gd name="T3" fmla="*/ 63 h 1816"/>
                <a:gd name="T4" fmla="*/ 12 w 484"/>
                <a:gd name="T5" fmla="*/ 50 h 1816"/>
                <a:gd name="T6" fmla="*/ 8 w 484"/>
                <a:gd name="T7" fmla="*/ 40 h 1816"/>
                <a:gd name="T8" fmla="*/ 6 w 484"/>
                <a:gd name="T9" fmla="*/ 26 h 1816"/>
                <a:gd name="T10" fmla="*/ 3 w 484"/>
                <a:gd name="T11" fmla="*/ 17 h 1816"/>
                <a:gd name="T12" fmla="*/ 0 w 484"/>
                <a:gd name="T13" fmla="*/ 0 h 18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4" h="1816">
                  <a:moveTo>
                    <a:pt x="484" y="1816"/>
                  </a:moveTo>
                  <a:lnTo>
                    <a:pt x="455" y="1570"/>
                  </a:lnTo>
                  <a:lnTo>
                    <a:pt x="311" y="1252"/>
                  </a:lnTo>
                  <a:lnTo>
                    <a:pt x="202" y="991"/>
                  </a:lnTo>
                  <a:lnTo>
                    <a:pt x="151" y="652"/>
                  </a:lnTo>
                  <a:lnTo>
                    <a:pt x="65" y="427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DEDD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76"/>
            <p:cNvSpPr>
              <a:spLocks/>
            </p:cNvSpPr>
            <p:nvPr/>
          </p:nvSpPr>
          <p:spPr bwMode="auto">
            <a:xfrm>
              <a:off x="1223" y="3258"/>
              <a:ext cx="19" cy="353"/>
            </a:xfrm>
            <a:custGeom>
              <a:avLst/>
              <a:gdLst>
                <a:gd name="T0" fmla="*/ 3 w 94"/>
                <a:gd name="T1" fmla="*/ 71 h 1764"/>
                <a:gd name="T2" fmla="*/ 4 w 94"/>
                <a:gd name="T3" fmla="*/ 62 h 1764"/>
                <a:gd name="T4" fmla="*/ 2 w 94"/>
                <a:gd name="T5" fmla="*/ 53 h 1764"/>
                <a:gd name="T6" fmla="*/ 2 w 94"/>
                <a:gd name="T7" fmla="*/ 38 h 1764"/>
                <a:gd name="T8" fmla="*/ 2 w 94"/>
                <a:gd name="T9" fmla="*/ 26 h 1764"/>
                <a:gd name="T10" fmla="*/ 0 w 94"/>
                <a:gd name="T11" fmla="*/ 14 h 1764"/>
                <a:gd name="T12" fmla="*/ 0 w 94"/>
                <a:gd name="T13" fmla="*/ 0 h 17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4" h="1764">
                  <a:moveTo>
                    <a:pt x="80" y="1764"/>
                  </a:moveTo>
                  <a:lnTo>
                    <a:pt x="94" y="1561"/>
                  </a:lnTo>
                  <a:lnTo>
                    <a:pt x="43" y="1315"/>
                  </a:lnTo>
                  <a:lnTo>
                    <a:pt x="43" y="939"/>
                  </a:lnTo>
                  <a:lnTo>
                    <a:pt x="43" y="643"/>
                  </a:lnTo>
                  <a:lnTo>
                    <a:pt x="0" y="347"/>
                  </a:lnTo>
                  <a:lnTo>
                    <a:pt x="7" y="0"/>
                  </a:lnTo>
                </a:path>
              </a:pathLst>
            </a:custGeom>
            <a:noFill/>
            <a:ln w="6350">
              <a:solidFill>
                <a:srgbClr val="DEDD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77"/>
            <p:cNvSpPr>
              <a:spLocks/>
            </p:cNvSpPr>
            <p:nvPr/>
          </p:nvSpPr>
          <p:spPr bwMode="auto">
            <a:xfrm>
              <a:off x="1201" y="3585"/>
              <a:ext cx="24" cy="12"/>
            </a:xfrm>
            <a:custGeom>
              <a:avLst/>
              <a:gdLst>
                <a:gd name="T0" fmla="*/ 0 w 120"/>
                <a:gd name="T1" fmla="*/ 0 h 60"/>
                <a:gd name="T2" fmla="*/ 0 w 120"/>
                <a:gd name="T3" fmla="*/ 0 h 60"/>
                <a:gd name="T4" fmla="*/ 0 w 120"/>
                <a:gd name="T5" fmla="*/ 1 h 60"/>
                <a:gd name="T6" fmla="*/ 0 w 120"/>
                <a:gd name="T7" fmla="*/ 1 h 60"/>
                <a:gd name="T8" fmla="*/ 0 w 120"/>
                <a:gd name="T9" fmla="*/ 1 h 60"/>
                <a:gd name="T10" fmla="*/ 0 w 120"/>
                <a:gd name="T11" fmla="*/ 1 h 60"/>
                <a:gd name="T12" fmla="*/ 0 w 120"/>
                <a:gd name="T13" fmla="*/ 1 h 60"/>
                <a:gd name="T14" fmla="*/ 1 w 120"/>
                <a:gd name="T15" fmla="*/ 2 h 60"/>
                <a:gd name="T16" fmla="*/ 1 w 120"/>
                <a:gd name="T17" fmla="*/ 2 h 60"/>
                <a:gd name="T18" fmla="*/ 1 w 120"/>
                <a:gd name="T19" fmla="*/ 2 h 60"/>
                <a:gd name="T20" fmla="*/ 1 w 120"/>
                <a:gd name="T21" fmla="*/ 2 h 60"/>
                <a:gd name="T22" fmla="*/ 1 w 120"/>
                <a:gd name="T23" fmla="*/ 2 h 60"/>
                <a:gd name="T24" fmla="*/ 2 w 120"/>
                <a:gd name="T25" fmla="*/ 2 h 60"/>
                <a:gd name="T26" fmla="*/ 2 w 120"/>
                <a:gd name="T27" fmla="*/ 2 h 60"/>
                <a:gd name="T28" fmla="*/ 2 w 120"/>
                <a:gd name="T29" fmla="*/ 2 h 60"/>
                <a:gd name="T30" fmla="*/ 3 w 120"/>
                <a:gd name="T31" fmla="*/ 2 h 60"/>
                <a:gd name="T32" fmla="*/ 3 w 120"/>
                <a:gd name="T33" fmla="*/ 2 h 60"/>
                <a:gd name="T34" fmla="*/ 3 w 120"/>
                <a:gd name="T35" fmla="*/ 2 h 60"/>
                <a:gd name="T36" fmla="*/ 4 w 120"/>
                <a:gd name="T37" fmla="*/ 2 h 60"/>
                <a:gd name="T38" fmla="*/ 4 w 120"/>
                <a:gd name="T39" fmla="*/ 2 h 60"/>
                <a:gd name="T40" fmla="*/ 4 w 120"/>
                <a:gd name="T41" fmla="*/ 2 h 60"/>
                <a:gd name="T42" fmla="*/ 4 w 120"/>
                <a:gd name="T43" fmla="*/ 2 h 60"/>
                <a:gd name="T44" fmla="*/ 4 w 120"/>
                <a:gd name="T45" fmla="*/ 1 h 60"/>
                <a:gd name="T46" fmla="*/ 4 w 120"/>
                <a:gd name="T47" fmla="*/ 1 h 60"/>
                <a:gd name="T48" fmla="*/ 5 w 120"/>
                <a:gd name="T49" fmla="*/ 1 h 60"/>
                <a:gd name="T50" fmla="*/ 5 w 120"/>
                <a:gd name="T51" fmla="*/ 1 h 60"/>
                <a:gd name="T52" fmla="*/ 5 w 120"/>
                <a:gd name="T53" fmla="*/ 1 h 60"/>
                <a:gd name="T54" fmla="*/ 5 w 120"/>
                <a:gd name="T55" fmla="*/ 0 h 60"/>
                <a:gd name="T56" fmla="*/ 5 w 120"/>
                <a:gd name="T57" fmla="*/ 0 h 60"/>
                <a:gd name="T58" fmla="*/ 0 w 120"/>
                <a:gd name="T59" fmla="*/ 0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0" h="60">
                  <a:moveTo>
                    <a:pt x="0" y="0"/>
                  </a:moveTo>
                  <a:lnTo>
                    <a:pt x="1" y="8"/>
                  </a:lnTo>
                  <a:lnTo>
                    <a:pt x="2" y="14"/>
                  </a:lnTo>
                  <a:lnTo>
                    <a:pt x="3" y="21"/>
                  </a:lnTo>
                  <a:lnTo>
                    <a:pt x="5" y="26"/>
                  </a:lnTo>
                  <a:lnTo>
                    <a:pt x="8" y="31"/>
                  </a:lnTo>
                  <a:lnTo>
                    <a:pt x="12" y="37"/>
                  </a:lnTo>
                  <a:lnTo>
                    <a:pt x="15" y="41"/>
                  </a:lnTo>
                  <a:lnTo>
                    <a:pt x="19" y="44"/>
                  </a:lnTo>
                  <a:lnTo>
                    <a:pt x="23" y="49"/>
                  </a:lnTo>
                  <a:lnTo>
                    <a:pt x="28" y="52"/>
                  </a:lnTo>
                  <a:lnTo>
                    <a:pt x="33" y="54"/>
                  </a:lnTo>
                  <a:lnTo>
                    <a:pt x="39" y="56"/>
                  </a:lnTo>
                  <a:lnTo>
                    <a:pt x="49" y="58"/>
                  </a:lnTo>
                  <a:lnTo>
                    <a:pt x="60" y="60"/>
                  </a:lnTo>
                  <a:lnTo>
                    <a:pt x="71" y="58"/>
                  </a:lnTo>
                  <a:lnTo>
                    <a:pt x="82" y="56"/>
                  </a:lnTo>
                  <a:lnTo>
                    <a:pt x="87" y="54"/>
                  </a:lnTo>
                  <a:lnTo>
                    <a:pt x="93" y="52"/>
                  </a:lnTo>
                  <a:lnTo>
                    <a:pt x="97" y="49"/>
                  </a:lnTo>
                  <a:lnTo>
                    <a:pt x="101" y="44"/>
                  </a:lnTo>
                  <a:lnTo>
                    <a:pt x="106" y="41"/>
                  </a:lnTo>
                  <a:lnTo>
                    <a:pt x="109" y="37"/>
                  </a:lnTo>
                  <a:lnTo>
                    <a:pt x="112" y="31"/>
                  </a:lnTo>
                  <a:lnTo>
                    <a:pt x="115" y="26"/>
                  </a:lnTo>
                  <a:lnTo>
                    <a:pt x="117" y="21"/>
                  </a:lnTo>
                  <a:lnTo>
                    <a:pt x="119" y="14"/>
                  </a:lnTo>
                  <a:lnTo>
                    <a:pt x="120" y="8"/>
                  </a:lnTo>
                  <a:lnTo>
                    <a:pt x="1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78"/>
            <p:cNvSpPr>
              <a:spLocks/>
            </p:cNvSpPr>
            <p:nvPr/>
          </p:nvSpPr>
          <p:spPr bwMode="auto">
            <a:xfrm>
              <a:off x="1201" y="3363"/>
              <a:ext cx="24" cy="222"/>
            </a:xfrm>
            <a:custGeom>
              <a:avLst/>
              <a:gdLst>
                <a:gd name="T0" fmla="*/ 2 w 120"/>
                <a:gd name="T1" fmla="*/ 0 h 1108"/>
                <a:gd name="T2" fmla="*/ 0 w 120"/>
                <a:gd name="T3" fmla="*/ 0 h 1108"/>
                <a:gd name="T4" fmla="*/ 0 w 120"/>
                <a:gd name="T5" fmla="*/ 44 h 1108"/>
                <a:gd name="T6" fmla="*/ 5 w 120"/>
                <a:gd name="T7" fmla="*/ 44 h 1108"/>
                <a:gd name="T8" fmla="*/ 5 w 120"/>
                <a:gd name="T9" fmla="*/ 0 h 1108"/>
                <a:gd name="T10" fmla="*/ 2 w 120"/>
                <a:gd name="T11" fmla="*/ 0 h 110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0" h="1108">
                  <a:moveTo>
                    <a:pt x="60" y="0"/>
                  </a:moveTo>
                  <a:lnTo>
                    <a:pt x="0" y="0"/>
                  </a:lnTo>
                  <a:lnTo>
                    <a:pt x="0" y="1108"/>
                  </a:lnTo>
                  <a:lnTo>
                    <a:pt x="120" y="1108"/>
                  </a:lnTo>
                  <a:lnTo>
                    <a:pt x="120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79"/>
            <p:cNvSpPr>
              <a:spLocks/>
            </p:cNvSpPr>
            <p:nvPr/>
          </p:nvSpPr>
          <p:spPr bwMode="auto">
            <a:xfrm>
              <a:off x="1201" y="3352"/>
              <a:ext cx="24" cy="11"/>
            </a:xfrm>
            <a:custGeom>
              <a:avLst/>
              <a:gdLst>
                <a:gd name="T0" fmla="*/ 5 w 120"/>
                <a:gd name="T1" fmla="*/ 2 h 59"/>
                <a:gd name="T2" fmla="*/ 5 w 120"/>
                <a:gd name="T3" fmla="*/ 2 h 59"/>
                <a:gd name="T4" fmla="*/ 5 w 120"/>
                <a:gd name="T5" fmla="*/ 1 h 59"/>
                <a:gd name="T6" fmla="*/ 5 w 120"/>
                <a:gd name="T7" fmla="*/ 1 h 59"/>
                <a:gd name="T8" fmla="*/ 5 w 120"/>
                <a:gd name="T9" fmla="*/ 1 h 59"/>
                <a:gd name="T10" fmla="*/ 4 w 120"/>
                <a:gd name="T11" fmla="*/ 1 h 59"/>
                <a:gd name="T12" fmla="*/ 4 w 120"/>
                <a:gd name="T13" fmla="*/ 1 h 59"/>
                <a:gd name="T14" fmla="*/ 4 w 120"/>
                <a:gd name="T15" fmla="*/ 1 h 59"/>
                <a:gd name="T16" fmla="*/ 4 w 120"/>
                <a:gd name="T17" fmla="*/ 1 h 59"/>
                <a:gd name="T18" fmla="*/ 4 w 120"/>
                <a:gd name="T19" fmla="*/ 0 h 59"/>
                <a:gd name="T20" fmla="*/ 3 w 120"/>
                <a:gd name="T21" fmla="*/ 0 h 59"/>
                <a:gd name="T22" fmla="*/ 3 w 120"/>
                <a:gd name="T23" fmla="*/ 0 h 59"/>
                <a:gd name="T24" fmla="*/ 2 w 120"/>
                <a:gd name="T25" fmla="*/ 0 h 59"/>
                <a:gd name="T26" fmla="*/ 2 w 120"/>
                <a:gd name="T27" fmla="*/ 0 h 59"/>
                <a:gd name="T28" fmla="*/ 1 w 120"/>
                <a:gd name="T29" fmla="*/ 0 h 59"/>
                <a:gd name="T30" fmla="*/ 1 w 120"/>
                <a:gd name="T31" fmla="*/ 0 h 59"/>
                <a:gd name="T32" fmla="*/ 1 w 120"/>
                <a:gd name="T33" fmla="*/ 0 h 59"/>
                <a:gd name="T34" fmla="*/ 1 w 120"/>
                <a:gd name="T35" fmla="*/ 0 h 59"/>
                <a:gd name="T36" fmla="*/ 1 w 120"/>
                <a:gd name="T37" fmla="*/ 1 h 59"/>
                <a:gd name="T38" fmla="*/ 1 w 120"/>
                <a:gd name="T39" fmla="*/ 1 h 59"/>
                <a:gd name="T40" fmla="*/ 0 w 120"/>
                <a:gd name="T41" fmla="*/ 1 h 59"/>
                <a:gd name="T42" fmla="*/ 0 w 120"/>
                <a:gd name="T43" fmla="*/ 1 h 59"/>
                <a:gd name="T44" fmla="*/ 0 w 120"/>
                <a:gd name="T45" fmla="*/ 1 h 59"/>
                <a:gd name="T46" fmla="*/ 0 w 120"/>
                <a:gd name="T47" fmla="*/ 1 h 59"/>
                <a:gd name="T48" fmla="*/ 0 w 120"/>
                <a:gd name="T49" fmla="*/ 1 h 59"/>
                <a:gd name="T50" fmla="*/ 0 w 120"/>
                <a:gd name="T51" fmla="*/ 2 h 59"/>
                <a:gd name="T52" fmla="*/ 0 w 120"/>
                <a:gd name="T53" fmla="*/ 2 h 59"/>
                <a:gd name="T54" fmla="*/ 5 w 120"/>
                <a:gd name="T55" fmla="*/ 2 h 5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20" h="59">
                  <a:moveTo>
                    <a:pt x="120" y="59"/>
                  </a:moveTo>
                  <a:lnTo>
                    <a:pt x="120" y="52"/>
                  </a:lnTo>
                  <a:lnTo>
                    <a:pt x="119" y="45"/>
                  </a:lnTo>
                  <a:lnTo>
                    <a:pt x="117" y="39"/>
                  </a:lnTo>
                  <a:lnTo>
                    <a:pt x="115" y="33"/>
                  </a:lnTo>
                  <a:lnTo>
                    <a:pt x="112" y="28"/>
                  </a:lnTo>
                  <a:lnTo>
                    <a:pt x="109" y="22"/>
                  </a:lnTo>
                  <a:lnTo>
                    <a:pt x="106" y="18"/>
                  </a:lnTo>
                  <a:lnTo>
                    <a:pt x="101" y="15"/>
                  </a:lnTo>
                  <a:lnTo>
                    <a:pt x="93" y="7"/>
                  </a:lnTo>
                  <a:lnTo>
                    <a:pt x="82" y="3"/>
                  </a:lnTo>
                  <a:lnTo>
                    <a:pt x="71" y="1"/>
                  </a:lnTo>
                  <a:lnTo>
                    <a:pt x="60" y="0"/>
                  </a:lnTo>
                  <a:lnTo>
                    <a:pt x="49" y="1"/>
                  </a:lnTo>
                  <a:lnTo>
                    <a:pt x="37" y="3"/>
                  </a:lnTo>
                  <a:lnTo>
                    <a:pt x="33" y="5"/>
                  </a:lnTo>
                  <a:lnTo>
                    <a:pt x="28" y="7"/>
                  </a:lnTo>
                  <a:lnTo>
                    <a:pt x="23" y="10"/>
                  </a:lnTo>
                  <a:lnTo>
                    <a:pt x="19" y="15"/>
                  </a:lnTo>
                  <a:lnTo>
                    <a:pt x="15" y="18"/>
                  </a:lnTo>
                  <a:lnTo>
                    <a:pt x="12" y="22"/>
                  </a:lnTo>
                  <a:lnTo>
                    <a:pt x="8" y="28"/>
                  </a:lnTo>
                  <a:lnTo>
                    <a:pt x="5" y="33"/>
                  </a:lnTo>
                  <a:lnTo>
                    <a:pt x="3" y="39"/>
                  </a:lnTo>
                  <a:lnTo>
                    <a:pt x="2" y="45"/>
                  </a:lnTo>
                  <a:lnTo>
                    <a:pt x="1" y="52"/>
                  </a:lnTo>
                  <a:lnTo>
                    <a:pt x="0" y="59"/>
                  </a:lnTo>
                  <a:lnTo>
                    <a:pt x="120" y="5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1367" y="4052"/>
              <a:ext cx="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GB"/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1367" y="4196"/>
              <a:ext cx="1609" cy="6"/>
            </a:xfrm>
            <a:prstGeom prst="rect">
              <a:avLst/>
            </a:pr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82"/>
            <p:cNvSpPr>
              <a:spLocks noEditPoints="1"/>
            </p:cNvSpPr>
            <p:nvPr/>
          </p:nvSpPr>
          <p:spPr bwMode="auto">
            <a:xfrm>
              <a:off x="3016" y="1557"/>
              <a:ext cx="52" cy="71"/>
            </a:xfrm>
            <a:custGeom>
              <a:avLst/>
              <a:gdLst>
                <a:gd name="T0" fmla="*/ 0 w 263"/>
                <a:gd name="T1" fmla="*/ 0 h 356"/>
                <a:gd name="T2" fmla="*/ 5 w 263"/>
                <a:gd name="T3" fmla="*/ 1 h 356"/>
                <a:gd name="T4" fmla="*/ 6 w 263"/>
                <a:gd name="T5" fmla="*/ 2 h 356"/>
                <a:gd name="T6" fmla="*/ 7 w 263"/>
                <a:gd name="T7" fmla="*/ 2 h 356"/>
                <a:gd name="T8" fmla="*/ 7 w 263"/>
                <a:gd name="T9" fmla="*/ 2 h 356"/>
                <a:gd name="T10" fmla="*/ 7 w 263"/>
                <a:gd name="T11" fmla="*/ 2 h 356"/>
                <a:gd name="T12" fmla="*/ 8 w 263"/>
                <a:gd name="T13" fmla="*/ 2 h 356"/>
                <a:gd name="T14" fmla="*/ 8 w 263"/>
                <a:gd name="T15" fmla="*/ 3 h 356"/>
                <a:gd name="T16" fmla="*/ 9 w 263"/>
                <a:gd name="T17" fmla="*/ 3 h 356"/>
                <a:gd name="T18" fmla="*/ 9 w 263"/>
                <a:gd name="T19" fmla="*/ 3 h 356"/>
                <a:gd name="T20" fmla="*/ 9 w 263"/>
                <a:gd name="T21" fmla="*/ 4 h 356"/>
                <a:gd name="T22" fmla="*/ 9 w 263"/>
                <a:gd name="T23" fmla="*/ 4 h 356"/>
                <a:gd name="T24" fmla="*/ 10 w 263"/>
                <a:gd name="T25" fmla="*/ 5 h 356"/>
                <a:gd name="T26" fmla="*/ 10 w 263"/>
                <a:gd name="T27" fmla="*/ 5 h 356"/>
                <a:gd name="T28" fmla="*/ 10 w 263"/>
                <a:gd name="T29" fmla="*/ 6 h 356"/>
                <a:gd name="T30" fmla="*/ 10 w 263"/>
                <a:gd name="T31" fmla="*/ 6 h 356"/>
                <a:gd name="T32" fmla="*/ 10 w 263"/>
                <a:gd name="T33" fmla="*/ 7 h 356"/>
                <a:gd name="T34" fmla="*/ 10 w 263"/>
                <a:gd name="T35" fmla="*/ 7 h 356"/>
                <a:gd name="T36" fmla="*/ 10 w 263"/>
                <a:gd name="T37" fmla="*/ 8 h 356"/>
                <a:gd name="T38" fmla="*/ 10 w 263"/>
                <a:gd name="T39" fmla="*/ 9 h 356"/>
                <a:gd name="T40" fmla="*/ 9 w 263"/>
                <a:gd name="T41" fmla="*/ 9 h 356"/>
                <a:gd name="T42" fmla="*/ 9 w 263"/>
                <a:gd name="T43" fmla="*/ 10 h 356"/>
                <a:gd name="T44" fmla="*/ 8 w 263"/>
                <a:gd name="T45" fmla="*/ 10 h 356"/>
                <a:gd name="T46" fmla="*/ 7 w 263"/>
                <a:gd name="T47" fmla="*/ 10 h 356"/>
                <a:gd name="T48" fmla="*/ 6 w 263"/>
                <a:gd name="T49" fmla="*/ 10 h 356"/>
                <a:gd name="T50" fmla="*/ 2 w 263"/>
                <a:gd name="T51" fmla="*/ 9 h 356"/>
                <a:gd name="T52" fmla="*/ 0 w 263"/>
                <a:gd name="T53" fmla="*/ 14 h 356"/>
                <a:gd name="T54" fmla="*/ 5 w 263"/>
                <a:gd name="T55" fmla="*/ 8 h 356"/>
                <a:gd name="T56" fmla="*/ 6 w 263"/>
                <a:gd name="T57" fmla="*/ 8 h 356"/>
                <a:gd name="T58" fmla="*/ 7 w 263"/>
                <a:gd name="T59" fmla="*/ 8 h 356"/>
                <a:gd name="T60" fmla="*/ 7 w 263"/>
                <a:gd name="T61" fmla="*/ 8 h 356"/>
                <a:gd name="T62" fmla="*/ 8 w 263"/>
                <a:gd name="T63" fmla="*/ 8 h 356"/>
                <a:gd name="T64" fmla="*/ 8 w 263"/>
                <a:gd name="T65" fmla="*/ 8 h 356"/>
                <a:gd name="T66" fmla="*/ 8 w 263"/>
                <a:gd name="T67" fmla="*/ 7 h 356"/>
                <a:gd name="T68" fmla="*/ 8 w 263"/>
                <a:gd name="T69" fmla="*/ 7 h 356"/>
                <a:gd name="T70" fmla="*/ 9 w 263"/>
                <a:gd name="T71" fmla="*/ 6 h 356"/>
                <a:gd name="T72" fmla="*/ 9 w 263"/>
                <a:gd name="T73" fmla="*/ 6 h 356"/>
                <a:gd name="T74" fmla="*/ 8 w 263"/>
                <a:gd name="T75" fmla="*/ 5 h 356"/>
                <a:gd name="T76" fmla="*/ 8 w 263"/>
                <a:gd name="T77" fmla="*/ 5 h 356"/>
                <a:gd name="T78" fmla="*/ 8 w 263"/>
                <a:gd name="T79" fmla="*/ 5 h 356"/>
                <a:gd name="T80" fmla="*/ 8 w 263"/>
                <a:gd name="T81" fmla="*/ 4 h 356"/>
                <a:gd name="T82" fmla="*/ 8 w 263"/>
                <a:gd name="T83" fmla="*/ 4 h 356"/>
                <a:gd name="T84" fmla="*/ 7 w 263"/>
                <a:gd name="T85" fmla="*/ 4 h 356"/>
                <a:gd name="T86" fmla="*/ 7 w 263"/>
                <a:gd name="T87" fmla="*/ 4 h 356"/>
                <a:gd name="T88" fmla="*/ 7 w 263"/>
                <a:gd name="T89" fmla="*/ 4 h 356"/>
                <a:gd name="T90" fmla="*/ 6 w 263"/>
                <a:gd name="T91" fmla="*/ 3 h 356"/>
                <a:gd name="T92" fmla="*/ 6 w 263"/>
                <a:gd name="T93" fmla="*/ 3 h 356"/>
                <a:gd name="T94" fmla="*/ 5 w 263"/>
                <a:gd name="T95" fmla="*/ 3 h 356"/>
                <a:gd name="T96" fmla="*/ 2 w 263"/>
                <a:gd name="T97" fmla="*/ 7 h 35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63" h="356">
                  <a:moveTo>
                    <a:pt x="0" y="344"/>
                  </a:moveTo>
                  <a:lnTo>
                    <a:pt x="0" y="0"/>
                  </a:lnTo>
                  <a:lnTo>
                    <a:pt x="130" y="35"/>
                  </a:lnTo>
                  <a:lnTo>
                    <a:pt x="138" y="37"/>
                  </a:lnTo>
                  <a:lnTo>
                    <a:pt x="146" y="39"/>
                  </a:lnTo>
                  <a:lnTo>
                    <a:pt x="154" y="41"/>
                  </a:lnTo>
                  <a:lnTo>
                    <a:pt x="160" y="43"/>
                  </a:lnTo>
                  <a:lnTo>
                    <a:pt x="166" y="45"/>
                  </a:lnTo>
                  <a:lnTo>
                    <a:pt x="172" y="48"/>
                  </a:lnTo>
                  <a:lnTo>
                    <a:pt x="177" y="50"/>
                  </a:lnTo>
                  <a:lnTo>
                    <a:pt x="182" y="52"/>
                  </a:lnTo>
                  <a:lnTo>
                    <a:pt x="188" y="55"/>
                  </a:lnTo>
                  <a:lnTo>
                    <a:pt x="195" y="58"/>
                  </a:lnTo>
                  <a:lnTo>
                    <a:pt x="200" y="61"/>
                  </a:lnTo>
                  <a:lnTo>
                    <a:pt x="205" y="65"/>
                  </a:lnTo>
                  <a:lnTo>
                    <a:pt x="211" y="68"/>
                  </a:lnTo>
                  <a:lnTo>
                    <a:pt x="215" y="71"/>
                  </a:lnTo>
                  <a:lnTo>
                    <a:pt x="221" y="76"/>
                  </a:lnTo>
                  <a:lnTo>
                    <a:pt x="225" y="80"/>
                  </a:lnTo>
                  <a:lnTo>
                    <a:pt x="229" y="83"/>
                  </a:lnTo>
                  <a:lnTo>
                    <a:pt x="232" y="89"/>
                  </a:lnTo>
                  <a:lnTo>
                    <a:pt x="237" y="93"/>
                  </a:lnTo>
                  <a:lnTo>
                    <a:pt x="240" y="97"/>
                  </a:lnTo>
                  <a:lnTo>
                    <a:pt x="243" y="103"/>
                  </a:lnTo>
                  <a:lnTo>
                    <a:pt x="246" y="108"/>
                  </a:lnTo>
                  <a:lnTo>
                    <a:pt x="250" y="115"/>
                  </a:lnTo>
                  <a:lnTo>
                    <a:pt x="252" y="120"/>
                  </a:lnTo>
                  <a:lnTo>
                    <a:pt x="254" y="126"/>
                  </a:lnTo>
                  <a:lnTo>
                    <a:pt x="256" y="132"/>
                  </a:lnTo>
                  <a:lnTo>
                    <a:pt x="258" y="138"/>
                  </a:lnTo>
                  <a:lnTo>
                    <a:pt x="259" y="145"/>
                  </a:lnTo>
                  <a:lnTo>
                    <a:pt x="262" y="150"/>
                  </a:lnTo>
                  <a:lnTo>
                    <a:pt x="262" y="157"/>
                  </a:lnTo>
                  <a:lnTo>
                    <a:pt x="263" y="163"/>
                  </a:lnTo>
                  <a:lnTo>
                    <a:pt x="263" y="170"/>
                  </a:lnTo>
                  <a:lnTo>
                    <a:pt x="262" y="181"/>
                  </a:lnTo>
                  <a:lnTo>
                    <a:pt x="261" y="190"/>
                  </a:lnTo>
                  <a:lnTo>
                    <a:pt x="258" y="200"/>
                  </a:lnTo>
                  <a:lnTo>
                    <a:pt x="255" y="209"/>
                  </a:lnTo>
                  <a:lnTo>
                    <a:pt x="252" y="216"/>
                  </a:lnTo>
                  <a:lnTo>
                    <a:pt x="246" y="224"/>
                  </a:lnTo>
                  <a:lnTo>
                    <a:pt x="241" y="230"/>
                  </a:lnTo>
                  <a:lnTo>
                    <a:pt x="235" y="237"/>
                  </a:lnTo>
                  <a:lnTo>
                    <a:pt x="227" y="241"/>
                  </a:lnTo>
                  <a:lnTo>
                    <a:pt x="218" y="245"/>
                  </a:lnTo>
                  <a:lnTo>
                    <a:pt x="208" y="248"/>
                  </a:lnTo>
                  <a:lnTo>
                    <a:pt x="196" y="249"/>
                  </a:lnTo>
                  <a:lnTo>
                    <a:pt x="183" y="249"/>
                  </a:lnTo>
                  <a:lnTo>
                    <a:pt x="168" y="246"/>
                  </a:lnTo>
                  <a:lnTo>
                    <a:pt x="151" y="244"/>
                  </a:lnTo>
                  <a:lnTo>
                    <a:pt x="134" y="240"/>
                  </a:lnTo>
                  <a:lnTo>
                    <a:pt x="45" y="216"/>
                  </a:lnTo>
                  <a:lnTo>
                    <a:pt x="45" y="356"/>
                  </a:lnTo>
                  <a:lnTo>
                    <a:pt x="0" y="344"/>
                  </a:lnTo>
                  <a:close/>
                  <a:moveTo>
                    <a:pt x="45" y="175"/>
                  </a:moveTo>
                  <a:lnTo>
                    <a:pt x="135" y="199"/>
                  </a:lnTo>
                  <a:lnTo>
                    <a:pt x="145" y="202"/>
                  </a:lnTo>
                  <a:lnTo>
                    <a:pt x="155" y="204"/>
                  </a:lnTo>
                  <a:lnTo>
                    <a:pt x="164" y="205"/>
                  </a:lnTo>
                  <a:lnTo>
                    <a:pt x="172" y="205"/>
                  </a:lnTo>
                  <a:lnTo>
                    <a:pt x="179" y="205"/>
                  </a:lnTo>
                  <a:lnTo>
                    <a:pt x="186" y="204"/>
                  </a:lnTo>
                  <a:lnTo>
                    <a:pt x="192" y="202"/>
                  </a:lnTo>
                  <a:lnTo>
                    <a:pt x="197" y="200"/>
                  </a:lnTo>
                  <a:lnTo>
                    <a:pt x="201" y="197"/>
                  </a:lnTo>
                  <a:lnTo>
                    <a:pt x="205" y="192"/>
                  </a:lnTo>
                  <a:lnTo>
                    <a:pt x="209" y="188"/>
                  </a:lnTo>
                  <a:lnTo>
                    <a:pt x="211" y="184"/>
                  </a:lnTo>
                  <a:lnTo>
                    <a:pt x="213" y="178"/>
                  </a:lnTo>
                  <a:lnTo>
                    <a:pt x="214" y="172"/>
                  </a:lnTo>
                  <a:lnTo>
                    <a:pt x="215" y="165"/>
                  </a:lnTo>
                  <a:lnTo>
                    <a:pt x="216" y="159"/>
                  </a:lnTo>
                  <a:lnTo>
                    <a:pt x="215" y="153"/>
                  </a:lnTo>
                  <a:lnTo>
                    <a:pt x="215" y="148"/>
                  </a:lnTo>
                  <a:lnTo>
                    <a:pt x="214" y="143"/>
                  </a:lnTo>
                  <a:lnTo>
                    <a:pt x="213" y="137"/>
                  </a:lnTo>
                  <a:lnTo>
                    <a:pt x="212" y="133"/>
                  </a:lnTo>
                  <a:lnTo>
                    <a:pt x="210" y="128"/>
                  </a:lnTo>
                  <a:lnTo>
                    <a:pt x="208" y="123"/>
                  </a:lnTo>
                  <a:lnTo>
                    <a:pt x="204" y="119"/>
                  </a:lnTo>
                  <a:lnTo>
                    <a:pt x="202" y="115"/>
                  </a:lnTo>
                  <a:lnTo>
                    <a:pt x="199" y="110"/>
                  </a:lnTo>
                  <a:lnTo>
                    <a:pt x="196" y="106"/>
                  </a:lnTo>
                  <a:lnTo>
                    <a:pt x="192" y="103"/>
                  </a:lnTo>
                  <a:lnTo>
                    <a:pt x="188" y="99"/>
                  </a:lnTo>
                  <a:lnTo>
                    <a:pt x="185" y="96"/>
                  </a:lnTo>
                  <a:lnTo>
                    <a:pt x="181" y="93"/>
                  </a:lnTo>
                  <a:lnTo>
                    <a:pt x="176" y="91"/>
                  </a:lnTo>
                  <a:lnTo>
                    <a:pt x="173" y="89"/>
                  </a:lnTo>
                  <a:lnTo>
                    <a:pt x="169" y="88"/>
                  </a:lnTo>
                  <a:lnTo>
                    <a:pt x="164" y="85"/>
                  </a:lnTo>
                  <a:lnTo>
                    <a:pt x="160" y="84"/>
                  </a:lnTo>
                  <a:lnTo>
                    <a:pt x="155" y="82"/>
                  </a:lnTo>
                  <a:lnTo>
                    <a:pt x="148" y="80"/>
                  </a:lnTo>
                  <a:lnTo>
                    <a:pt x="142" y="78"/>
                  </a:lnTo>
                  <a:lnTo>
                    <a:pt x="134" y="77"/>
                  </a:lnTo>
                  <a:lnTo>
                    <a:pt x="45" y="53"/>
                  </a:lnTo>
                  <a:lnTo>
                    <a:pt x="45" y="17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83"/>
            <p:cNvSpPr>
              <a:spLocks/>
            </p:cNvSpPr>
            <p:nvPr/>
          </p:nvSpPr>
          <p:spPr bwMode="auto">
            <a:xfrm>
              <a:off x="3079" y="1593"/>
              <a:ext cx="40" cy="60"/>
            </a:xfrm>
            <a:custGeom>
              <a:avLst/>
              <a:gdLst>
                <a:gd name="T0" fmla="*/ 6 w 201"/>
                <a:gd name="T1" fmla="*/ 10 h 304"/>
                <a:gd name="T2" fmla="*/ 6 w 201"/>
                <a:gd name="T3" fmla="*/ 11 h 304"/>
                <a:gd name="T4" fmla="*/ 5 w 201"/>
                <a:gd name="T5" fmla="*/ 11 h 304"/>
                <a:gd name="T6" fmla="*/ 4 w 201"/>
                <a:gd name="T7" fmla="*/ 11 h 304"/>
                <a:gd name="T8" fmla="*/ 3 w 201"/>
                <a:gd name="T9" fmla="*/ 11 h 304"/>
                <a:gd name="T10" fmla="*/ 3 w 201"/>
                <a:gd name="T11" fmla="*/ 11 h 304"/>
                <a:gd name="T12" fmla="*/ 3 w 201"/>
                <a:gd name="T13" fmla="*/ 10 h 304"/>
                <a:gd name="T14" fmla="*/ 2 w 201"/>
                <a:gd name="T15" fmla="*/ 10 h 304"/>
                <a:gd name="T16" fmla="*/ 2 w 201"/>
                <a:gd name="T17" fmla="*/ 10 h 304"/>
                <a:gd name="T18" fmla="*/ 1 w 201"/>
                <a:gd name="T19" fmla="*/ 10 h 304"/>
                <a:gd name="T20" fmla="*/ 1 w 201"/>
                <a:gd name="T21" fmla="*/ 9 h 304"/>
                <a:gd name="T22" fmla="*/ 1 w 201"/>
                <a:gd name="T23" fmla="*/ 9 h 304"/>
                <a:gd name="T24" fmla="*/ 1 w 201"/>
                <a:gd name="T25" fmla="*/ 9 h 304"/>
                <a:gd name="T26" fmla="*/ 0 w 201"/>
                <a:gd name="T27" fmla="*/ 9 h 304"/>
                <a:gd name="T28" fmla="*/ 0 w 201"/>
                <a:gd name="T29" fmla="*/ 8 h 304"/>
                <a:gd name="T30" fmla="*/ 0 w 201"/>
                <a:gd name="T31" fmla="*/ 8 h 304"/>
                <a:gd name="T32" fmla="*/ 0 w 201"/>
                <a:gd name="T33" fmla="*/ 8 h 304"/>
                <a:gd name="T34" fmla="*/ 0 w 201"/>
                <a:gd name="T35" fmla="*/ 7 h 304"/>
                <a:gd name="T36" fmla="*/ 0 w 201"/>
                <a:gd name="T37" fmla="*/ 7 h 304"/>
                <a:gd name="T38" fmla="*/ 0 w 201"/>
                <a:gd name="T39" fmla="*/ 7 h 304"/>
                <a:gd name="T40" fmla="*/ 0 w 201"/>
                <a:gd name="T41" fmla="*/ 6 h 304"/>
                <a:gd name="T42" fmla="*/ 2 w 201"/>
                <a:gd name="T43" fmla="*/ 0 h 304"/>
                <a:gd name="T44" fmla="*/ 2 w 201"/>
                <a:gd name="T45" fmla="*/ 6 h 304"/>
                <a:gd name="T46" fmla="*/ 2 w 201"/>
                <a:gd name="T47" fmla="*/ 7 h 304"/>
                <a:gd name="T48" fmla="*/ 2 w 201"/>
                <a:gd name="T49" fmla="*/ 7 h 304"/>
                <a:gd name="T50" fmla="*/ 2 w 201"/>
                <a:gd name="T51" fmla="*/ 8 h 304"/>
                <a:gd name="T52" fmla="*/ 2 w 201"/>
                <a:gd name="T53" fmla="*/ 8 h 304"/>
                <a:gd name="T54" fmla="*/ 2 w 201"/>
                <a:gd name="T55" fmla="*/ 8 h 304"/>
                <a:gd name="T56" fmla="*/ 2 w 201"/>
                <a:gd name="T57" fmla="*/ 8 h 304"/>
                <a:gd name="T58" fmla="*/ 2 w 201"/>
                <a:gd name="T59" fmla="*/ 9 h 304"/>
                <a:gd name="T60" fmla="*/ 3 w 201"/>
                <a:gd name="T61" fmla="*/ 9 h 304"/>
                <a:gd name="T62" fmla="*/ 3 w 201"/>
                <a:gd name="T63" fmla="*/ 9 h 304"/>
                <a:gd name="T64" fmla="*/ 3 w 201"/>
                <a:gd name="T65" fmla="*/ 9 h 304"/>
                <a:gd name="T66" fmla="*/ 4 w 201"/>
                <a:gd name="T67" fmla="*/ 9 h 304"/>
                <a:gd name="T68" fmla="*/ 4 w 201"/>
                <a:gd name="T69" fmla="*/ 9 h 304"/>
                <a:gd name="T70" fmla="*/ 4 w 201"/>
                <a:gd name="T71" fmla="*/ 10 h 304"/>
                <a:gd name="T72" fmla="*/ 5 w 201"/>
                <a:gd name="T73" fmla="*/ 10 h 304"/>
                <a:gd name="T74" fmla="*/ 5 w 201"/>
                <a:gd name="T75" fmla="*/ 9 h 304"/>
                <a:gd name="T76" fmla="*/ 5 w 201"/>
                <a:gd name="T77" fmla="*/ 9 h 304"/>
                <a:gd name="T78" fmla="*/ 6 w 201"/>
                <a:gd name="T79" fmla="*/ 9 h 304"/>
                <a:gd name="T80" fmla="*/ 6 w 201"/>
                <a:gd name="T81" fmla="*/ 9 h 304"/>
                <a:gd name="T82" fmla="*/ 6 w 201"/>
                <a:gd name="T83" fmla="*/ 9 h 304"/>
                <a:gd name="T84" fmla="*/ 6 w 201"/>
                <a:gd name="T85" fmla="*/ 8 h 304"/>
                <a:gd name="T86" fmla="*/ 6 w 201"/>
                <a:gd name="T87" fmla="*/ 8 h 304"/>
                <a:gd name="T88" fmla="*/ 6 w 201"/>
                <a:gd name="T89" fmla="*/ 8 h 304"/>
                <a:gd name="T90" fmla="*/ 6 w 201"/>
                <a:gd name="T91" fmla="*/ 7 h 304"/>
                <a:gd name="T92" fmla="*/ 6 w 201"/>
                <a:gd name="T93" fmla="*/ 2 h 304"/>
                <a:gd name="T94" fmla="*/ 8 w 201"/>
                <a:gd name="T95" fmla="*/ 12 h 30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1" h="304">
                  <a:moveTo>
                    <a:pt x="163" y="293"/>
                  </a:moveTo>
                  <a:lnTo>
                    <a:pt x="163" y="257"/>
                  </a:lnTo>
                  <a:lnTo>
                    <a:pt x="155" y="265"/>
                  </a:lnTo>
                  <a:lnTo>
                    <a:pt x="148" y="272"/>
                  </a:lnTo>
                  <a:lnTo>
                    <a:pt x="138" y="276"/>
                  </a:lnTo>
                  <a:lnTo>
                    <a:pt x="129" y="279"/>
                  </a:lnTo>
                  <a:lnTo>
                    <a:pt x="118" y="281"/>
                  </a:lnTo>
                  <a:lnTo>
                    <a:pt x="108" y="281"/>
                  </a:lnTo>
                  <a:lnTo>
                    <a:pt x="96" y="280"/>
                  </a:lnTo>
                  <a:lnTo>
                    <a:pt x="84" y="278"/>
                  </a:lnTo>
                  <a:lnTo>
                    <a:pt x="78" y="276"/>
                  </a:lnTo>
                  <a:lnTo>
                    <a:pt x="73" y="275"/>
                  </a:lnTo>
                  <a:lnTo>
                    <a:pt x="68" y="273"/>
                  </a:lnTo>
                  <a:lnTo>
                    <a:pt x="63" y="271"/>
                  </a:lnTo>
                  <a:lnTo>
                    <a:pt x="58" y="267"/>
                  </a:lnTo>
                  <a:lnTo>
                    <a:pt x="53" y="265"/>
                  </a:lnTo>
                  <a:lnTo>
                    <a:pt x="48" y="262"/>
                  </a:lnTo>
                  <a:lnTo>
                    <a:pt x="43" y="259"/>
                  </a:lnTo>
                  <a:lnTo>
                    <a:pt x="38" y="255"/>
                  </a:lnTo>
                  <a:lnTo>
                    <a:pt x="34" y="252"/>
                  </a:lnTo>
                  <a:lnTo>
                    <a:pt x="30" y="248"/>
                  </a:lnTo>
                  <a:lnTo>
                    <a:pt x="27" y="245"/>
                  </a:lnTo>
                  <a:lnTo>
                    <a:pt x="23" y="241"/>
                  </a:lnTo>
                  <a:lnTo>
                    <a:pt x="20" y="237"/>
                  </a:lnTo>
                  <a:lnTo>
                    <a:pt x="17" y="234"/>
                  </a:lnTo>
                  <a:lnTo>
                    <a:pt x="15" y="230"/>
                  </a:lnTo>
                  <a:lnTo>
                    <a:pt x="13" y="226"/>
                  </a:lnTo>
                  <a:lnTo>
                    <a:pt x="10" y="222"/>
                  </a:lnTo>
                  <a:lnTo>
                    <a:pt x="8" y="218"/>
                  </a:lnTo>
                  <a:lnTo>
                    <a:pt x="7" y="213"/>
                  </a:lnTo>
                  <a:lnTo>
                    <a:pt x="5" y="209"/>
                  </a:lnTo>
                  <a:lnTo>
                    <a:pt x="4" y="205"/>
                  </a:lnTo>
                  <a:lnTo>
                    <a:pt x="3" y="200"/>
                  </a:lnTo>
                  <a:lnTo>
                    <a:pt x="2" y="195"/>
                  </a:lnTo>
                  <a:lnTo>
                    <a:pt x="1" y="192"/>
                  </a:lnTo>
                  <a:lnTo>
                    <a:pt x="1" y="187"/>
                  </a:lnTo>
                  <a:lnTo>
                    <a:pt x="1" y="183"/>
                  </a:lnTo>
                  <a:lnTo>
                    <a:pt x="0" y="179"/>
                  </a:lnTo>
                  <a:lnTo>
                    <a:pt x="0" y="173"/>
                  </a:lnTo>
                  <a:lnTo>
                    <a:pt x="0" y="168"/>
                  </a:lnTo>
                  <a:lnTo>
                    <a:pt x="0" y="161"/>
                  </a:lnTo>
                  <a:lnTo>
                    <a:pt x="0" y="155"/>
                  </a:lnTo>
                  <a:lnTo>
                    <a:pt x="0" y="0"/>
                  </a:lnTo>
                  <a:lnTo>
                    <a:pt x="42" y="12"/>
                  </a:lnTo>
                  <a:lnTo>
                    <a:pt x="42" y="151"/>
                  </a:lnTo>
                  <a:lnTo>
                    <a:pt x="42" y="158"/>
                  </a:lnTo>
                  <a:lnTo>
                    <a:pt x="42" y="166"/>
                  </a:lnTo>
                  <a:lnTo>
                    <a:pt x="42" y="172"/>
                  </a:lnTo>
                  <a:lnTo>
                    <a:pt x="42" y="178"/>
                  </a:lnTo>
                  <a:lnTo>
                    <a:pt x="43" y="183"/>
                  </a:lnTo>
                  <a:lnTo>
                    <a:pt x="43" y="188"/>
                  </a:lnTo>
                  <a:lnTo>
                    <a:pt x="43" y="192"/>
                  </a:lnTo>
                  <a:lnTo>
                    <a:pt x="44" y="195"/>
                  </a:lnTo>
                  <a:lnTo>
                    <a:pt x="45" y="199"/>
                  </a:lnTo>
                  <a:lnTo>
                    <a:pt x="46" y="204"/>
                  </a:lnTo>
                  <a:lnTo>
                    <a:pt x="48" y="208"/>
                  </a:lnTo>
                  <a:lnTo>
                    <a:pt x="50" y="212"/>
                  </a:lnTo>
                  <a:lnTo>
                    <a:pt x="53" y="215"/>
                  </a:lnTo>
                  <a:lnTo>
                    <a:pt x="55" y="219"/>
                  </a:lnTo>
                  <a:lnTo>
                    <a:pt x="58" y="223"/>
                  </a:lnTo>
                  <a:lnTo>
                    <a:pt x="61" y="226"/>
                  </a:lnTo>
                  <a:lnTo>
                    <a:pt x="64" y="230"/>
                  </a:lnTo>
                  <a:lnTo>
                    <a:pt x="68" y="232"/>
                  </a:lnTo>
                  <a:lnTo>
                    <a:pt x="71" y="235"/>
                  </a:lnTo>
                  <a:lnTo>
                    <a:pt x="75" y="237"/>
                  </a:lnTo>
                  <a:lnTo>
                    <a:pt x="80" y="239"/>
                  </a:lnTo>
                  <a:lnTo>
                    <a:pt x="84" y="241"/>
                  </a:lnTo>
                  <a:lnTo>
                    <a:pt x="88" y="242"/>
                  </a:lnTo>
                  <a:lnTo>
                    <a:pt x="93" y="244"/>
                  </a:lnTo>
                  <a:lnTo>
                    <a:pt x="97" y="245"/>
                  </a:lnTo>
                  <a:lnTo>
                    <a:pt x="102" y="246"/>
                  </a:lnTo>
                  <a:lnTo>
                    <a:pt x="107" y="247"/>
                  </a:lnTo>
                  <a:lnTo>
                    <a:pt x="111" y="247"/>
                  </a:lnTo>
                  <a:lnTo>
                    <a:pt x="115" y="247"/>
                  </a:lnTo>
                  <a:lnTo>
                    <a:pt x="120" y="246"/>
                  </a:lnTo>
                  <a:lnTo>
                    <a:pt x="124" y="245"/>
                  </a:lnTo>
                  <a:lnTo>
                    <a:pt x="128" y="244"/>
                  </a:lnTo>
                  <a:lnTo>
                    <a:pt x="133" y="242"/>
                  </a:lnTo>
                  <a:lnTo>
                    <a:pt x="136" y="240"/>
                  </a:lnTo>
                  <a:lnTo>
                    <a:pt x="139" y="238"/>
                  </a:lnTo>
                  <a:lnTo>
                    <a:pt x="142" y="236"/>
                  </a:lnTo>
                  <a:lnTo>
                    <a:pt x="145" y="234"/>
                  </a:lnTo>
                  <a:lnTo>
                    <a:pt x="148" y="231"/>
                  </a:lnTo>
                  <a:lnTo>
                    <a:pt x="150" y="227"/>
                  </a:lnTo>
                  <a:lnTo>
                    <a:pt x="152" y="224"/>
                  </a:lnTo>
                  <a:lnTo>
                    <a:pt x="153" y="220"/>
                  </a:lnTo>
                  <a:lnTo>
                    <a:pt x="155" y="215"/>
                  </a:lnTo>
                  <a:lnTo>
                    <a:pt x="156" y="210"/>
                  </a:lnTo>
                  <a:lnTo>
                    <a:pt x="157" y="205"/>
                  </a:lnTo>
                  <a:lnTo>
                    <a:pt x="157" y="198"/>
                  </a:lnTo>
                  <a:lnTo>
                    <a:pt x="158" y="192"/>
                  </a:lnTo>
                  <a:lnTo>
                    <a:pt x="158" y="184"/>
                  </a:lnTo>
                  <a:lnTo>
                    <a:pt x="158" y="177"/>
                  </a:lnTo>
                  <a:lnTo>
                    <a:pt x="158" y="44"/>
                  </a:lnTo>
                  <a:lnTo>
                    <a:pt x="201" y="54"/>
                  </a:lnTo>
                  <a:lnTo>
                    <a:pt x="201" y="304"/>
                  </a:lnTo>
                  <a:lnTo>
                    <a:pt x="163" y="2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84"/>
            <p:cNvSpPr>
              <a:spLocks/>
            </p:cNvSpPr>
            <p:nvPr/>
          </p:nvSpPr>
          <p:spPr bwMode="auto">
            <a:xfrm>
              <a:off x="3132" y="1607"/>
              <a:ext cx="40" cy="61"/>
            </a:xfrm>
            <a:custGeom>
              <a:avLst/>
              <a:gdLst>
                <a:gd name="T0" fmla="*/ 0 w 202"/>
                <a:gd name="T1" fmla="*/ 0 h 302"/>
                <a:gd name="T2" fmla="*/ 1 w 202"/>
                <a:gd name="T3" fmla="*/ 2 h 302"/>
                <a:gd name="T4" fmla="*/ 2 w 202"/>
                <a:gd name="T5" fmla="*/ 1 h 302"/>
                <a:gd name="T6" fmla="*/ 3 w 202"/>
                <a:gd name="T7" fmla="*/ 1 h 302"/>
                <a:gd name="T8" fmla="*/ 4 w 202"/>
                <a:gd name="T9" fmla="*/ 1 h 302"/>
                <a:gd name="T10" fmla="*/ 5 w 202"/>
                <a:gd name="T11" fmla="*/ 1 h 302"/>
                <a:gd name="T12" fmla="*/ 5 w 202"/>
                <a:gd name="T13" fmla="*/ 1 h 302"/>
                <a:gd name="T14" fmla="*/ 6 w 202"/>
                <a:gd name="T15" fmla="*/ 1 h 302"/>
                <a:gd name="T16" fmla="*/ 6 w 202"/>
                <a:gd name="T17" fmla="*/ 2 h 302"/>
                <a:gd name="T18" fmla="*/ 6 w 202"/>
                <a:gd name="T19" fmla="*/ 2 h 302"/>
                <a:gd name="T20" fmla="*/ 7 w 202"/>
                <a:gd name="T21" fmla="*/ 2 h 302"/>
                <a:gd name="T22" fmla="*/ 7 w 202"/>
                <a:gd name="T23" fmla="*/ 2 h 302"/>
                <a:gd name="T24" fmla="*/ 7 w 202"/>
                <a:gd name="T25" fmla="*/ 3 h 302"/>
                <a:gd name="T26" fmla="*/ 7 w 202"/>
                <a:gd name="T27" fmla="*/ 3 h 302"/>
                <a:gd name="T28" fmla="*/ 8 w 202"/>
                <a:gd name="T29" fmla="*/ 3 h 302"/>
                <a:gd name="T30" fmla="*/ 8 w 202"/>
                <a:gd name="T31" fmla="*/ 4 h 302"/>
                <a:gd name="T32" fmla="*/ 8 w 202"/>
                <a:gd name="T33" fmla="*/ 4 h 302"/>
                <a:gd name="T34" fmla="*/ 8 w 202"/>
                <a:gd name="T35" fmla="*/ 4 h 302"/>
                <a:gd name="T36" fmla="*/ 8 w 202"/>
                <a:gd name="T37" fmla="*/ 5 h 302"/>
                <a:gd name="T38" fmla="*/ 8 w 202"/>
                <a:gd name="T39" fmla="*/ 5 h 302"/>
                <a:gd name="T40" fmla="*/ 8 w 202"/>
                <a:gd name="T41" fmla="*/ 5 h 302"/>
                <a:gd name="T42" fmla="*/ 8 w 202"/>
                <a:gd name="T43" fmla="*/ 6 h 302"/>
                <a:gd name="T44" fmla="*/ 6 w 202"/>
                <a:gd name="T45" fmla="*/ 12 h 302"/>
                <a:gd name="T46" fmla="*/ 6 w 202"/>
                <a:gd name="T47" fmla="*/ 5 h 302"/>
                <a:gd name="T48" fmla="*/ 6 w 202"/>
                <a:gd name="T49" fmla="*/ 5 h 302"/>
                <a:gd name="T50" fmla="*/ 6 w 202"/>
                <a:gd name="T51" fmla="*/ 5 h 302"/>
                <a:gd name="T52" fmla="*/ 6 w 202"/>
                <a:gd name="T53" fmla="*/ 4 h 302"/>
                <a:gd name="T54" fmla="*/ 6 w 202"/>
                <a:gd name="T55" fmla="*/ 4 h 302"/>
                <a:gd name="T56" fmla="*/ 6 w 202"/>
                <a:gd name="T57" fmla="*/ 4 h 302"/>
                <a:gd name="T58" fmla="*/ 6 w 202"/>
                <a:gd name="T59" fmla="*/ 3 h 302"/>
                <a:gd name="T60" fmla="*/ 6 w 202"/>
                <a:gd name="T61" fmla="*/ 3 h 302"/>
                <a:gd name="T62" fmla="*/ 5 w 202"/>
                <a:gd name="T63" fmla="*/ 3 h 302"/>
                <a:gd name="T64" fmla="*/ 5 w 202"/>
                <a:gd name="T65" fmla="*/ 3 h 302"/>
                <a:gd name="T66" fmla="*/ 5 w 202"/>
                <a:gd name="T67" fmla="*/ 3 h 302"/>
                <a:gd name="T68" fmla="*/ 4 w 202"/>
                <a:gd name="T69" fmla="*/ 2 h 302"/>
                <a:gd name="T70" fmla="*/ 4 w 202"/>
                <a:gd name="T71" fmla="*/ 2 h 302"/>
                <a:gd name="T72" fmla="*/ 4 w 202"/>
                <a:gd name="T73" fmla="*/ 2 h 302"/>
                <a:gd name="T74" fmla="*/ 3 w 202"/>
                <a:gd name="T75" fmla="*/ 2 h 302"/>
                <a:gd name="T76" fmla="*/ 3 w 202"/>
                <a:gd name="T77" fmla="*/ 2 h 302"/>
                <a:gd name="T78" fmla="*/ 2 w 202"/>
                <a:gd name="T79" fmla="*/ 3 h 302"/>
                <a:gd name="T80" fmla="*/ 2 w 202"/>
                <a:gd name="T81" fmla="*/ 3 h 302"/>
                <a:gd name="T82" fmla="*/ 2 w 202"/>
                <a:gd name="T83" fmla="*/ 4 h 302"/>
                <a:gd name="T84" fmla="*/ 2 w 202"/>
                <a:gd name="T85" fmla="*/ 5 h 302"/>
                <a:gd name="T86" fmla="*/ 2 w 202"/>
                <a:gd name="T87" fmla="*/ 11 h 30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02" h="302">
                  <a:moveTo>
                    <a:pt x="0" y="248"/>
                  </a:moveTo>
                  <a:lnTo>
                    <a:pt x="0" y="0"/>
                  </a:lnTo>
                  <a:lnTo>
                    <a:pt x="37" y="10"/>
                  </a:lnTo>
                  <a:lnTo>
                    <a:pt x="37" y="45"/>
                  </a:lnTo>
                  <a:lnTo>
                    <a:pt x="45" y="38"/>
                  </a:lnTo>
                  <a:lnTo>
                    <a:pt x="54" y="31"/>
                  </a:lnTo>
                  <a:lnTo>
                    <a:pt x="62" y="27"/>
                  </a:lnTo>
                  <a:lnTo>
                    <a:pt x="71" y="24"/>
                  </a:lnTo>
                  <a:lnTo>
                    <a:pt x="82" y="21"/>
                  </a:lnTo>
                  <a:lnTo>
                    <a:pt x="93" y="21"/>
                  </a:lnTo>
                  <a:lnTo>
                    <a:pt x="104" y="22"/>
                  </a:lnTo>
                  <a:lnTo>
                    <a:pt x="117" y="26"/>
                  </a:lnTo>
                  <a:lnTo>
                    <a:pt x="123" y="27"/>
                  </a:lnTo>
                  <a:lnTo>
                    <a:pt x="128" y="29"/>
                  </a:lnTo>
                  <a:lnTo>
                    <a:pt x="134" y="31"/>
                  </a:lnTo>
                  <a:lnTo>
                    <a:pt x="139" y="33"/>
                  </a:lnTo>
                  <a:lnTo>
                    <a:pt x="143" y="35"/>
                  </a:lnTo>
                  <a:lnTo>
                    <a:pt x="149" y="39"/>
                  </a:lnTo>
                  <a:lnTo>
                    <a:pt x="154" y="41"/>
                  </a:lnTo>
                  <a:lnTo>
                    <a:pt x="158" y="44"/>
                  </a:lnTo>
                  <a:lnTo>
                    <a:pt x="163" y="47"/>
                  </a:lnTo>
                  <a:lnTo>
                    <a:pt x="167" y="52"/>
                  </a:lnTo>
                  <a:lnTo>
                    <a:pt x="171" y="55"/>
                  </a:lnTo>
                  <a:lnTo>
                    <a:pt x="175" y="58"/>
                  </a:lnTo>
                  <a:lnTo>
                    <a:pt x="178" y="61"/>
                  </a:lnTo>
                  <a:lnTo>
                    <a:pt x="181" y="66"/>
                  </a:lnTo>
                  <a:lnTo>
                    <a:pt x="184" y="69"/>
                  </a:lnTo>
                  <a:lnTo>
                    <a:pt x="187" y="73"/>
                  </a:lnTo>
                  <a:lnTo>
                    <a:pt x="189" y="78"/>
                  </a:lnTo>
                  <a:lnTo>
                    <a:pt x="191" y="81"/>
                  </a:lnTo>
                  <a:lnTo>
                    <a:pt x="193" y="85"/>
                  </a:lnTo>
                  <a:lnTo>
                    <a:pt x="194" y="89"/>
                  </a:lnTo>
                  <a:lnTo>
                    <a:pt x="196" y="94"/>
                  </a:lnTo>
                  <a:lnTo>
                    <a:pt x="197" y="98"/>
                  </a:lnTo>
                  <a:lnTo>
                    <a:pt x="198" y="104"/>
                  </a:lnTo>
                  <a:lnTo>
                    <a:pt x="200" y="108"/>
                  </a:lnTo>
                  <a:lnTo>
                    <a:pt x="201" y="111"/>
                  </a:lnTo>
                  <a:lnTo>
                    <a:pt x="201" y="115"/>
                  </a:lnTo>
                  <a:lnTo>
                    <a:pt x="202" y="120"/>
                  </a:lnTo>
                  <a:lnTo>
                    <a:pt x="202" y="124"/>
                  </a:lnTo>
                  <a:lnTo>
                    <a:pt x="202" y="129"/>
                  </a:lnTo>
                  <a:lnTo>
                    <a:pt x="202" y="136"/>
                  </a:lnTo>
                  <a:lnTo>
                    <a:pt x="202" y="142"/>
                  </a:lnTo>
                  <a:lnTo>
                    <a:pt x="202" y="150"/>
                  </a:lnTo>
                  <a:lnTo>
                    <a:pt x="202" y="302"/>
                  </a:lnTo>
                  <a:lnTo>
                    <a:pt x="160" y="292"/>
                  </a:lnTo>
                  <a:lnTo>
                    <a:pt x="160" y="140"/>
                  </a:lnTo>
                  <a:lnTo>
                    <a:pt x="160" y="134"/>
                  </a:lnTo>
                  <a:lnTo>
                    <a:pt x="160" y="127"/>
                  </a:lnTo>
                  <a:lnTo>
                    <a:pt x="160" y="122"/>
                  </a:lnTo>
                  <a:lnTo>
                    <a:pt x="158" y="117"/>
                  </a:lnTo>
                  <a:lnTo>
                    <a:pt x="158" y="112"/>
                  </a:lnTo>
                  <a:lnTo>
                    <a:pt x="157" y="108"/>
                  </a:lnTo>
                  <a:lnTo>
                    <a:pt x="156" y="104"/>
                  </a:lnTo>
                  <a:lnTo>
                    <a:pt x="155" y="100"/>
                  </a:lnTo>
                  <a:lnTo>
                    <a:pt x="154" y="97"/>
                  </a:lnTo>
                  <a:lnTo>
                    <a:pt x="152" y="93"/>
                  </a:lnTo>
                  <a:lnTo>
                    <a:pt x="150" y="89"/>
                  </a:lnTo>
                  <a:lnTo>
                    <a:pt x="149" y="86"/>
                  </a:lnTo>
                  <a:lnTo>
                    <a:pt x="145" y="84"/>
                  </a:lnTo>
                  <a:lnTo>
                    <a:pt x="143" y="81"/>
                  </a:lnTo>
                  <a:lnTo>
                    <a:pt x="140" y="78"/>
                  </a:lnTo>
                  <a:lnTo>
                    <a:pt x="138" y="75"/>
                  </a:lnTo>
                  <a:lnTo>
                    <a:pt x="135" y="72"/>
                  </a:lnTo>
                  <a:lnTo>
                    <a:pt x="131" y="70"/>
                  </a:lnTo>
                  <a:lnTo>
                    <a:pt x="127" y="68"/>
                  </a:lnTo>
                  <a:lnTo>
                    <a:pt x="124" y="66"/>
                  </a:lnTo>
                  <a:lnTo>
                    <a:pt x="121" y="64"/>
                  </a:lnTo>
                  <a:lnTo>
                    <a:pt x="116" y="62"/>
                  </a:lnTo>
                  <a:lnTo>
                    <a:pt x="112" y="60"/>
                  </a:lnTo>
                  <a:lnTo>
                    <a:pt x="108" y="59"/>
                  </a:lnTo>
                  <a:lnTo>
                    <a:pt x="101" y="58"/>
                  </a:lnTo>
                  <a:lnTo>
                    <a:pt x="95" y="57"/>
                  </a:lnTo>
                  <a:lnTo>
                    <a:pt x="89" y="57"/>
                  </a:lnTo>
                  <a:lnTo>
                    <a:pt x="83" y="57"/>
                  </a:lnTo>
                  <a:lnTo>
                    <a:pt x="77" y="58"/>
                  </a:lnTo>
                  <a:lnTo>
                    <a:pt x="72" y="59"/>
                  </a:lnTo>
                  <a:lnTo>
                    <a:pt x="67" y="61"/>
                  </a:lnTo>
                  <a:lnTo>
                    <a:pt x="61" y="64"/>
                  </a:lnTo>
                  <a:lnTo>
                    <a:pt x="57" y="68"/>
                  </a:lnTo>
                  <a:lnTo>
                    <a:pt x="53" y="72"/>
                  </a:lnTo>
                  <a:lnTo>
                    <a:pt x="49" y="78"/>
                  </a:lnTo>
                  <a:lnTo>
                    <a:pt x="47" y="85"/>
                  </a:lnTo>
                  <a:lnTo>
                    <a:pt x="45" y="93"/>
                  </a:lnTo>
                  <a:lnTo>
                    <a:pt x="43" y="102"/>
                  </a:lnTo>
                  <a:lnTo>
                    <a:pt x="43" y="112"/>
                  </a:lnTo>
                  <a:lnTo>
                    <a:pt x="42" y="124"/>
                  </a:lnTo>
                  <a:lnTo>
                    <a:pt x="42" y="259"/>
                  </a:lnTo>
                  <a:lnTo>
                    <a:pt x="0" y="24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85"/>
            <p:cNvSpPr>
              <a:spLocks/>
            </p:cNvSpPr>
            <p:nvPr/>
          </p:nvSpPr>
          <p:spPr bwMode="auto">
            <a:xfrm>
              <a:off x="3183" y="1625"/>
              <a:ext cx="43" cy="53"/>
            </a:xfrm>
            <a:custGeom>
              <a:avLst/>
              <a:gdLst>
                <a:gd name="T0" fmla="*/ 9 w 217"/>
                <a:gd name="T1" fmla="*/ 8 h 269"/>
                <a:gd name="T2" fmla="*/ 8 w 217"/>
                <a:gd name="T3" fmla="*/ 9 h 269"/>
                <a:gd name="T4" fmla="*/ 7 w 217"/>
                <a:gd name="T5" fmla="*/ 10 h 269"/>
                <a:gd name="T6" fmla="*/ 7 w 217"/>
                <a:gd name="T7" fmla="*/ 10 h 269"/>
                <a:gd name="T8" fmla="*/ 6 w 217"/>
                <a:gd name="T9" fmla="*/ 10 h 269"/>
                <a:gd name="T10" fmla="*/ 4 w 217"/>
                <a:gd name="T11" fmla="*/ 10 h 269"/>
                <a:gd name="T12" fmla="*/ 3 w 217"/>
                <a:gd name="T13" fmla="*/ 10 h 269"/>
                <a:gd name="T14" fmla="*/ 2 w 217"/>
                <a:gd name="T15" fmla="*/ 9 h 269"/>
                <a:gd name="T16" fmla="*/ 1 w 217"/>
                <a:gd name="T17" fmla="*/ 8 h 269"/>
                <a:gd name="T18" fmla="*/ 0 w 217"/>
                <a:gd name="T19" fmla="*/ 6 h 269"/>
                <a:gd name="T20" fmla="*/ 0 w 217"/>
                <a:gd name="T21" fmla="*/ 5 h 269"/>
                <a:gd name="T22" fmla="*/ 0 w 217"/>
                <a:gd name="T23" fmla="*/ 3 h 269"/>
                <a:gd name="T24" fmla="*/ 0 w 217"/>
                <a:gd name="T25" fmla="*/ 2 h 269"/>
                <a:gd name="T26" fmla="*/ 1 w 217"/>
                <a:gd name="T27" fmla="*/ 2 h 269"/>
                <a:gd name="T28" fmla="*/ 1 w 217"/>
                <a:gd name="T29" fmla="*/ 1 h 269"/>
                <a:gd name="T30" fmla="*/ 2 w 217"/>
                <a:gd name="T31" fmla="*/ 0 h 269"/>
                <a:gd name="T32" fmla="*/ 2 w 217"/>
                <a:gd name="T33" fmla="*/ 0 h 269"/>
                <a:gd name="T34" fmla="*/ 3 w 217"/>
                <a:gd name="T35" fmla="*/ 0 h 269"/>
                <a:gd name="T36" fmla="*/ 4 w 217"/>
                <a:gd name="T37" fmla="*/ 0 h 269"/>
                <a:gd name="T38" fmla="*/ 5 w 217"/>
                <a:gd name="T39" fmla="*/ 0 h 269"/>
                <a:gd name="T40" fmla="*/ 6 w 217"/>
                <a:gd name="T41" fmla="*/ 1 h 269"/>
                <a:gd name="T42" fmla="*/ 7 w 217"/>
                <a:gd name="T43" fmla="*/ 2 h 269"/>
                <a:gd name="T44" fmla="*/ 8 w 217"/>
                <a:gd name="T45" fmla="*/ 3 h 269"/>
                <a:gd name="T46" fmla="*/ 8 w 217"/>
                <a:gd name="T47" fmla="*/ 4 h 269"/>
                <a:gd name="T48" fmla="*/ 7 w 217"/>
                <a:gd name="T49" fmla="*/ 4 h 269"/>
                <a:gd name="T50" fmla="*/ 7 w 217"/>
                <a:gd name="T51" fmla="*/ 3 h 269"/>
                <a:gd name="T52" fmla="*/ 6 w 217"/>
                <a:gd name="T53" fmla="*/ 3 h 269"/>
                <a:gd name="T54" fmla="*/ 6 w 217"/>
                <a:gd name="T55" fmla="*/ 2 h 269"/>
                <a:gd name="T56" fmla="*/ 5 w 217"/>
                <a:gd name="T57" fmla="*/ 2 h 269"/>
                <a:gd name="T58" fmla="*/ 5 w 217"/>
                <a:gd name="T59" fmla="*/ 2 h 269"/>
                <a:gd name="T60" fmla="*/ 4 w 217"/>
                <a:gd name="T61" fmla="*/ 1 h 269"/>
                <a:gd name="T62" fmla="*/ 3 w 217"/>
                <a:gd name="T63" fmla="*/ 2 h 269"/>
                <a:gd name="T64" fmla="*/ 2 w 217"/>
                <a:gd name="T65" fmla="*/ 2 h 269"/>
                <a:gd name="T66" fmla="*/ 2 w 217"/>
                <a:gd name="T67" fmla="*/ 3 h 269"/>
                <a:gd name="T68" fmla="*/ 2 w 217"/>
                <a:gd name="T69" fmla="*/ 4 h 269"/>
                <a:gd name="T70" fmla="*/ 2 w 217"/>
                <a:gd name="T71" fmla="*/ 5 h 269"/>
                <a:gd name="T72" fmla="*/ 2 w 217"/>
                <a:gd name="T73" fmla="*/ 6 h 269"/>
                <a:gd name="T74" fmla="*/ 2 w 217"/>
                <a:gd name="T75" fmla="*/ 7 h 269"/>
                <a:gd name="T76" fmla="*/ 3 w 217"/>
                <a:gd name="T77" fmla="*/ 8 h 269"/>
                <a:gd name="T78" fmla="*/ 4 w 217"/>
                <a:gd name="T79" fmla="*/ 9 h 269"/>
                <a:gd name="T80" fmla="*/ 4 w 217"/>
                <a:gd name="T81" fmla="*/ 9 h 269"/>
                <a:gd name="T82" fmla="*/ 5 w 217"/>
                <a:gd name="T83" fmla="*/ 9 h 269"/>
                <a:gd name="T84" fmla="*/ 6 w 217"/>
                <a:gd name="T85" fmla="*/ 9 h 269"/>
                <a:gd name="T86" fmla="*/ 6 w 217"/>
                <a:gd name="T87" fmla="*/ 9 h 269"/>
                <a:gd name="T88" fmla="*/ 7 w 217"/>
                <a:gd name="T89" fmla="*/ 8 h 269"/>
                <a:gd name="T90" fmla="*/ 7 w 217"/>
                <a:gd name="T91" fmla="*/ 7 h 2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17" h="269">
                  <a:moveTo>
                    <a:pt x="175" y="185"/>
                  </a:moveTo>
                  <a:lnTo>
                    <a:pt x="217" y="201"/>
                  </a:lnTo>
                  <a:lnTo>
                    <a:pt x="215" y="212"/>
                  </a:lnTo>
                  <a:lnTo>
                    <a:pt x="211" y="221"/>
                  </a:lnTo>
                  <a:lnTo>
                    <a:pt x="208" y="229"/>
                  </a:lnTo>
                  <a:lnTo>
                    <a:pt x="205" y="237"/>
                  </a:lnTo>
                  <a:lnTo>
                    <a:pt x="200" y="244"/>
                  </a:lnTo>
                  <a:lnTo>
                    <a:pt x="194" y="250"/>
                  </a:lnTo>
                  <a:lnTo>
                    <a:pt x="189" y="255"/>
                  </a:lnTo>
                  <a:lnTo>
                    <a:pt x="182" y="260"/>
                  </a:lnTo>
                  <a:lnTo>
                    <a:pt x="175" y="263"/>
                  </a:lnTo>
                  <a:lnTo>
                    <a:pt x="167" y="266"/>
                  </a:lnTo>
                  <a:lnTo>
                    <a:pt x="158" y="268"/>
                  </a:lnTo>
                  <a:lnTo>
                    <a:pt x="151" y="269"/>
                  </a:lnTo>
                  <a:lnTo>
                    <a:pt x="142" y="269"/>
                  </a:lnTo>
                  <a:lnTo>
                    <a:pt x="133" y="269"/>
                  </a:lnTo>
                  <a:lnTo>
                    <a:pt x="123" y="267"/>
                  </a:lnTo>
                  <a:lnTo>
                    <a:pt x="113" y="265"/>
                  </a:lnTo>
                  <a:lnTo>
                    <a:pt x="100" y="262"/>
                  </a:lnTo>
                  <a:lnTo>
                    <a:pt x="88" y="257"/>
                  </a:lnTo>
                  <a:lnTo>
                    <a:pt x="77" y="251"/>
                  </a:lnTo>
                  <a:lnTo>
                    <a:pt x="67" y="245"/>
                  </a:lnTo>
                  <a:lnTo>
                    <a:pt x="57" y="237"/>
                  </a:lnTo>
                  <a:lnTo>
                    <a:pt x="47" y="229"/>
                  </a:lnTo>
                  <a:lnTo>
                    <a:pt x="38" y="220"/>
                  </a:lnTo>
                  <a:lnTo>
                    <a:pt x="31" y="210"/>
                  </a:lnTo>
                  <a:lnTo>
                    <a:pt x="23" y="199"/>
                  </a:lnTo>
                  <a:lnTo>
                    <a:pt x="17" y="187"/>
                  </a:lnTo>
                  <a:lnTo>
                    <a:pt x="11" y="175"/>
                  </a:lnTo>
                  <a:lnTo>
                    <a:pt x="7" y="164"/>
                  </a:lnTo>
                  <a:lnTo>
                    <a:pt x="4" y="149"/>
                  </a:lnTo>
                  <a:lnTo>
                    <a:pt x="2" y="135"/>
                  </a:lnTo>
                  <a:lnTo>
                    <a:pt x="1" y="121"/>
                  </a:lnTo>
                  <a:lnTo>
                    <a:pt x="0" y="106"/>
                  </a:lnTo>
                  <a:lnTo>
                    <a:pt x="0" y="97"/>
                  </a:lnTo>
                  <a:lnTo>
                    <a:pt x="1" y="87"/>
                  </a:lnTo>
                  <a:lnTo>
                    <a:pt x="2" y="78"/>
                  </a:lnTo>
                  <a:lnTo>
                    <a:pt x="3" y="70"/>
                  </a:lnTo>
                  <a:lnTo>
                    <a:pt x="5" y="61"/>
                  </a:lnTo>
                  <a:lnTo>
                    <a:pt x="7" y="53"/>
                  </a:lnTo>
                  <a:lnTo>
                    <a:pt x="10" y="46"/>
                  </a:lnTo>
                  <a:lnTo>
                    <a:pt x="14" y="39"/>
                  </a:lnTo>
                  <a:lnTo>
                    <a:pt x="17" y="33"/>
                  </a:lnTo>
                  <a:lnTo>
                    <a:pt x="21" y="26"/>
                  </a:lnTo>
                  <a:lnTo>
                    <a:pt x="26" y="22"/>
                  </a:lnTo>
                  <a:lnTo>
                    <a:pt x="30" y="17"/>
                  </a:lnTo>
                  <a:lnTo>
                    <a:pt x="35" y="13"/>
                  </a:lnTo>
                  <a:lnTo>
                    <a:pt x="41" y="10"/>
                  </a:lnTo>
                  <a:lnTo>
                    <a:pt x="47" y="7"/>
                  </a:lnTo>
                  <a:lnTo>
                    <a:pt x="54" y="5"/>
                  </a:lnTo>
                  <a:lnTo>
                    <a:pt x="61" y="2"/>
                  </a:lnTo>
                  <a:lnTo>
                    <a:pt x="68" y="1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98" y="2"/>
                  </a:lnTo>
                  <a:lnTo>
                    <a:pt x="106" y="4"/>
                  </a:lnTo>
                  <a:lnTo>
                    <a:pt x="113" y="6"/>
                  </a:lnTo>
                  <a:lnTo>
                    <a:pt x="123" y="8"/>
                  </a:lnTo>
                  <a:lnTo>
                    <a:pt x="133" y="12"/>
                  </a:lnTo>
                  <a:lnTo>
                    <a:pt x="141" y="15"/>
                  </a:lnTo>
                  <a:lnTo>
                    <a:pt x="150" y="20"/>
                  </a:lnTo>
                  <a:lnTo>
                    <a:pt x="158" y="25"/>
                  </a:lnTo>
                  <a:lnTo>
                    <a:pt x="166" y="31"/>
                  </a:lnTo>
                  <a:lnTo>
                    <a:pt x="173" y="37"/>
                  </a:lnTo>
                  <a:lnTo>
                    <a:pt x="179" y="44"/>
                  </a:lnTo>
                  <a:lnTo>
                    <a:pt x="185" y="51"/>
                  </a:lnTo>
                  <a:lnTo>
                    <a:pt x="191" y="58"/>
                  </a:lnTo>
                  <a:lnTo>
                    <a:pt x="196" y="66"/>
                  </a:lnTo>
                  <a:lnTo>
                    <a:pt x="201" y="74"/>
                  </a:lnTo>
                  <a:lnTo>
                    <a:pt x="205" y="82"/>
                  </a:lnTo>
                  <a:lnTo>
                    <a:pt x="208" y="91"/>
                  </a:lnTo>
                  <a:lnTo>
                    <a:pt x="210" y="101"/>
                  </a:lnTo>
                  <a:lnTo>
                    <a:pt x="213" y="111"/>
                  </a:lnTo>
                  <a:lnTo>
                    <a:pt x="171" y="106"/>
                  </a:lnTo>
                  <a:lnTo>
                    <a:pt x="170" y="100"/>
                  </a:lnTo>
                  <a:lnTo>
                    <a:pt x="168" y="93"/>
                  </a:lnTo>
                  <a:lnTo>
                    <a:pt x="166" y="88"/>
                  </a:lnTo>
                  <a:lnTo>
                    <a:pt x="164" y="81"/>
                  </a:lnTo>
                  <a:lnTo>
                    <a:pt x="161" y="77"/>
                  </a:lnTo>
                  <a:lnTo>
                    <a:pt x="157" y="72"/>
                  </a:lnTo>
                  <a:lnTo>
                    <a:pt x="154" y="67"/>
                  </a:lnTo>
                  <a:lnTo>
                    <a:pt x="151" y="63"/>
                  </a:lnTo>
                  <a:lnTo>
                    <a:pt x="147" y="59"/>
                  </a:lnTo>
                  <a:lnTo>
                    <a:pt x="143" y="55"/>
                  </a:lnTo>
                  <a:lnTo>
                    <a:pt x="139" y="52"/>
                  </a:lnTo>
                  <a:lnTo>
                    <a:pt x="135" y="49"/>
                  </a:lnTo>
                  <a:lnTo>
                    <a:pt x="130" y="46"/>
                  </a:lnTo>
                  <a:lnTo>
                    <a:pt x="125" y="44"/>
                  </a:lnTo>
                  <a:lnTo>
                    <a:pt x="120" y="42"/>
                  </a:lnTo>
                  <a:lnTo>
                    <a:pt x="115" y="40"/>
                  </a:lnTo>
                  <a:lnTo>
                    <a:pt x="107" y="39"/>
                  </a:lnTo>
                  <a:lnTo>
                    <a:pt x="100" y="38"/>
                  </a:lnTo>
                  <a:lnTo>
                    <a:pt x="93" y="38"/>
                  </a:lnTo>
                  <a:lnTo>
                    <a:pt x="86" y="38"/>
                  </a:lnTo>
                  <a:lnTo>
                    <a:pt x="80" y="40"/>
                  </a:lnTo>
                  <a:lnTo>
                    <a:pt x="74" y="42"/>
                  </a:lnTo>
                  <a:lnTo>
                    <a:pt x="69" y="46"/>
                  </a:lnTo>
                  <a:lnTo>
                    <a:pt x="63" y="49"/>
                  </a:lnTo>
                  <a:lnTo>
                    <a:pt x="58" y="54"/>
                  </a:lnTo>
                  <a:lnTo>
                    <a:pt x="55" y="60"/>
                  </a:lnTo>
                  <a:lnTo>
                    <a:pt x="51" y="67"/>
                  </a:lnTo>
                  <a:lnTo>
                    <a:pt x="48" y="75"/>
                  </a:lnTo>
                  <a:lnTo>
                    <a:pt x="46" y="84"/>
                  </a:lnTo>
                  <a:lnTo>
                    <a:pt x="44" y="93"/>
                  </a:lnTo>
                  <a:lnTo>
                    <a:pt x="44" y="104"/>
                  </a:lnTo>
                  <a:lnTo>
                    <a:pt x="43" y="116"/>
                  </a:lnTo>
                  <a:lnTo>
                    <a:pt x="44" y="129"/>
                  </a:lnTo>
                  <a:lnTo>
                    <a:pt x="44" y="140"/>
                  </a:lnTo>
                  <a:lnTo>
                    <a:pt x="46" y="151"/>
                  </a:lnTo>
                  <a:lnTo>
                    <a:pt x="48" y="161"/>
                  </a:lnTo>
                  <a:lnTo>
                    <a:pt x="50" y="170"/>
                  </a:lnTo>
                  <a:lnTo>
                    <a:pt x="54" y="179"/>
                  </a:lnTo>
                  <a:lnTo>
                    <a:pt x="58" y="187"/>
                  </a:lnTo>
                  <a:lnTo>
                    <a:pt x="62" y="195"/>
                  </a:lnTo>
                  <a:lnTo>
                    <a:pt x="68" y="201"/>
                  </a:lnTo>
                  <a:lnTo>
                    <a:pt x="73" y="207"/>
                  </a:lnTo>
                  <a:lnTo>
                    <a:pt x="78" y="212"/>
                  </a:lnTo>
                  <a:lnTo>
                    <a:pt x="85" y="218"/>
                  </a:lnTo>
                  <a:lnTo>
                    <a:pt x="91" y="222"/>
                  </a:lnTo>
                  <a:lnTo>
                    <a:pt x="98" y="225"/>
                  </a:lnTo>
                  <a:lnTo>
                    <a:pt x="106" y="228"/>
                  </a:lnTo>
                  <a:lnTo>
                    <a:pt x="113" y="231"/>
                  </a:lnTo>
                  <a:lnTo>
                    <a:pt x="118" y="232"/>
                  </a:lnTo>
                  <a:lnTo>
                    <a:pt x="125" y="233"/>
                  </a:lnTo>
                  <a:lnTo>
                    <a:pt x="130" y="233"/>
                  </a:lnTo>
                  <a:lnTo>
                    <a:pt x="136" y="233"/>
                  </a:lnTo>
                  <a:lnTo>
                    <a:pt x="140" y="232"/>
                  </a:lnTo>
                  <a:lnTo>
                    <a:pt x="146" y="231"/>
                  </a:lnTo>
                  <a:lnTo>
                    <a:pt x="150" y="228"/>
                  </a:lnTo>
                  <a:lnTo>
                    <a:pt x="154" y="226"/>
                  </a:lnTo>
                  <a:lnTo>
                    <a:pt x="158" y="223"/>
                  </a:lnTo>
                  <a:lnTo>
                    <a:pt x="162" y="220"/>
                  </a:lnTo>
                  <a:lnTo>
                    <a:pt x="165" y="215"/>
                  </a:lnTo>
                  <a:lnTo>
                    <a:pt x="167" y="211"/>
                  </a:lnTo>
                  <a:lnTo>
                    <a:pt x="170" y="206"/>
                  </a:lnTo>
                  <a:lnTo>
                    <a:pt x="173" y="199"/>
                  </a:lnTo>
                  <a:lnTo>
                    <a:pt x="174" y="193"/>
                  </a:lnTo>
                  <a:lnTo>
                    <a:pt x="175" y="18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86"/>
            <p:cNvSpPr>
              <a:spLocks/>
            </p:cNvSpPr>
            <p:nvPr/>
          </p:nvSpPr>
          <p:spPr bwMode="auto">
            <a:xfrm>
              <a:off x="3233" y="1615"/>
              <a:ext cx="41" cy="80"/>
            </a:xfrm>
            <a:custGeom>
              <a:avLst/>
              <a:gdLst>
                <a:gd name="T0" fmla="*/ 0 w 203"/>
                <a:gd name="T1" fmla="*/ 0 h 398"/>
                <a:gd name="T2" fmla="*/ 2 w 203"/>
                <a:gd name="T3" fmla="*/ 5 h 398"/>
                <a:gd name="T4" fmla="*/ 2 w 203"/>
                <a:gd name="T5" fmla="*/ 5 h 398"/>
                <a:gd name="T6" fmla="*/ 3 w 203"/>
                <a:gd name="T7" fmla="*/ 5 h 398"/>
                <a:gd name="T8" fmla="*/ 4 w 203"/>
                <a:gd name="T9" fmla="*/ 5 h 398"/>
                <a:gd name="T10" fmla="*/ 5 w 203"/>
                <a:gd name="T11" fmla="*/ 5 h 398"/>
                <a:gd name="T12" fmla="*/ 5 w 203"/>
                <a:gd name="T13" fmla="*/ 5 h 398"/>
                <a:gd name="T14" fmla="*/ 6 w 203"/>
                <a:gd name="T15" fmla="*/ 5 h 398"/>
                <a:gd name="T16" fmla="*/ 6 w 203"/>
                <a:gd name="T17" fmla="*/ 5 h 398"/>
                <a:gd name="T18" fmla="*/ 7 w 203"/>
                <a:gd name="T19" fmla="*/ 6 h 398"/>
                <a:gd name="T20" fmla="*/ 7 w 203"/>
                <a:gd name="T21" fmla="*/ 6 h 398"/>
                <a:gd name="T22" fmla="*/ 7 w 203"/>
                <a:gd name="T23" fmla="*/ 6 h 398"/>
                <a:gd name="T24" fmla="*/ 8 w 203"/>
                <a:gd name="T25" fmla="*/ 7 h 398"/>
                <a:gd name="T26" fmla="*/ 8 w 203"/>
                <a:gd name="T27" fmla="*/ 7 h 398"/>
                <a:gd name="T28" fmla="*/ 8 w 203"/>
                <a:gd name="T29" fmla="*/ 8 h 398"/>
                <a:gd name="T30" fmla="*/ 8 w 203"/>
                <a:gd name="T31" fmla="*/ 8 h 398"/>
                <a:gd name="T32" fmla="*/ 8 w 203"/>
                <a:gd name="T33" fmla="*/ 9 h 398"/>
                <a:gd name="T34" fmla="*/ 8 w 203"/>
                <a:gd name="T35" fmla="*/ 10 h 398"/>
                <a:gd name="T36" fmla="*/ 7 w 203"/>
                <a:gd name="T37" fmla="*/ 16 h 398"/>
                <a:gd name="T38" fmla="*/ 6 w 203"/>
                <a:gd name="T39" fmla="*/ 9 h 398"/>
                <a:gd name="T40" fmla="*/ 6 w 203"/>
                <a:gd name="T41" fmla="*/ 8 h 398"/>
                <a:gd name="T42" fmla="*/ 6 w 203"/>
                <a:gd name="T43" fmla="*/ 8 h 398"/>
                <a:gd name="T44" fmla="*/ 6 w 203"/>
                <a:gd name="T45" fmla="*/ 7 h 398"/>
                <a:gd name="T46" fmla="*/ 6 w 203"/>
                <a:gd name="T47" fmla="*/ 7 h 398"/>
                <a:gd name="T48" fmla="*/ 5 w 203"/>
                <a:gd name="T49" fmla="*/ 7 h 398"/>
                <a:gd name="T50" fmla="*/ 5 w 203"/>
                <a:gd name="T51" fmla="*/ 6 h 398"/>
                <a:gd name="T52" fmla="*/ 5 w 203"/>
                <a:gd name="T53" fmla="*/ 6 h 398"/>
                <a:gd name="T54" fmla="*/ 4 w 203"/>
                <a:gd name="T55" fmla="*/ 6 h 398"/>
                <a:gd name="T56" fmla="*/ 4 w 203"/>
                <a:gd name="T57" fmla="*/ 6 h 398"/>
                <a:gd name="T58" fmla="*/ 3 w 203"/>
                <a:gd name="T59" fmla="*/ 6 h 398"/>
                <a:gd name="T60" fmla="*/ 3 w 203"/>
                <a:gd name="T61" fmla="*/ 6 h 398"/>
                <a:gd name="T62" fmla="*/ 3 w 203"/>
                <a:gd name="T63" fmla="*/ 6 h 398"/>
                <a:gd name="T64" fmla="*/ 2 w 203"/>
                <a:gd name="T65" fmla="*/ 6 h 398"/>
                <a:gd name="T66" fmla="*/ 2 w 203"/>
                <a:gd name="T67" fmla="*/ 7 h 398"/>
                <a:gd name="T68" fmla="*/ 2 w 203"/>
                <a:gd name="T69" fmla="*/ 7 h 398"/>
                <a:gd name="T70" fmla="*/ 2 w 203"/>
                <a:gd name="T71" fmla="*/ 7 h 398"/>
                <a:gd name="T72" fmla="*/ 2 w 203"/>
                <a:gd name="T73" fmla="*/ 8 h 398"/>
                <a:gd name="T74" fmla="*/ 2 w 203"/>
                <a:gd name="T75" fmla="*/ 8 h 398"/>
                <a:gd name="T76" fmla="*/ 2 w 203"/>
                <a:gd name="T77" fmla="*/ 9 h 398"/>
                <a:gd name="T78" fmla="*/ 2 w 203"/>
                <a:gd name="T79" fmla="*/ 14 h 39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03" h="398">
                  <a:moveTo>
                    <a:pt x="0" y="344"/>
                  </a:moveTo>
                  <a:lnTo>
                    <a:pt x="0" y="0"/>
                  </a:lnTo>
                  <a:lnTo>
                    <a:pt x="42" y="11"/>
                  </a:lnTo>
                  <a:lnTo>
                    <a:pt x="42" y="134"/>
                  </a:lnTo>
                  <a:lnTo>
                    <a:pt x="49" y="128"/>
                  </a:lnTo>
                  <a:lnTo>
                    <a:pt x="58" y="123"/>
                  </a:lnTo>
                  <a:lnTo>
                    <a:pt x="67" y="120"/>
                  </a:lnTo>
                  <a:lnTo>
                    <a:pt x="75" y="118"/>
                  </a:lnTo>
                  <a:lnTo>
                    <a:pt x="85" y="117"/>
                  </a:lnTo>
                  <a:lnTo>
                    <a:pt x="95" y="117"/>
                  </a:lnTo>
                  <a:lnTo>
                    <a:pt x="105" y="118"/>
                  </a:lnTo>
                  <a:lnTo>
                    <a:pt x="116" y="120"/>
                  </a:lnTo>
                  <a:lnTo>
                    <a:pt x="123" y="122"/>
                  </a:lnTo>
                  <a:lnTo>
                    <a:pt x="130" y="124"/>
                  </a:lnTo>
                  <a:lnTo>
                    <a:pt x="136" y="126"/>
                  </a:lnTo>
                  <a:lnTo>
                    <a:pt x="142" y="130"/>
                  </a:lnTo>
                  <a:lnTo>
                    <a:pt x="148" y="133"/>
                  </a:lnTo>
                  <a:lnTo>
                    <a:pt x="154" y="136"/>
                  </a:lnTo>
                  <a:lnTo>
                    <a:pt x="159" y="139"/>
                  </a:lnTo>
                  <a:lnTo>
                    <a:pt x="165" y="144"/>
                  </a:lnTo>
                  <a:lnTo>
                    <a:pt x="169" y="148"/>
                  </a:lnTo>
                  <a:lnTo>
                    <a:pt x="174" y="152"/>
                  </a:lnTo>
                  <a:lnTo>
                    <a:pt x="178" y="157"/>
                  </a:lnTo>
                  <a:lnTo>
                    <a:pt x="182" y="161"/>
                  </a:lnTo>
                  <a:lnTo>
                    <a:pt x="185" y="166"/>
                  </a:lnTo>
                  <a:lnTo>
                    <a:pt x="189" y="172"/>
                  </a:lnTo>
                  <a:lnTo>
                    <a:pt x="191" y="176"/>
                  </a:lnTo>
                  <a:lnTo>
                    <a:pt x="194" y="181"/>
                  </a:lnTo>
                  <a:lnTo>
                    <a:pt x="195" y="187"/>
                  </a:lnTo>
                  <a:lnTo>
                    <a:pt x="197" y="193"/>
                  </a:lnTo>
                  <a:lnTo>
                    <a:pt x="199" y="200"/>
                  </a:lnTo>
                  <a:lnTo>
                    <a:pt x="201" y="207"/>
                  </a:lnTo>
                  <a:lnTo>
                    <a:pt x="202" y="215"/>
                  </a:lnTo>
                  <a:lnTo>
                    <a:pt x="202" y="223"/>
                  </a:lnTo>
                  <a:lnTo>
                    <a:pt x="203" y="231"/>
                  </a:lnTo>
                  <a:lnTo>
                    <a:pt x="203" y="240"/>
                  </a:lnTo>
                  <a:lnTo>
                    <a:pt x="203" y="398"/>
                  </a:lnTo>
                  <a:lnTo>
                    <a:pt x="161" y="386"/>
                  </a:lnTo>
                  <a:lnTo>
                    <a:pt x="161" y="228"/>
                  </a:lnTo>
                  <a:lnTo>
                    <a:pt x="159" y="220"/>
                  </a:lnTo>
                  <a:lnTo>
                    <a:pt x="159" y="214"/>
                  </a:lnTo>
                  <a:lnTo>
                    <a:pt x="158" y="206"/>
                  </a:lnTo>
                  <a:lnTo>
                    <a:pt x="156" y="200"/>
                  </a:lnTo>
                  <a:lnTo>
                    <a:pt x="155" y="194"/>
                  </a:lnTo>
                  <a:lnTo>
                    <a:pt x="153" y="189"/>
                  </a:lnTo>
                  <a:lnTo>
                    <a:pt x="150" y="184"/>
                  </a:lnTo>
                  <a:lnTo>
                    <a:pt x="147" y="179"/>
                  </a:lnTo>
                  <a:lnTo>
                    <a:pt x="143" y="175"/>
                  </a:lnTo>
                  <a:lnTo>
                    <a:pt x="139" y="171"/>
                  </a:lnTo>
                  <a:lnTo>
                    <a:pt x="135" y="166"/>
                  </a:lnTo>
                  <a:lnTo>
                    <a:pt x="130" y="163"/>
                  </a:lnTo>
                  <a:lnTo>
                    <a:pt x="125" y="161"/>
                  </a:lnTo>
                  <a:lnTo>
                    <a:pt x="120" y="158"/>
                  </a:lnTo>
                  <a:lnTo>
                    <a:pt x="114" y="155"/>
                  </a:lnTo>
                  <a:lnTo>
                    <a:pt x="108" y="154"/>
                  </a:lnTo>
                  <a:lnTo>
                    <a:pt x="103" y="153"/>
                  </a:lnTo>
                  <a:lnTo>
                    <a:pt x="99" y="152"/>
                  </a:lnTo>
                  <a:lnTo>
                    <a:pt x="94" y="151"/>
                  </a:lnTo>
                  <a:lnTo>
                    <a:pt x="89" y="151"/>
                  </a:lnTo>
                  <a:lnTo>
                    <a:pt x="85" y="151"/>
                  </a:lnTo>
                  <a:lnTo>
                    <a:pt x="81" y="152"/>
                  </a:lnTo>
                  <a:lnTo>
                    <a:pt x="76" y="153"/>
                  </a:lnTo>
                  <a:lnTo>
                    <a:pt x="72" y="154"/>
                  </a:lnTo>
                  <a:lnTo>
                    <a:pt x="69" y="155"/>
                  </a:lnTo>
                  <a:lnTo>
                    <a:pt x="64" y="158"/>
                  </a:lnTo>
                  <a:lnTo>
                    <a:pt x="61" y="160"/>
                  </a:lnTo>
                  <a:lnTo>
                    <a:pt x="58" y="162"/>
                  </a:lnTo>
                  <a:lnTo>
                    <a:pt x="56" y="164"/>
                  </a:lnTo>
                  <a:lnTo>
                    <a:pt x="52" y="167"/>
                  </a:lnTo>
                  <a:lnTo>
                    <a:pt x="50" y="171"/>
                  </a:lnTo>
                  <a:lnTo>
                    <a:pt x="49" y="174"/>
                  </a:lnTo>
                  <a:lnTo>
                    <a:pt x="47" y="178"/>
                  </a:lnTo>
                  <a:lnTo>
                    <a:pt x="46" y="183"/>
                  </a:lnTo>
                  <a:lnTo>
                    <a:pt x="45" y="188"/>
                  </a:lnTo>
                  <a:lnTo>
                    <a:pt x="44" y="192"/>
                  </a:lnTo>
                  <a:lnTo>
                    <a:pt x="43" y="199"/>
                  </a:lnTo>
                  <a:lnTo>
                    <a:pt x="43" y="204"/>
                  </a:lnTo>
                  <a:lnTo>
                    <a:pt x="42" y="212"/>
                  </a:lnTo>
                  <a:lnTo>
                    <a:pt x="42" y="218"/>
                  </a:lnTo>
                  <a:lnTo>
                    <a:pt x="42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87"/>
            <p:cNvSpPr>
              <a:spLocks noEditPoints="1"/>
            </p:cNvSpPr>
            <p:nvPr/>
          </p:nvSpPr>
          <p:spPr bwMode="auto">
            <a:xfrm>
              <a:off x="3283" y="1652"/>
              <a:ext cx="47" cy="54"/>
            </a:xfrm>
            <a:custGeom>
              <a:avLst/>
              <a:gdLst>
                <a:gd name="T0" fmla="*/ 0 w 234"/>
                <a:gd name="T1" fmla="*/ 3 h 269"/>
                <a:gd name="T2" fmla="*/ 1 w 234"/>
                <a:gd name="T3" fmla="*/ 1 h 269"/>
                <a:gd name="T4" fmla="*/ 2 w 234"/>
                <a:gd name="T5" fmla="*/ 0 h 269"/>
                <a:gd name="T6" fmla="*/ 3 w 234"/>
                <a:gd name="T7" fmla="*/ 0 h 269"/>
                <a:gd name="T8" fmla="*/ 4 w 234"/>
                <a:gd name="T9" fmla="*/ 0 h 269"/>
                <a:gd name="T10" fmla="*/ 5 w 234"/>
                <a:gd name="T11" fmla="*/ 0 h 269"/>
                <a:gd name="T12" fmla="*/ 7 w 234"/>
                <a:gd name="T13" fmla="*/ 1 h 269"/>
                <a:gd name="T14" fmla="*/ 8 w 234"/>
                <a:gd name="T15" fmla="*/ 2 h 269"/>
                <a:gd name="T16" fmla="*/ 9 w 234"/>
                <a:gd name="T17" fmla="*/ 3 h 269"/>
                <a:gd name="T18" fmla="*/ 9 w 234"/>
                <a:gd name="T19" fmla="*/ 5 h 269"/>
                <a:gd name="T20" fmla="*/ 9 w 234"/>
                <a:gd name="T21" fmla="*/ 7 h 269"/>
                <a:gd name="T22" fmla="*/ 9 w 234"/>
                <a:gd name="T23" fmla="*/ 8 h 269"/>
                <a:gd name="T24" fmla="*/ 9 w 234"/>
                <a:gd name="T25" fmla="*/ 9 h 269"/>
                <a:gd name="T26" fmla="*/ 9 w 234"/>
                <a:gd name="T27" fmla="*/ 10 h 269"/>
                <a:gd name="T28" fmla="*/ 8 w 234"/>
                <a:gd name="T29" fmla="*/ 10 h 269"/>
                <a:gd name="T30" fmla="*/ 7 w 234"/>
                <a:gd name="T31" fmla="*/ 11 h 269"/>
                <a:gd name="T32" fmla="*/ 7 w 234"/>
                <a:gd name="T33" fmla="*/ 11 h 269"/>
                <a:gd name="T34" fmla="*/ 6 w 234"/>
                <a:gd name="T35" fmla="*/ 11 h 269"/>
                <a:gd name="T36" fmla="*/ 5 w 234"/>
                <a:gd name="T37" fmla="*/ 11 h 269"/>
                <a:gd name="T38" fmla="*/ 3 w 234"/>
                <a:gd name="T39" fmla="*/ 10 h 269"/>
                <a:gd name="T40" fmla="*/ 2 w 234"/>
                <a:gd name="T41" fmla="*/ 9 h 269"/>
                <a:gd name="T42" fmla="*/ 1 w 234"/>
                <a:gd name="T43" fmla="*/ 8 h 269"/>
                <a:gd name="T44" fmla="*/ 0 w 234"/>
                <a:gd name="T45" fmla="*/ 6 h 269"/>
                <a:gd name="T46" fmla="*/ 0 w 234"/>
                <a:gd name="T47" fmla="*/ 5 h 269"/>
                <a:gd name="T48" fmla="*/ 2 w 234"/>
                <a:gd name="T49" fmla="*/ 5 h 269"/>
                <a:gd name="T50" fmla="*/ 2 w 234"/>
                <a:gd name="T51" fmla="*/ 6 h 269"/>
                <a:gd name="T52" fmla="*/ 2 w 234"/>
                <a:gd name="T53" fmla="*/ 7 h 269"/>
                <a:gd name="T54" fmla="*/ 3 w 234"/>
                <a:gd name="T55" fmla="*/ 8 h 269"/>
                <a:gd name="T56" fmla="*/ 4 w 234"/>
                <a:gd name="T57" fmla="*/ 9 h 269"/>
                <a:gd name="T58" fmla="*/ 5 w 234"/>
                <a:gd name="T59" fmla="*/ 9 h 269"/>
                <a:gd name="T60" fmla="*/ 6 w 234"/>
                <a:gd name="T61" fmla="*/ 9 h 269"/>
                <a:gd name="T62" fmla="*/ 6 w 234"/>
                <a:gd name="T63" fmla="*/ 9 h 269"/>
                <a:gd name="T64" fmla="*/ 7 w 234"/>
                <a:gd name="T65" fmla="*/ 9 h 269"/>
                <a:gd name="T66" fmla="*/ 7 w 234"/>
                <a:gd name="T67" fmla="*/ 8 h 269"/>
                <a:gd name="T68" fmla="*/ 8 w 234"/>
                <a:gd name="T69" fmla="*/ 7 h 269"/>
                <a:gd name="T70" fmla="*/ 8 w 234"/>
                <a:gd name="T71" fmla="*/ 5 h 269"/>
                <a:gd name="T72" fmla="*/ 7 w 234"/>
                <a:gd name="T73" fmla="*/ 4 h 269"/>
                <a:gd name="T74" fmla="*/ 7 w 234"/>
                <a:gd name="T75" fmla="*/ 3 h 269"/>
                <a:gd name="T76" fmla="*/ 6 w 234"/>
                <a:gd name="T77" fmla="*/ 2 h 269"/>
                <a:gd name="T78" fmla="*/ 5 w 234"/>
                <a:gd name="T79" fmla="*/ 2 h 269"/>
                <a:gd name="T80" fmla="*/ 4 w 234"/>
                <a:gd name="T81" fmla="*/ 1 h 269"/>
                <a:gd name="T82" fmla="*/ 4 w 234"/>
                <a:gd name="T83" fmla="*/ 1 h 269"/>
                <a:gd name="T84" fmla="*/ 3 w 234"/>
                <a:gd name="T85" fmla="*/ 2 h 269"/>
                <a:gd name="T86" fmla="*/ 2 w 234"/>
                <a:gd name="T87" fmla="*/ 2 h 269"/>
                <a:gd name="T88" fmla="*/ 2 w 234"/>
                <a:gd name="T89" fmla="*/ 3 h 269"/>
                <a:gd name="T90" fmla="*/ 2 w 234"/>
                <a:gd name="T91" fmla="*/ 5 h 2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34" h="269">
                  <a:moveTo>
                    <a:pt x="0" y="103"/>
                  </a:moveTo>
                  <a:lnTo>
                    <a:pt x="1" y="86"/>
                  </a:lnTo>
                  <a:lnTo>
                    <a:pt x="4" y="71"/>
                  </a:lnTo>
                  <a:lnTo>
                    <a:pt x="6" y="58"/>
                  </a:lnTo>
                  <a:lnTo>
                    <a:pt x="10" y="45"/>
                  </a:lnTo>
                  <a:lnTo>
                    <a:pt x="15" y="34"/>
                  </a:lnTo>
                  <a:lnTo>
                    <a:pt x="22" y="25"/>
                  </a:lnTo>
                  <a:lnTo>
                    <a:pt x="31" y="18"/>
                  </a:lnTo>
                  <a:lnTo>
                    <a:pt x="39" y="11"/>
                  </a:lnTo>
                  <a:lnTo>
                    <a:pt x="48" y="7"/>
                  </a:lnTo>
                  <a:lnTo>
                    <a:pt x="57" y="4"/>
                  </a:lnTo>
                  <a:lnTo>
                    <a:pt x="65" y="1"/>
                  </a:lnTo>
                  <a:lnTo>
                    <a:pt x="75" y="0"/>
                  </a:lnTo>
                  <a:lnTo>
                    <a:pt x="85" y="0"/>
                  </a:lnTo>
                  <a:lnTo>
                    <a:pt x="95" y="0"/>
                  </a:lnTo>
                  <a:lnTo>
                    <a:pt x="106" y="2"/>
                  </a:lnTo>
                  <a:lnTo>
                    <a:pt x="117" y="4"/>
                  </a:lnTo>
                  <a:lnTo>
                    <a:pt x="130" y="8"/>
                  </a:lnTo>
                  <a:lnTo>
                    <a:pt x="142" y="12"/>
                  </a:lnTo>
                  <a:lnTo>
                    <a:pt x="154" y="19"/>
                  </a:lnTo>
                  <a:lnTo>
                    <a:pt x="165" y="25"/>
                  </a:lnTo>
                  <a:lnTo>
                    <a:pt x="174" y="33"/>
                  </a:lnTo>
                  <a:lnTo>
                    <a:pt x="184" y="41"/>
                  </a:lnTo>
                  <a:lnTo>
                    <a:pt x="193" y="50"/>
                  </a:lnTo>
                  <a:lnTo>
                    <a:pt x="201" y="60"/>
                  </a:lnTo>
                  <a:lnTo>
                    <a:pt x="209" y="71"/>
                  </a:lnTo>
                  <a:lnTo>
                    <a:pt x="215" y="83"/>
                  </a:lnTo>
                  <a:lnTo>
                    <a:pt x="221" y="95"/>
                  </a:lnTo>
                  <a:lnTo>
                    <a:pt x="226" y="107"/>
                  </a:lnTo>
                  <a:lnTo>
                    <a:pt x="229" y="120"/>
                  </a:lnTo>
                  <a:lnTo>
                    <a:pt x="232" y="134"/>
                  </a:lnTo>
                  <a:lnTo>
                    <a:pt x="234" y="148"/>
                  </a:lnTo>
                  <a:lnTo>
                    <a:pt x="234" y="162"/>
                  </a:lnTo>
                  <a:lnTo>
                    <a:pt x="234" y="174"/>
                  </a:lnTo>
                  <a:lnTo>
                    <a:pt x="233" y="184"/>
                  </a:lnTo>
                  <a:lnTo>
                    <a:pt x="232" y="194"/>
                  </a:lnTo>
                  <a:lnTo>
                    <a:pt x="231" y="204"/>
                  </a:lnTo>
                  <a:lnTo>
                    <a:pt x="228" y="212"/>
                  </a:lnTo>
                  <a:lnTo>
                    <a:pt x="226" y="220"/>
                  </a:lnTo>
                  <a:lnTo>
                    <a:pt x="223" y="228"/>
                  </a:lnTo>
                  <a:lnTo>
                    <a:pt x="220" y="234"/>
                  </a:lnTo>
                  <a:lnTo>
                    <a:pt x="215" y="239"/>
                  </a:lnTo>
                  <a:lnTo>
                    <a:pt x="211" y="245"/>
                  </a:lnTo>
                  <a:lnTo>
                    <a:pt x="207" y="249"/>
                  </a:lnTo>
                  <a:lnTo>
                    <a:pt x="202" y="254"/>
                  </a:lnTo>
                  <a:lnTo>
                    <a:pt x="196" y="257"/>
                  </a:lnTo>
                  <a:lnTo>
                    <a:pt x="191" y="260"/>
                  </a:lnTo>
                  <a:lnTo>
                    <a:pt x="184" y="263"/>
                  </a:lnTo>
                  <a:lnTo>
                    <a:pt x="178" y="265"/>
                  </a:lnTo>
                  <a:lnTo>
                    <a:pt x="171" y="267"/>
                  </a:lnTo>
                  <a:lnTo>
                    <a:pt x="164" y="269"/>
                  </a:lnTo>
                  <a:lnTo>
                    <a:pt x="156" y="269"/>
                  </a:lnTo>
                  <a:lnTo>
                    <a:pt x="148" y="269"/>
                  </a:lnTo>
                  <a:lnTo>
                    <a:pt x="141" y="269"/>
                  </a:lnTo>
                  <a:lnTo>
                    <a:pt x="133" y="268"/>
                  </a:lnTo>
                  <a:lnTo>
                    <a:pt x="126" y="267"/>
                  </a:lnTo>
                  <a:lnTo>
                    <a:pt x="117" y="264"/>
                  </a:lnTo>
                  <a:lnTo>
                    <a:pt x="105" y="260"/>
                  </a:lnTo>
                  <a:lnTo>
                    <a:pt x="92" y="256"/>
                  </a:lnTo>
                  <a:lnTo>
                    <a:pt x="81" y="250"/>
                  </a:lnTo>
                  <a:lnTo>
                    <a:pt x="71" y="244"/>
                  </a:lnTo>
                  <a:lnTo>
                    <a:pt x="60" y="236"/>
                  </a:lnTo>
                  <a:lnTo>
                    <a:pt x="50" y="228"/>
                  </a:lnTo>
                  <a:lnTo>
                    <a:pt x="41" y="218"/>
                  </a:lnTo>
                  <a:lnTo>
                    <a:pt x="33" y="208"/>
                  </a:lnTo>
                  <a:lnTo>
                    <a:pt x="25" y="197"/>
                  </a:lnTo>
                  <a:lnTo>
                    <a:pt x="19" y="185"/>
                  </a:lnTo>
                  <a:lnTo>
                    <a:pt x="13" y="174"/>
                  </a:lnTo>
                  <a:lnTo>
                    <a:pt x="9" y="161"/>
                  </a:lnTo>
                  <a:lnTo>
                    <a:pt x="6" y="148"/>
                  </a:lnTo>
                  <a:lnTo>
                    <a:pt x="2" y="134"/>
                  </a:lnTo>
                  <a:lnTo>
                    <a:pt x="1" y="118"/>
                  </a:lnTo>
                  <a:lnTo>
                    <a:pt x="0" y="103"/>
                  </a:lnTo>
                  <a:close/>
                  <a:moveTo>
                    <a:pt x="45" y="114"/>
                  </a:moveTo>
                  <a:lnTo>
                    <a:pt x="45" y="126"/>
                  </a:lnTo>
                  <a:lnTo>
                    <a:pt x="46" y="138"/>
                  </a:lnTo>
                  <a:lnTo>
                    <a:pt x="47" y="148"/>
                  </a:lnTo>
                  <a:lnTo>
                    <a:pt x="49" y="157"/>
                  </a:lnTo>
                  <a:lnTo>
                    <a:pt x="52" y="167"/>
                  </a:lnTo>
                  <a:lnTo>
                    <a:pt x="55" y="176"/>
                  </a:lnTo>
                  <a:lnTo>
                    <a:pt x="60" y="184"/>
                  </a:lnTo>
                  <a:lnTo>
                    <a:pt x="65" y="192"/>
                  </a:lnTo>
                  <a:lnTo>
                    <a:pt x="71" y="198"/>
                  </a:lnTo>
                  <a:lnTo>
                    <a:pt x="76" y="205"/>
                  </a:lnTo>
                  <a:lnTo>
                    <a:pt x="82" y="211"/>
                  </a:lnTo>
                  <a:lnTo>
                    <a:pt x="89" y="216"/>
                  </a:lnTo>
                  <a:lnTo>
                    <a:pt x="95" y="220"/>
                  </a:lnTo>
                  <a:lnTo>
                    <a:pt x="102" y="224"/>
                  </a:lnTo>
                  <a:lnTo>
                    <a:pt x="109" y="228"/>
                  </a:lnTo>
                  <a:lnTo>
                    <a:pt x="117" y="230"/>
                  </a:lnTo>
                  <a:lnTo>
                    <a:pt x="126" y="232"/>
                  </a:lnTo>
                  <a:lnTo>
                    <a:pt x="132" y="232"/>
                  </a:lnTo>
                  <a:lnTo>
                    <a:pt x="140" y="232"/>
                  </a:lnTo>
                  <a:lnTo>
                    <a:pt x="146" y="232"/>
                  </a:lnTo>
                  <a:lnTo>
                    <a:pt x="153" y="230"/>
                  </a:lnTo>
                  <a:lnTo>
                    <a:pt x="159" y="228"/>
                  </a:lnTo>
                  <a:lnTo>
                    <a:pt x="165" y="224"/>
                  </a:lnTo>
                  <a:lnTo>
                    <a:pt x="170" y="220"/>
                  </a:lnTo>
                  <a:lnTo>
                    <a:pt x="174" y="215"/>
                  </a:lnTo>
                  <a:lnTo>
                    <a:pt x="179" y="209"/>
                  </a:lnTo>
                  <a:lnTo>
                    <a:pt x="183" y="202"/>
                  </a:lnTo>
                  <a:lnTo>
                    <a:pt x="185" y="194"/>
                  </a:lnTo>
                  <a:lnTo>
                    <a:pt x="187" y="185"/>
                  </a:lnTo>
                  <a:lnTo>
                    <a:pt x="189" y="175"/>
                  </a:lnTo>
                  <a:lnTo>
                    <a:pt x="191" y="164"/>
                  </a:lnTo>
                  <a:lnTo>
                    <a:pt x="191" y="153"/>
                  </a:lnTo>
                  <a:lnTo>
                    <a:pt x="191" y="141"/>
                  </a:lnTo>
                  <a:lnTo>
                    <a:pt x="189" y="130"/>
                  </a:lnTo>
                  <a:lnTo>
                    <a:pt x="187" y="121"/>
                  </a:lnTo>
                  <a:lnTo>
                    <a:pt x="185" y="111"/>
                  </a:lnTo>
                  <a:lnTo>
                    <a:pt x="183" y="101"/>
                  </a:lnTo>
                  <a:lnTo>
                    <a:pt x="179" y="92"/>
                  </a:lnTo>
                  <a:lnTo>
                    <a:pt x="174" y="85"/>
                  </a:lnTo>
                  <a:lnTo>
                    <a:pt x="170" y="77"/>
                  </a:lnTo>
                  <a:lnTo>
                    <a:pt x="165" y="70"/>
                  </a:lnTo>
                  <a:lnTo>
                    <a:pt x="158" y="63"/>
                  </a:lnTo>
                  <a:lnTo>
                    <a:pt x="153" y="58"/>
                  </a:lnTo>
                  <a:lnTo>
                    <a:pt x="146" y="52"/>
                  </a:lnTo>
                  <a:lnTo>
                    <a:pt x="140" y="48"/>
                  </a:lnTo>
                  <a:lnTo>
                    <a:pt x="132" y="45"/>
                  </a:lnTo>
                  <a:lnTo>
                    <a:pt x="126" y="42"/>
                  </a:lnTo>
                  <a:lnTo>
                    <a:pt x="117" y="40"/>
                  </a:lnTo>
                  <a:lnTo>
                    <a:pt x="109" y="37"/>
                  </a:lnTo>
                  <a:lnTo>
                    <a:pt x="102" y="36"/>
                  </a:lnTo>
                  <a:lnTo>
                    <a:pt x="95" y="36"/>
                  </a:lnTo>
                  <a:lnTo>
                    <a:pt x="89" y="37"/>
                  </a:lnTo>
                  <a:lnTo>
                    <a:pt x="82" y="40"/>
                  </a:lnTo>
                  <a:lnTo>
                    <a:pt x="76" y="42"/>
                  </a:lnTo>
                  <a:lnTo>
                    <a:pt x="71" y="45"/>
                  </a:lnTo>
                  <a:lnTo>
                    <a:pt x="65" y="49"/>
                  </a:lnTo>
                  <a:lnTo>
                    <a:pt x="60" y="54"/>
                  </a:lnTo>
                  <a:lnTo>
                    <a:pt x="55" y="60"/>
                  </a:lnTo>
                  <a:lnTo>
                    <a:pt x="52" y="67"/>
                  </a:lnTo>
                  <a:lnTo>
                    <a:pt x="49" y="74"/>
                  </a:lnTo>
                  <a:lnTo>
                    <a:pt x="47" y="83"/>
                  </a:lnTo>
                  <a:lnTo>
                    <a:pt x="46" y="92"/>
                  </a:lnTo>
                  <a:lnTo>
                    <a:pt x="45" y="103"/>
                  </a:lnTo>
                  <a:lnTo>
                    <a:pt x="45" y="1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88"/>
            <p:cNvSpPr>
              <a:spLocks/>
            </p:cNvSpPr>
            <p:nvPr/>
          </p:nvSpPr>
          <p:spPr bwMode="auto">
            <a:xfrm>
              <a:off x="3340" y="1663"/>
              <a:ext cx="40" cy="60"/>
            </a:xfrm>
            <a:custGeom>
              <a:avLst/>
              <a:gdLst>
                <a:gd name="T0" fmla="*/ 7 w 203"/>
                <a:gd name="T1" fmla="*/ 10 h 303"/>
                <a:gd name="T2" fmla="*/ 6 w 203"/>
                <a:gd name="T3" fmla="*/ 11 h 303"/>
                <a:gd name="T4" fmla="*/ 5 w 203"/>
                <a:gd name="T5" fmla="*/ 11 h 303"/>
                <a:gd name="T6" fmla="*/ 4 w 203"/>
                <a:gd name="T7" fmla="*/ 11 h 303"/>
                <a:gd name="T8" fmla="*/ 3 w 203"/>
                <a:gd name="T9" fmla="*/ 11 h 303"/>
                <a:gd name="T10" fmla="*/ 3 w 203"/>
                <a:gd name="T11" fmla="*/ 11 h 303"/>
                <a:gd name="T12" fmla="*/ 3 w 203"/>
                <a:gd name="T13" fmla="*/ 10 h 303"/>
                <a:gd name="T14" fmla="*/ 2 w 203"/>
                <a:gd name="T15" fmla="*/ 10 h 303"/>
                <a:gd name="T16" fmla="*/ 2 w 203"/>
                <a:gd name="T17" fmla="*/ 10 h 303"/>
                <a:gd name="T18" fmla="*/ 1 w 203"/>
                <a:gd name="T19" fmla="*/ 10 h 303"/>
                <a:gd name="T20" fmla="*/ 1 w 203"/>
                <a:gd name="T21" fmla="*/ 10 h 303"/>
                <a:gd name="T22" fmla="*/ 1 w 203"/>
                <a:gd name="T23" fmla="*/ 9 h 303"/>
                <a:gd name="T24" fmla="*/ 1 w 203"/>
                <a:gd name="T25" fmla="*/ 9 h 303"/>
                <a:gd name="T26" fmla="*/ 0 w 203"/>
                <a:gd name="T27" fmla="*/ 9 h 303"/>
                <a:gd name="T28" fmla="*/ 0 w 203"/>
                <a:gd name="T29" fmla="*/ 8 h 303"/>
                <a:gd name="T30" fmla="*/ 0 w 203"/>
                <a:gd name="T31" fmla="*/ 8 h 303"/>
                <a:gd name="T32" fmla="*/ 0 w 203"/>
                <a:gd name="T33" fmla="*/ 8 h 303"/>
                <a:gd name="T34" fmla="*/ 0 w 203"/>
                <a:gd name="T35" fmla="*/ 7 h 303"/>
                <a:gd name="T36" fmla="*/ 0 w 203"/>
                <a:gd name="T37" fmla="*/ 7 h 303"/>
                <a:gd name="T38" fmla="*/ 0 w 203"/>
                <a:gd name="T39" fmla="*/ 7 h 303"/>
                <a:gd name="T40" fmla="*/ 0 w 203"/>
                <a:gd name="T41" fmla="*/ 6 h 303"/>
                <a:gd name="T42" fmla="*/ 2 w 203"/>
                <a:gd name="T43" fmla="*/ 0 h 303"/>
                <a:gd name="T44" fmla="*/ 2 w 203"/>
                <a:gd name="T45" fmla="*/ 6 h 303"/>
                <a:gd name="T46" fmla="*/ 2 w 203"/>
                <a:gd name="T47" fmla="*/ 7 h 303"/>
                <a:gd name="T48" fmla="*/ 2 w 203"/>
                <a:gd name="T49" fmla="*/ 7 h 303"/>
                <a:gd name="T50" fmla="*/ 2 w 203"/>
                <a:gd name="T51" fmla="*/ 8 h 303"/>
                <a:gd name="T52" fmla="*/ 2 w 203"/>
                <a:gd name="T53" fmla="*/ 8 h 303"/>
                <a:gd name="T54" fmla="*/ 2 w 203"/>
                <a:gd name="T55" fmla="*/ 8 h 303"/>
                <a:gd name="T56" fmla="*/ 2 w 203"/>
                <a:gd name="T57" fmla="*/ 9 h 303"/>
                <a:gd name="T58" fmla="*/ 2 w 203"/>
                <a:gd name="T59" fmla="*/ 9 h 303"/>
                <a:gd name="T60" fmla="*/ 3 w 203"/>
                <a:gd name="T61" fmla="*/ 9 h 303"/>
                <a:gd name="T62" fmla="*/ 3 w 203"/>
                <a:gd name="T63" fmla="*/ 9 h 303"/>
                <a:gd name="T64" fmla="*/ 3 w 203"/>
                <a:gd name="T65" fmla="*/ 9 h 303"/>
                <a:gd name="T66" fmla="*/ 4 w 203"/>
                <a:gd name="T67" fmla="*/ 10 h 303"/>
                <a:gd name="T68" fmla="*/ 4 w 203"/>
                <a:gd name="T69" fmla="*/ 10 h 303"/>
                <a:gd name="T70" fmla="*/ 4 w 203"/>
                <a:gd name="T71" fmla="*/ 10 h 303"/>
                <a:gd name="T72" fmla="*/ 5 w 203"/>
                <a:gd name="T73" fmla="*/ 10 h 303"/>
                <a:gd name="T74" fmla="*/ 5 w 203"/>
                <a:gd name="T75" fmla="*/ 10 h 303"/>
                <a:gd name="T76" fmla="*/ 5 w 203"/>
                <a:gd name="T77" fmla="*/ 10 h 303"/>
                <a:gd name="T78" fmla="*/ 6 w 203"/>
                <a:gd name="T79" fmla="*/ 9 h 303"/>
                <a:gd name="T80" fmla="*/ 6 w 203"/>
                <a:gd name="T81" fmla="*/ 9 h 303"/>
                <a:gd name="T82" fmla="*/ 6 w 203"/>
                <a:gd name="T83" fmla="*/ 9 h 303"/>
                <a:gd name="T84" fmla="*/ 6 w 203"/>
                <a:gd name="T85" fmla="*/ 9 h 303"/>
                <a:gd name="T86" fmla="*/ 6 w 203"/>
                <a:gd name="T87" fmla="*/ 8 h 303"/>
                <a:gd name="T88" fmla="*/ 6 w 203"/>
                <a:gd name="T89" fmla="*/ 8 h 303"/>
                <a:gd name="T90" fmla="*/ 6 w 203"/>
                <a:gd name="T91" fmla="*/ 7 h 303"/>
                <a:gd name="T92" fmla="*/ 6 w 203"/>
                <a:gd name="T93" fmla="*/ 2 h 303"/>
                <a:gd name="T94" fmla="*/ 8 w 203"/>
                <a:gd name="T95" fmla="*/ 12 h 30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3" h="303">
                  <a:moveTo>
                    <a:pt x="165" y="292"/>
                  </a:moveTo>
                  <a:lnTo>
                    <a:pt x="165" y="257"/>
                  </a:lnTo>
                  <a:lnTo>
                    <a:pt x="157" y="264"/>
                  </a:lnTo>
                  <a:lnTo>
                    <a:pt x="149" y="271"/>
                  </a:lnTo>
                  <a:lnTo>
                    <a:pt x="140" y="275"/>
                  </a:lnTo>
                  <a:lnTo>
                    <a:pt x="130" y="278"/>
                  </a:lnTo>
                  <a:lnTo>
                    <a:pt x="120" y="281"/>
                  </a:lnTo>
                  <a:lnTo>
                    <a:pt x="110" y="281"/>
                  </a:lnTo>
                  <a:lnTo>
                    <a:pt x="98" y="280"/>
                  </a:lnTo>
                  <a:lnTo>
                    <a:pt x="86" y="277"/>
                  </a:lnTo>
                  <a:lnTo>
                    <a:pt x="80" y="275"/>
                  </a:lnTo>
                  <a:lnTo>
                    <a:pt x="75" y="274"/>
                  </a:lnTo>
                  <a:lnTo>
                    <a:pt x="70" y="272"/>
                  </a:lnTo>
                  <a:lnTo>
                    <a:pt x="64" y="270"/>
                  </a:lnTo>
                  <a:lnTo>
                    <a:pt x="59" y="267"/>
                  </a:lnTo>
                  <a:lnTo>
                    <a:pt x="54" y="264"/>
                  </a:lnTo>
                  <a:lnTo>
                    <a:pt x="49" y="261"/>
                  </a:lnTo>
                  <a:lnTo>
                    <a:pt x="45" y="258"/>
                  </a:lnTo>
                  <a:lnTo>
                    <a:pt x="39" y="255"/>
                  </a:lnTo>
                  <a:lnTo>
                    <a:pt x="35" y="251"/>
                  </a:lnTo>
                  <a:lnTo>
                    <a:pt x="32" y="247"/>
                  </a:lnTo>
                  <a:lnTo>
                    <a:pt x="27" y="244"/>
                  </a:lnTo>
                  <a:lnTo>
                    <a:pt x="24" y="241"/>
                  </a:lnTo>
                  <a:lnTo>
                    <a:pt x="21" y="236"/>
                  </a:lnTo>
                  <a:lnTo>
                    <a:pt x="19" y="233"/>
                  </a:lnTo>
                  <a:lnTo>
                    <a:pt x="16" y="229"/>
                  </a:lnTo>
                  <a:lnTo>
                    <a:pt x="13" y="225"/>
                  </a:lnTo>
                  <a:lnTo>
                    <a:pt x="11" y="221"/>
                  </a:lnTo>
                  <a:lnTo>
                    <a:pt x="10" y="217"/>
                  </a:lnTo>
                  <a:lnTo>
                    <a:pt x="8" y="213"/>
                  </a:lnTo>
                  <a:lnTo>
                    <a:pt x="7" y="208"/>
                  </a:lnTo>
                  <a:lnTo>
                    <a:pt x="5" y="204"/>
                  </a:lnTo>
                  <a:lnTo>
                    <a:pt x="4" y="200"/>
                  </a:lnTo>
                  <a:lnTo>
                    <a:pt x="3" y="194"/>
                  </a:lnTo>
                  <a:lnTo>
                    <a:pt x="3" y="191"/>
                  </a:lnTo>
                  <a:lnTo>
                    <a:pt x="1" y="187"/>
                  </a:lnTo>
                  <a:lnTo>
                    <a:pt x="1" y="182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61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43" y="11"/>
                  </a:lnTo>
                  <a:lnTo>
                    <a:pt x="43" y="150"/>
                  </a:lnTo>
                  <a:lnTo>
                    <a:pt x="43" y="157"/>
                  </a:lnTo>
                  <a:lnTo>
                    <a:pt x="43" y="165"/>
                  </a:lnTo>
                  <a:lnTo>
                    <a:pt x="43" y="171"/>
                  </a:lnTo>
                  <a:lnTo>
                    <a:pt x="44" y="177"/>
                  </a:lnTo>
                  <a:lnTo>
                    <a:pt x="44" y="182"/>
                  </a:lnTo>
                  <a:lnTo>
                    <a:pt x="44" y="188"/>
                  </a:lnTo>
                  <a:lnTo>
                    <a:pt x="45" y="191"/>
                  </a:lnTo>
                  <a:lnTo>
                    <a:pt x="45" y="194"/>
                  </a:lnTo>
                  <a:lnTo>
                    <a:pt x="46" y="198"/>
                  </a:lnTo>
                  <a:lnTo>
                    <a:pt x="48" y="203"/>
                  </a:lnTo>
                  <a:lnTo>
                    <a:pt x="49" y="207"/>
                  </a:lnTo>
                  <a:lnTo>
                    <a:pt x="51" y="211"/>
                  </a:lnTo>
                  <a:lnTo>
                    <a:pt x="53" y="215"/>
                  </a:lnTo>
                  <a:lnTo>
                    <a:pt x="57" y="219"/>
                  </a:lnTo>
                  <a:lnTo>
                    <a:pt x="59" y="222"/>
                  </a:lnTo>
                  <a:lnTo>
                    <a:pt x="62" y="225"/>
                  </a:lnTo>
                  <a:lnTo>
                    <a:pt x="65" y="229"/>
                  </a:lnTo>
                  <a:lnTo>
                    <a:pt x="69" y="231"/>
                  </a:lnTo>
                  <a:lnTo>
                    <a:pt x="73" y="234"/>
                  </a:lnTo>
                  <a:lnTo>
                    <a:pt x="76" y="236"/>
                  </a:lnTo>
                  <a:lnTo>
                    <a:pt x="80" y="238"/>
                  </a:lnTo>
                  <a:lnTo>
                    <a:pt x="85" y="241"/>
                  </a:lnTo>
                  <a:lnTo>
                    <a:pt x="89" y="242"/>
                  </a:lnTo>
                  <a:lnTo>
                    <a:pt x="94" y="243"/>
                  </a:lnTo>
                  <a:lnTo>
                    <a:pt x="99" y="244"/>
                  </a:lnTo>
                  <a:lnTo>
                    <a:pt x="103" y="245"/>
                  </a:lnTo>
                  <a:lnTo>
                    <a:pt x="107" y="246"/>
                  </a:lnTo>
                  <a:lnTo>
                    <a:pt x="113" y="246"/>
                  </a:lnTo>
                  <a:lnTo>
                    <a:pt x="117" y="246"/>
                  </a:lnTo>
                  <a:lnTo>
                    <a:pt x="121" y="245"/>
                  </a:lnTo>
                  <a:lnTo>
                    <a:pt x="126" y="244"/>
                  </a:lnTo>
                  <a:lnTo>
                    <a:pt x="129" y="243"/>
                  </a:lnTo>
                  <a:lnTo>
                    <a:pt x="133" y="242"/>
                  </a:lnTo>
                  <a:lnTo>
                    <a:pt x="138" y="240"/>
                  </a:lnTo>
                  <a:lnTo>
                    <a:pt x="141" y="237"/>
                  </a:lnTo>
                  <a:lnTo>
                    <a:pt x="144" y="235"/>
                  </a:lnTo>
                  <a:lnTo>
                    <a:pt x="146" y="233"/>
                  </a:lnTo>
                  <a:lnTo>
                    <a:pt x="149" y="230"/>
                  </a:lnTo>
                  <a:lnTo>
                    <a:pt x="151" y="227"/>
                  </a:lnTo>
                  <a:lnTo>
                    <a:pt x="153" y="223"/>
                  </a:lnTo>
                  <a:lnTo>
                    <a:pt x="155" y="219"/>
                  </a:lnTo>
                  <a:lnTo>
                    <a:pt x="156" y="215"/>
                  </a:lnTo>
                  <a:lnTo>
                    <a:pt x="157" y="209"/>
                  </a:lnTo>
                  <a:lnTo>
                    <a:pt x="158" y="204"/>
                  </a:lnTo>
                  <a:lnTo>
                    <a:pt x="159" y="197"/>
                  </a:lnTo>
                  <a:lnTo>
                    <a:pt x="159" y="191"/>
                  </a:lnTo>
                  <a:lnTo>
                    <a:pt x="160" y="184"/>
                  </a:lnTo>
                  <a:lnTo>
                    <a:pt x="160" y="176"/>
                  </a:lnTo>
                  <a:lnTo>
                    <a:pt x="160" y="43"/>
                  </a:lnTo>
                  <a:lnTo>
                    <a:pt x="203" y="54"/>
                  </a:lnTo>
                  <a:lnTo>
                    <a:pt x="203" y="303"/>
                  </a:lnTo>
                  <a:lnTo>
                    <a:pt x="165" y="2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89"/>
            <p:cNvSpPr>
              <a:spLocks/>
            </p:cNvSpPr>
            <p:nvPr/>
          </p:nvSpPr>
          <p:spPr bwMode="auto">
            <a:xfrm>
              <a:off x="3389" y="1662"/>
              <a:ext cx="24" cy="70"/>
            </a:xfrm>
            <a:custGeom>
              <a:avLst/>
              <a:gdLst>
                <a:gd name="T0" fmla="*/ 5 w 122"/>
                <a:gd name="T1" fmla="*/ 14 h 349"/>
                <a:gd name="T2" fmla="*/ 4 w 122"/>
                <a:gd name="T3" fmla="*/ 14 h 349"/>
                <a:gd name="T4" fmla="*/ 4 w 122"/>
                <a:gd name="T5" fmla="*/ 14 h 349"/>
                <a:gd name="T6" fmla="*/ 4 w 122"/>
                <a:gd name="T7" fmla="*/ 14 h 349"/>
                <a:gd name="T8" fmla="*/ 4 w 122"/>
                <a:gd name="T9" fmla="*/ 14 h 349"/>
                <a:gd name="T10" fmla="*/ 3 w 122"/>
                <a:gd name="T11" fmla="*/ 14 h 349"/>
                <a:gd name="T12" fmla="*/ 3 w 122"/>
                <a:gd name="T13" fmla="*/ 14 h 349"/>
                <a:gd name="T14" fmla="*/ 2 w 122"/>
                <a:gd name="T15" fmla="*/ 13 h 349"/>
                <a:gd name="T16" fmla="*/ 2 w 122"/>
                <a:gd name="T17" fmla="*/ 13 h 349"/>
                <a:gd name="T18" fmla="*/ 2 w 122"/>
                <a:gd name="T19" fmla="*/ 13 h 349"/>
                <a:gd name="T20" fmla="*/ 2 w 122"/>
                <a:gd name="T21" fmla="*/ 13 h 349"/>
                <a:gd name="T22" fmla="*/ 2 w 122"/>
                <a:gd name="T23" fmla="*/ 12 h 349"/>
                <a:gd name="T24" fmla="*/ 1 w 122"/>
                <a:gd name="T25" fmla="*/ 12 h 349"/>
                <a:gd name="T26" fmla="*/ 1 w 122"/>
                <a:gd name="T27" fmla="*/ 12 h 349"/>
                <a:gd name="T28" fmla="*/ 1 w 122"/>
                <a:gd name="T29" fmla="*/ 11 h 349"/>
                <a:gd name="T30" fmla="*/ 1 w 122"/>
                <a:gd name="T31" fmla="*/ 11 h 349"/>
                <a:gd name="T32" fmla="*/ 1 w 122"/>
                <a:gd name="T33" fmla="*/ 10 h 349"/>
                <a:gd name="T34" fmla="*/ 0 w 122"/>
                <a:gd name="T35" fmla="*/ 4 h 349"/>
                <a:gd name="T36" fmla="*/ 1 w 122"/>
                <a:gd name="T37" fmla="*/ 3 h 349"/>
                <a:gd name="T38" fmla="*/ 3 w 122"/>
                <a:gd name="T39" fmla="*/ 0 h 349"/>
                <a:gd name="T40" fmla="*/ 5 w 122"/>
                <a:gd name="T41" fmla="*/ 4 h 349"/>
                <a:gd name="T42" fmla="*/ 3 w 122"/>
                <a:gd name="T43" fmla="*/ 5 h 349"/>
                <a:gd name="T44" fmla="*/ 3 w 122"/>
                <a:gd name="T45" fmla="*/ 11 h 349"/>
                <a:gd name="T46" fmla="*/ 3 w 122"/>
                <a:gd name="T47" fmla="*/ 11 h 349"/>
                <a:gd name="T48" fmla="*/ 3 w 122"/>
                <a:gd name="T49" fmla="*/ 11 h 349"/>
                <a:gd name="T50" fmla="*/ 3 w 122"/>
                <a:gd name="T51" fmla="*/ 12 h 349"/>
                <a:gd name="T52" fmla="*/ 3 w 122"/>
                <a:gd name="T53" fmla="*/ 12 h 349"/>
                <a:gd name="T54" fmla="*/ 3 w 122"/>
                <a:gd name="T55" fmla="*/ 12 h 349"/>
                <a:gd name="T56" fmla="*/ 3 w 122"/>
                <a:gd name="T57" fmla="*/ 12 h 349"/>
                <a:gd name="T58" fmla="*/ 3 w 122"/>
                <a:gd name="T59" fmla="*/ 12 h 349"/>
                <a:gd name="T60" fmla="*/ 3 w 122"/>
                <a:gd name="T61" fmla="*/ 12 h 349"/>
                <a:gd name="T62" fmla="*/ 3 w 122"/>
                <a:gd name="T63" fmla="*/ 12 h 349"/>
                <a:gd name="T64" fmla="*/ 4 w 122"/>
                <a:gd name="T65" fmla="*/ 12 h 349"/>
                <a:gd name="T66" fmla="*/ 4 w 122"/>
                <a:gd name="T67" fmla="*/ 12 h 349"/>
                <a:gd name="T68" fmla="*/ 4 w 122"/>
                <a:gd name="T69" fmla="*/ 12 h 349"/>
                <a:gd name="T70" fmla="*/ 4 w 122"/>
                <a:gd name="T71" fmla="*/ 12 h 349"/>
                <a:gd name="T72" fmla="*/ 4 w 122"/>
                <a:gd name="T73" fmla="*/ 12 h 349"/>
                <a:gd name="T74" fmla="*/ 4 w 122"/>
                <a:gd name="T75" fmla="*/ 12 h 34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22" h="349">
                  <a:moveTo>
                    <a:pt x="115" y="310"/>
                  </a:moveTo>
                  <a:lnTo>
                    <a:pt x="122" y="349"/>
                  </a:lnTo>
                  <a:lnTo>
                    <a:pt x="118" y="349"/>
                  </a:lnTo>
                  <a:lnTo>
                    <a:pt x="113" y="347"/>
                  </a:lnTo>
                  <a:lnTo>
                    <a:pt x="109" y="347"/>
                  </a:lnTo>
                  <a:lnTo>
                    <a:pt x="105" y="346"/>
                  </a:lnTo>
                  <a:lnTo>
                    <a:pt x="100" y="346"/>
                  </a:lnTo>
                  <a:lnTo>
                    <a:pt x="97" y="345"/>
                  </a:lnTo>
                  <a:lnTo>
                    <a:pt x="93" y="344"/>
                  </a:lnTo>
                  <a:lnTo>
                    <a:pt x="89" y="344"/>
                  </a:lnTo>
                  <a:lnTo>
                    <a:pt x="84" y="342"/>
                  </a:lnTo>
                  <a:lnTo>
                    <a:pt x="79" y="340"/>
                  </a:lnTo>
                  <a:lnTo>
                    <a:pt x="74" y="339"/>
                  </a:lnTo>
                  <a:lnTo>
                    <a:pt x="69" y="337"/>
                  </a:lnTo>
                  <a:lnTo>
                    <a:pt x="65" y="334"/>
                  </a:lnTo>
                  <a:lnTo>
                    <a:pt x="61" y="332"/>
                  </a:lnTo>
                  <a:lnTo>
                    <a:pt x="57" y="329"/>
                  </a:lnTo>
                  <a:lnTo>
                    <a:pt x="54" y="327"/>
                  </a:lnTo>
                  <a:lnTo>
                    <a:pt x="51" y="325"/>
                  </a:lnTo>
                  <a:lnTo>
                    <a:pt x="48" y="322"/>
                  </a:lnTo>
                  <a:lnTo>
                    <a:pt x="45" y="318"/>
                  </a:lnTo>
                  <a:lnTo>
                    <a:pt x="43" y="316"/>
                  </a:lnTo>
                  <a:lnTo>
                    <a:pt x="41" y="313"/>
                  </a:lnTo>
                  <a:lnTo>
                    <a:pt x="40" y="310"/>
                  </a:lnTo>
                  <a:lnTo>
                    <a:pt x="38" y="306"/>
                  </a:lnTo>
                  <a:lnTo>
                    <a:pt x="36" y="303"/>
                  </a:lnTo>
                  <a:lnTo>
                    <a:pt x="35" y="300"/>
                  </a:lnTo>
                  <a:lnTo>
                    <a:pt x="34" y="294"/>
                  </a:lnTo>
                  <a:lnTo>
                    <a:pt x="33" y="290"/>
                  </a:lnTo>
                  <a:lnTo>
                    <a:pt x="32" y="284"/>
                  </a:lnTo>
                  <a:lnTo>
                    <a:pt x="32" y="277"/>
                  </a:lnTo>
                  <a:lnTo>
                    <a:pt x="31" y="270"/>
                  </a:lnTo>
                  <a:lnTo>
                    <a:pt x="31" y="261"/>
                  </a:lnTo>
                  <a:lnTo>
                    <a:pt x="31" y="252"/>
                  </a:lnTo>
                  <a:lnTo>
                    <a:pt x="31" y="109"/>
                  </a:lnTo>
                  <a:lnTo>
                    <a:pt x="0" y="100"/>
                  </a:lnTo>
                  <a:lnTo>
                    <a:pt x="0" y="68"/>
                  </a:lnTo>
                  <a:lnTo>
                    <a:pt x="31" y="76"/>
                  </a:lnTo>
                  <a:lnTo>
                    <a:pt x="31" y="15"/>
                  </a:lnTo>
                  <a:lnTo>
                    <a:pt x="73" y="0"/>
                  </a:lnTo>
                  <a:lnTo>
                    <a:pt x="73" y="87"/>
                  </a:lnTo>
                  <a:lnTo>
                    <a:pt x="115" y="99"/>
                  </a:lnTo>
                  <a:lnTo>
                    <a:pt x="115" y="131"/>
                  </a:lnTo>
                  <a:lnTo>
                    <a:pt x="73" y="120"/>
                  </a:lnTo>
                  <a:lnTo>
                    <a:pt x="73" y="265"/>
                  </a:lnTo>
                  <a:lnTo>
                    <a:pt x="73" y="270"/>
                  </a:lnTo>
                  <a:lnTo>
                    <a:pt x="73" y="274"/>
                  </a:lnTo>
                  <a:lnTo>
                    <a:pt x="73" y="277"/>
                  </a:lnTo>
                  <a:lnTo>
                    <a:pt x="73" y="280"/>
                  </a:lnTo>
                  <a:lnTo>
                    <a:pt x="74" y="284"/>
                  </a:lnTo>
                  <a:lnTo>
                    <a:pt x="74" y="286"/>
                  </a:lnTo>
                  <a:lnTo>
                    <a:pt x="74" y="288"/>
                  </a:lnTo>
                  <a:lnTo>
                    <a:pt x="75" y="289"/>
                  </a:lnTo>
                  <a:lnTo>
                    <a:pt x="75" y="290"/>
                  </a:lnTo>
                  <a:lnTo>
                    <a:pt x="76" y="292"/>
                  </a:lnTo>
                  <a:lnTo>
                    <a:pt x="78" y="293"/>
                  </a:lnTo>
                  <a:lnTo>
                    <a:pt x="78" y="294"/>
                  </a:lnTo>
                  <a:lnTo>
                    <a:pt x="79" y="296"/>
                  </a:lnTo>
                  <a:lnTo>
                    <a:pt x="80" y="297"/>
                  </a:lnTo>
                  <a:lnTo>
                    <a:pt x="81" y="299"/>
                  </a:lnTo>
                  <a:lnTo>
                    <a:pt x="82" y="300"/>
                  </a:lnTo>
                  <a:lnTo>
                    <a:pt x="84" y="301"/>
                  </a:lnTo>
                  <a:lnTo>
                    <a:pt x="85" y="301"/>
                  </a:lnTo>
                  <a:lnTo>
                    <a:pt x="87" y="302"/>
                  </a:lnTo>
                  <a:lnTo>
                    <a:pt x="88" y="303"/>
                  </a:lnTo>
                  <a:lnTo>
                    <a:pt x="91" y="304"/>
                  </a:lnTo>
                  <a:lnTo>
                    <a:pt x="93" y="305"/>
                  </a:lnTo>
                  <a:lnTo>
                    <a:pt x="95" y="305"/>
                  </a:lnTo>
                  <a:lnTo>
                    <a:pt x="97" y="306"/>
                  </a:lnTo>
                  <a:lnTo>
                    <a:pt x="99" y="306"/>
                  </a:lnTo>
                  <a:lnTo>
                    <a:pt x="100" y="307"/>
                  </a:lnTo>
                  <a:lnTo>
                    <a:pt x="102" y="307"/>
                  </a:lnTo>
                  <a:lnTo>
                    <a:pt x="105" y="309"/>
                  </a:lnTo>
                  <a:lnTo>
                    <a:pt x="108" y="309"/>
                  </a:lnTo>
                  <a:lnTo>
                    <a:pt x="110" y="309"/>
                  </a:lnTo>
                  <a:lnTo>
                    <a:pt x="112" y="310"/>
                  </a:lnTo>
                  <a:lnTo>
                    <a:pt x="115" y="3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90"/>
            <p:cNvSpPr>
              <a:spLocks/>
            </p:cNvSpPr>
            <p:nvPr/>
          </p:nvSpPr>
          <p:spPr bwMode="auto">
            <a:xfrm>
              <a:off x="2487" y="2210"/>
              <a:ext cx="54" cy="77"/>
            </a:xfrm>
            <a:custGeom>
              <a:avLst/>
              <a:gdLst>
                <a:gd name="T0" fmla="*/ 5 w 272"/>
                <a:gd name="T1" fmla="*/ 15 h 386"/>
                <a:gd name="T2" fmla="*/ 5 w 272"/>
                <a:gd name="T3" fmla="*/ 3 h 386"/>
                <a:gd name="T4" fmla="*/ 0 w 272"/>
                <a:gd name="T5" fmla="*/ 2 h 386"/>
                <a:gd name="T6" fmla="*/ 0 w 272"/>
                <a:gd name="T7" fmla="*/ 0 h 386"/>
                <a:gd name="T8" fmla="*/ 11 w 272"/>
                <a:gd name="T9" fmla="*/ 3 h 386"/>
                <a:gd name="T10" fmla="*/ 11 w 272"/>
                <a:gd name="T11" fmla="*/ 5 h 386"/>
                <a:gd name="T12" fmla="*/ 6 w 272"/>
                <a:gd name="T13" fmla="*/ 3 h 386"/>
                <a:gd name="T14" fmla="*/ 6 w 272"/>
                <a:gd name="T15" fmla="*/ 15 h 386"/>
                <a:gd name="T16" fmla="*/ 5 w 272"/>
                <a:gd name="T17" fmla="*/ 15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2" h="386">
                  <a:moveTo>
                    <a:pt x="114" y="374"/>
                  </a:moveTo>
                  <a:lnTo>
                    <a:pt x="114" y="72"/>
                  </a:lnTo>
                  <a:lnTo>
                    <a:pt x="0" y="42"/>
                  </a:lnTo>
                  <a:lnTo>
                    <a:pt x="0" y="0"/>
                  </a:lnTo>
                  <a:lnTo>
                    <a:pt x="272" y="74"/>
                  </a:lnTo>
                  <a:lnTo>
                    <a:pt x="272" y="114"/>
                  </a:lnTo>
                  <a:lnTo>
                    <a:pt x="159" y="84"/>
                  </a:lnTo>
                  <a:lnTo>
                    <a:pt x="159" y="386"/>
                  </a:lnTo>
                  <a:lnTo>
                    <a:pt x="114" y="37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91"/>
            <p:cNvSpPr>
              <a:spLocks/>
            </p:cNvSpPr>
            <p:nvPr/>
          </p:nvSpPr>
          <p:spPr bwMode="auto">
            <a:xfrm>
              <a:off x="2546" y="2245"/>
              <a:ext cx="27" cy="52"/>
            </a:xfrm>
            <a:custGeom>
              <a:avLst/>
              <a:gdLst>
                <a:gd name="T0" fmla="*/ 0 w 135"/>
                <a:gd name="T1" fmla="*/ 10 h 261"/>
                <a:gd name="T2" fmla="*/ 0 w 135"/>
                <a:gd name="T3" fmla="*/ 0 h 261"/>
                <a:gd name="T4" fmla="*/ 2 w 135"/>
                <a:gd name="T5" fmla="*/ 0 h 261"/>
                <a:gd name="T6" fmla="*/ 2 w 135"/>
                <a:gd name="T7" fmla="*/ 2 h 261"/>
                <a:gd name="T8" fmla="*/ 2 w 135"/>
                <a:gd name="T9" fmla="*/ 2 h 261"/>
                <a:gd name="T10" fmla="*/ 2 w 135"/>
                <a:gd name="T11" fmla="*/ 2 h 261"/>
                <a:gd name="T12" fmla="*/ 2 w 135"/>
                <a:gd name="T13" fmla="*/ 1 h 261"/>
                <a:gd name="T14" fmla="*/ 2 w 135"/>
                <a:gd name="T15" fmla="*/ 1 h 261"/>
                <a:gd name="T16" fmla="*/ 2 w 135"/>
                <a:gd name="T17" fmla="*/ 1 h 261"/>
                <a:gd name="T18" fmla="*/ 2 w 135"/>
                <a:gd name="T19" fmla="*/ 1 h 261"/>
                <a:gd name="T20" fmla="*/ 2 w 135"/>
                <a:gd name="T21" fmla="*/ 1 h 261"/>
                <a:gd name="T22" fmla="*/ 3 w 135"/>
                <a:gd name="T23" fmla="*/ 1 h 261"/>
                <a:gd name="T24" fmla="*/ 3 w 135"/>
                <a:gd name="T25" fmla="*/ 1 h 261"/>
                <a:gd name="T26" fmla="*/ 3 w 135"/>
                <a:gd name="T27" fmla="*/ 1 h 261"/>
                <a:gd name="T28" fmla="*/ 3 w 135"/>
                <a:gd name="T29" fmla="*/ 1 h 261"/>
                <a:gd name="T30" fmla="*/ 3 w 135"/>
                <a:gd name="T31" fmla="*/ 1 h 261"/>
                <a:gd name="T32" fmla="*/ 3 w 135"/>
                <a:gd name="T33" fmla="*/ 1 h 261"/>
                <a:gd name="T34" fmla="*/ 3 w 135"/>
                <a:gd name="T35" fmla="*/ 1 h 261"/>
                <a:gd name="T36" fmla="*/ 4 w 135"/>
                <a:gd name="T37" fmla="*/ 1 h 261"/>
                <a:gd name="T38" fmla="*/ 4 w 135"/>
                <a:gd name="T39" fmla="*/ 1 h 261"/>
                <a:gd name="T40" fmla="*/ 4 w 135"/>
                <a:gd name="T41" fmla="*/ 1 h 261"/>
                <a:gd name="T42" fmla="*/ 4 w 135"/>
                <a:gd name="T43" fmla="*/ 1 h 261"/>
                <a:gd name="T44" fmla="*/ 4 w 135"/>
                <a:gd name="T45" fmla="*/ 1 h 261"/>
                <a:gd name="T46" fmla="*/ 5 w 135"/>
                <a:gd name="T47" fmla="*/ 1 h 261"/>
                <a:gd name="T48" fmla="*/ 5 w 135"/>
                <a:gd name="T49" fmla="*/ 1 h 261"/>
                <a:gd name="T50" fmla="*/ 5 w 135"/>
                <a:gd name="T51" fmla="*/ 1 h 261"/>
                <a:gd name="T52" fmla="*/ 5 w 135"/>
                <a:gd name="T53" fmla="*/ 2 h 261"/>
                <a:gd name="T54" fmla="*/ 5 w 135"/>
                <a:gd name="T55" fmla="*/ 2 h 261"/>
                <a:gd name="T56" fmla="*/ 5 w 135"/>
                <a:gd name="T57" fmla="*/ 3 h 261"/>
                <a:gd name="T58" fmla="*/ 5 w 135"/>
                <a:gd name="T59" fmla="*/ 3 h 261"/>
                <a:gd name="T60" fmla="*/ 5 w 135"/>
                <a:gd name="T61" fmla="*/ 3 h 261"/>
                <a:gd name="T62" fmla="*/ 4 w 135"/>
                <a:gd name="T63" fmla="*/ 3 h 261"/>
                <a:gd name="T64" fmla="*/ 4 w 135"/>
                <a:gd name="T65" fmla="*/ 3 h 261"/>
                <a:gd name="T66" fmla="*/ 4 w 135"/>
                <a:gd name="T67" fmla="*/ 3 h 261"/>
                <a:gd name="T68" fmla="*/ 4 w 135"/>
                <a:gd name="T69" fmla="*/ 3 h 261"/>
                <a:gd name="T70" fmla="*/ 4 w 135"/>
                <a:gd name="T71" fmla="*/ 3 h 261"/>
                <a:gd name="T72" fmla="*/ 4 w 135"/>
                <a:gd name="T73" fmla="*/ 2 h 261"/>
                <a:gd name="T74" fmla="*/ 3 w 135"/>
                <a:gd name="T75" fmla="*/ 2 h 261"/>
                <a:gd name="T76" fmla="*/ 3 w 135"/>
                <a:gd name="T77" fmla="*/ 2 h 261"/>
                <a:gd name="T78" fmla="*/ 3 w 135"/>
                <a:gd name="T79" fmla="*/ 2 h 261"/>
                <a:gd name="T80" fmla="*/ 3 w 135"/>
                <a:gd name="T81" fmla="*/ 2 h 261"/>
                <a:gd name="T82" fmla="*/ 3 w 135"/>
                <a:gd name="T83" fmla="*/ 2 h 261"/>
                <a:gd name="T84" fmla="*/ 3 w 135"/>
                <a:gd name="T85" fmla="*/ 2 h 261"/>
                <a:gd name="T86" fmla="*/ 3 w 135"/>
                <a:gd name="T87" fmla="*/ 3 h 261"/>
                <a:gd name="T88" fmla="*/ 3 w 135"/>
                <a:gd name="T89" fmla="*/ 3 h 261"/>
                <a:gd name="T90" fmla="*/ 3 w 135"/>
                <a:gd name="T91" fmla="*/ 3 h 261"/>
                <a:gd name="T92" fmla="*/ 2 w 135"/>
                <a:gd name="T93" fmla="*/ 3 h 261"/>
                <a:gd name="T94" fmla="*/ 2 w 135"/>
                <a:gd name="T95" fmla="*/ 3 h 261"/>
                <a:gd name="T96" fmla="*/ 2 w 135"/>
                <a:gd name="T97" fmla="*/ 3 h 261"/>
                <a:gd name="T98" fmla="*/ 2 w 135"/>
                <a:gd name="T99" fmla="*/ 3 h 261"/>
                <a:gd name="T100" fmla="*/ 2 w 135"/>
                <a:gd name="T101" fmla="*/ 3 h 261"/>
                <a:gd name="T102" fmla="*/ 2 w 135"/>
                <a:gd name="T103" fmla="*/ 3 h 261"/>
                <a:gd name="T104" fmla="*/ 2 w 135"/>
                <a:gd name="T105" fmla="*/ 3 h 261"/>
                <a:gd name="T106" fmla="*/ 2 w 135"/>
                <a:gd name="T107" fmla="*/ 4 h 261"/>
                <a:gd name="T108" fmla="*/ 2 w 135"/>
                <a:gd name="T109" fmla="*/ 4 h 261"/>
                <a:gd name="T110" fmla="*/ 2 w 135"/>
                <a:gd name="T111" fmla="*/ 4 h 261"/>
                <a:gd name="T112" fmla="*/ 2 w 135"/>
                <a:gd name="T113" fmla="*/ 4 h 261"/>
                <a:gd name="T114" fmla="*/ 2 w 135"/>
                <a:gd name="T115" fmla="*/ 4 h 261"/>
                <a:gd name="T116" fmla="*/ 2 w 135"/>
                <a:gd name="T117" fmla="*/ 5 h 261"/>
                <a:gd name="T118" fmla="*/ 2 w 135"/>
                <a:gd name="T119" fmla="*/ 5 h 261"/>
                <a:gd name="T120" fmla="*/ 2 w 135"/>
                <a:gd name="T121" fmla="*/ 5 h 261"/>
                <a:gd name="T122" fmla="*/ 2 w 135"/>
                <a:gd name="T123" fmla="*/ 10 h 261"/>
                <a:gd name="T124" fmla="*/ 0 w 135"/>
                <a:gd name="T125" fmla="*/ 10 h 26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5" h="261">
                  <a:moveTo>
                    <a:pt x="0" y="249"/>
                  </a:moveTo>
                  <a:lnTo>
                    <a:pt x="0" y="0"/>
                  </a:lnTo>
                  <a:lnTo>
                    <a:pt x="38" y="10"/>
                  </a:lnTo>
                  <a:lnTo>
                    <a:pt x="38" y="48"/>
                  </a:lnTo>
                  <a:lnTo>
                    <a:pt x="42" y="43"/>
                  </a:lnTo>
                  <a:lnTo>
                    <a:pt x="46" y="38"/>
                  </a:lnTo>
                  <a:lnTo>
                    <a:pt x="49" y="34"/>
                  </a:lnTo>
                  <a:lnTo>
                    <a:pt x="52" y="30"/>
                  </a:lnTo>
                  <a:lnTo>
                    <a:pt x="55" y="26"/>
                  </a:lnTo>
                  <a:lnTo>
                    <a:pt x="59" y="24"/>
                  </a:lnTo>
                  <a:lnTo>
                    <a:pt x="62" y="22"/>
                  </a:lnTo>
                  <a:lnTo>
                    <a:pt x="65" y="21"/>
                  </a:lnTo>
                  <a:lnTo>
                    <a:pt x="68" y="20"/>
                  </a:lnTo>
                  <a:lnTo>
                    <a:pt x="71" y="19"/>
                  </a:lnTo>
                  <a:lnTo>
                    <a:pt x="75" y="18"/>
                  </a:lnTo>
                  <a:lnTo>
                    <a:pt x="78" y="18"/>
                  </a:lnTo>
                  <a:lnTo>
                    <a:pt x="81" y="18"/>
                  </a:lnTo>
                  <a:lnTo>
                    <a:pt x="86" y="18"/>
                  </a:lnTo>
                  <a:lnTo>
                    <a:pt x="89" y="19"/>
                  </a:lnTo>
                  <a:lnTo>
                    <a:pt x="92" y="19"/>
                  </a:lnTo>
                  <a:lnTo>
                    <a:pt x="97" y="21"/>
                  </a:lnTo>
                  <a:lnTo>
                    <a:pt x="103" y="23"/>
                  </a:lnTo>
                  <a:lnTo>
                    <a:pt x="108" y="25"/>
                  </a:lnTo>
                  <a:lnTo>
                    <a:pt x="114" y="29"/>
                  </a:lnTo>
                  <a:lnTo>
                    <a:pt x="119" y="32"/>
                  </a:lnTo>
                  <a:lnTo>
                    <a:pt x="124" y="36"/>
                  </a:lnTo>
                  <a:lnTo>
                    <a:pt x="130" y="39"/>
                  </a:lnTo>
                  <a:lnTo>
                    <a:pt x="135" y="45"/>
                  </a:lnTo>
                  <a:lnTo>
                    <a:pt x="121" y="79"/>
                  </a:lnTo>
                  <a:lnTo>
                    <a:pt x="117" y="76"/>
                  </a:lnTo>
                  <a:lnTo>
                    <a:pt x="114" y="74"/>
                  </a:lnTo>
                  <a:lnTo>
                    <a:pt x="109" y="71"/>
                  </a:lnTo>
                  <a:lnTo>
                    <a:pt x="106" y="69"/>
                  </a:lnTo>
                  <a:lnTo>
                    <a:pt x="102" y="66"/>
                  </a:lnTo>
                  <a:lnTo>
                    <a:pt x="99" y="65"/>
                  </a:lnTo>
                  <a:lnTo>
                    <a:pt x="94" y="63"/>
                  </a:lnTo>
                  <a:lnTo>
                    <a:pt x="90" y="62"/>
                  </a:lnTo>
                  <a:lnTo>
                    <a:pt x="87" y="62"/>
                  </a:lnTo>
                  <a:lnTo>
                    <a:pt x="83" y="61"/>
                  </a:lnTo>
                  <a:lnTo>
                    <a:pt x="80" y="61"/>
                  </a:lnTo>
                  <a:lnTo>
                    <a:pt x="77" y="61"/>
                  </a:lnTo>
                  <a:lnTo>
                    <a:pt x="74" y="61"/>
                  </a:lnTo>
                  <a:lnTo>
                    <a:pt x="71" y="62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3" y="65"/>
                  </a:lnTo>
                  <a:lnTo>
                    <a:pt x="61" y="67"/>
                  </a:lnTo>
                  <a:lnTo>
                    <a:pt x="59" y="70"/>
                  </a:lnTo>
                  <a:lnTo>
                    <a:pt x="56" y="72"/>
                  </a:lnTo>
                  <a:lnTo>
                    <a:pt x="54" y="74"/>
                  </a:lnTo>
                  <a:lnTo>
                    <a:pt x="52" y="76"/>
                  </a:lnTo>
                  <a:lnTo>
                    <a:pt x="51" y="79"/>
                  </a:lnTo>
                  <a:lnTo>
                    <a:pt x="50" y="83"/>
                  </a:lnTo>
                  <a:lnTo>
                    <a:pt x="48" y="88"/>
                  </a:lnTo>
                  <a:lnTo>
                    <a:pt x="47" y="93"/>
                  </a:lnTo>
                  <a:lnTo>
                    <a:pt x="46" y="99"/>
                  </a:lnTo>
                  <a:lnTo>
                    <a:pt x="44" y="105"/>
                  </a:lnTo>
                  <a:lnTo>
                    <a:pt x="43" y="111"/>
                  </a:lnTo>
                  <a:lnTo>
                    <a:pt x="43" y="117"/>
                  </a:lnTo>
                  <a:lnTo>
                    <a:pt x="42" y="124"/>
                  </a:lnTo>
                  <a:lnTo>
                    <a:pt x="42" y="130"/>
                  </a:lnTo>
                  <a:lnTo>
                    <a:pt x="42" y="261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92"/>
            <p:cNvSpPr>
              <a:spLocks noEditPoints="1"/>
            </p:cNvSpPr>
            <p:nvPr/>
          </p:nvSpPr>
          <p:spPr bwMode="auto">
            <a:xfrm>
              <a:off x="2575" y="2257"/>
              <a:ext cx="46" cy="58"/>
            </a:xfrm>
            <a:custGeom>
              <a:avLst/>
              <a:gdLst>
                <a:gd name="T0" fmla="*/ 6 w 229"/>
                <a:gd name="T1" fmla="*/ 10 h 291"/>
                <a:gd name="T2" fmla="*/ 5 w 229"/>
                <a:gd name="T3" fmla="*/ 10 h 291"/>
                <a:gd name="T4" fmla="*/ 4 w 229"/>
                <a:gd name="T5" fmla="*/ 10 h 291"/>
                <a:gd name="T6" fmla="*/ 2 w 229"/>
                <a:gd name="T7" fmla="*/ 10 h 291"/>
                <a:gd name="T8" fmla="*/ 1 w 229"/>
                <a:gd name="T9" fmla="*/ 9 h 291"/>
                <a:gd name="T10" fmla="*/ 0 w 229"/>
                <a:gd name="T11" fmla="*/ 7 h 291"/>
                <a:gd name="T12" fmla="*/ 0 w 229"/>
                <a:gd name="T13" fmla="*/ 6 h 291"/>
                <a:gd name="T14" fmla="*/ 0 w 229"/>
                <a:gd name="T15" fmla="*/ 5 h 291"/>
                <a:gd name="T16" fmla="*/ 1 w 229"/>
                <a:gd name="T17" fmla="*/ 5 h 291"/>
                <a:gd name="T18" fmla="*/ 1 w 229"/>
                <a:gd name="T19" fmla="*/ 5 h 291"/>
                <a:gd name="T20" fmla="*/ 2 w 229"/>
                <a:gd name="T21" fmla="*/ 4 h 291"/>
                <a:gd name="T22" fmla="*/ 3 w 229"/>
                <a:gd name="T23" fmla="*/ 4 h 291"/>
                <a:gd name="T24" fmla="*/ 4 w 229"/>
                <a:gd name="T25" fmla="*/ 4 h 291"/>
                <a:gd name="T26" fmla="*/ 6 w 229"/>
                <a:gd name="T27" fmla="*/ 5 h 291"/>
                <a:gd name="T28" fmla="*/ 7 w 229"/>
                <a:gd name="T29" fmla="*/ 5 h 291"/>
                <a:gd name="T30" fmla="*/ 7 w 229"/>
                <a:gd name="T31" fmla="*/ 4 h 291"/>
                <a:gd name="T32" fmla="*/ 7 w 229"/>
                <a:gd name="T33" fmla="*/ 3 h 291"/>
                <a:gd name="T34" fmla="*/ 6 w 229"/>
                <a:gd name="T35" fmla="*/ 3 h 291"/>
                <a:gd name="T36" fmla="*/ 5 w 229"/>
                <a:gd name="T37" fmla="*/ 2 h 291"/>
                <a:gd name="T38" fmla="*/ 4 w 229"/>
                <a:gd name="T39" fmla="*/ 1 h 291"/>
                <a:gd name="T40" fmla="*/ 3 w 229"/>
                <a:gd name="T41" fmla="*/ 2 h 291"/>
                <a:gd name="T42" fmla="*/ 2 w 229"/>
                <a:gd name="T43" fmla="*/ 2 h 291"/>
                <a:gd name="T44" fmla="*/ 0 w 229"/>
                <a:gd name="T45" fmla="*/ 2 h 291"/>
                <a:gd name="T46" fmla="*/ 1 w 229"/>
                <a:gd name="T47" fmla="*/ 1 h 291"/>
                <a:gd name="T48" fmla="*/ 2 w 229"/>
                <a:gd name="T49" fmla="*/ 0 h 291"/>
                <a:gd name="T50" fmla="*/ 3 w 229"/>
                <a:gd name="T51" fmla="*/ 0 h 291"/>
                <a:gd name="T52" fmla="*/ 4 w 229"/>
                <a:gd name="T53" fmla="*/ 0 h 291"/>
                <a:gd name="T54" fmla="*/ 5 w 229"/>
                <a:gd name="T55" fmla="*/ 0 h 291"/>
                <a:gd name="T56" fmla="*/ 7 w 229"/>
                <a:gd name="T57" fmla="*/ 1 h 291"/>
                <a:gd name="T58" fmla="*/ 8 w 229"/>
                <a:gd name="T59" fmla="*/ 2 h 291"/>
                <a:gd name="T60" fmla="*/ 8 w 229"/>
                <a:gd name="T61" fmla="*/ 2 h 291"/>
                <a:gd name="T62" fmla="*/ 9 w 229"/>
                <a:gd name="T63" fmla="*/ 3 h 291"/>
                <a:gd name="T64" fmla="*/ 9 w 229"/>
                <a:gd name="T65" fmla="*/ 4 h 291"/>
                <a:gd name="T66" fmla="*/ 9 w 229"/>
                <a:gd name="T67" fmla="*/ 5 h 291"/>
                <a:gd name="T68" fmla="*/ 9 w 229"/>
                <a:gd name="T69" fmla="*/ 9 h 291"/>
                <a:gd name="T70" fmla="*/ 9 w 229"/>
                <a:gd name="T71" fmla="*/ 10 h 291"/>
                <a:gd name="T72" fmla="*/ 9 w 229"/>
                <a:gd name="T73" fmla="*/ 11 h 291"/>
                <a:gd name="T74" fmla="*/ 7 w 229"/>
                <a:gd name="T75" fmla="*/ 11 h 291"/>
                <a:gd name="T76" fmla="*/ 7 w 229"/>
                <a:gd name="T77" fmla="*/ 10 h 291"/>
                <a:gd name="T78" fmla="*/ 6 w 229"/>
                <a:gd name="T79" fmla="*/ 6 h 291"/>
                <a:gd name="T80" fmla="*/ 4 w 229"/>
                <a:gd name="T81" fmla="*/ 6 h 291"/>
                <a:gd name="T82" fmla="*/ 3 w 229"/>
                <a:gd name="T83" fmla="*/ 6 h 291"/>
                <a:gd name="T84" fmla="*/ 3 w 229"/>
                <a:gd name="T85" fmla="*/ 6 h 291"/>
                <a:gd name="T86" fmla="*/ 2 w 229"/>
                <a:gd name="T87" fmla="*/ 6 h 291"/>
                <a:gd name="T88" fmla="*/ 2 w 229"/>
                <a:gd name="T89" fmla="*/ 7 h 291"/>
                <a:gd name="T90" fmla="*/ 2 w 229"/>
                <a:gd name="T91" fmla="*/ 7 h 291"/>
                <a:gd name="T92" fmla="*/ 2 w 229"/>
                <a:gd name="T93" fmla="*/ 8 h 291"/>
                <a:gd name="T94" fmla="*/ 3 w 229"/>
                <a:gd name="T95" fmla="*/ 9 h 291"/>
                <a:gd name="T96" fmla="*/ 4 w 229"/>
                <a:gd name="T97" fmla="*/ 9 h 291"/>
                <a:gd name="T98" fmla="*/ 5 w 229"/>
                <a:gd name="T99" fmla="*/ 9 h 291"/>
                <a:gd name="T100" fmla="*/ 6 w 229"/>
                <a:gd name="T101" fmla="*/ 9 h 291"/>
                <a:gd name="T102" fmla="*/ 7 w 229"/>
                <a:gd name="T103" fmla="*/ 8 h 291"/>
                <a:gd name="T104" fmla="*/ 7 w 229"/>
                <a:gd name="T105" fmla="*/ 8 h 291"/>
                <a:gd name="T106" fmla="*/ 7 w 229"/>
                <a:gd name="T107" fmla="*/ 6 h 29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29" h="291">
                  <a:moveTo>
                    <a:pt x="177" y="246"/>
                  </a:moveTo>
                  <a:lnTo>
                    <a:pt x="171" y="250"/>
                  </a:lnTo>
                  <a:lnTo>
                    <a:pt x="165" y="252"/>
                  </a:lnTo>
                  <a:lnTo>
                    <a:pt x="160" y="255"/>
                  </a:lnTo>
                  <a:lnTo>
                    <a:pt x="155" y="257"/>
                  </a:lnTo>
                  <a:lnTo>
                    <a:pt x="148" y="258"/>
                  </a:lnTo>
                  <a:lnTo>
                    <a:pt x="143" y="260"/>
                  </a:lnTo>
                  <a:lnTo>
                    <a:pt x="137" y="261"/>
                  </a:lnTo>
                  <a:lnTo>
                    <a:pt x="132" y="263"/>
                  </a:lnTo>
                  <a:lnTo>
                    <a:pt x="127" y="263"/>
                  </a:lnTo>
                  <a:lnTo>
                    <a:pt x="121" y="263"/>
                  </a:lnTo>
                  <a:lnTo>
                    <a:pt x="116" y="263"/>
                  </a:lnTo>
                  <a:lnTo>
                    <a:pt x="109" y="263"/>
                  </a:lnTo>
                  <a:lnTo>
                    <a:pt x="104" y="261"/>
                  </a:lnTo>
                  <a:lnTo>
                    <a:pt x="97" y="260"/>
                  </a:lnTo>
                  <a:lnTo>
                    <a:pt x="92" y="259"/>
                  </a:lnTo>
                  <a:lnTo>
                    <a:pt x="85" y="258"/>
                  </a:lnTo>
                  <a:lnTo>
                    <a:pt x="76" y="255"/>
                  </a:lnTo>
                  <a:lnTo>
                    <a:pt x="66" y="252"/>
                  </a:lnTo>
                  <a:lnTo>
                    <a:pt x="57" y="247"/>
                  </a:lnTo>
                  <a:lnTo>
                    <a:pt x="50" y="243"/>
                  </a:lnTo>
                  <a:lnTo>
                    <a:pt x="42" y="238"/>
                  </a:lnTo>
                  <a:lnTo>
                    <a:pt x="35" y="233"/>
                  </a:lnTo>
                  <a:lnTo>
                    <a:pt x="28" y="227"/>
                  </a:lnTo>
                  <a:lnTo>
                    <a:pt x="23" y="220"/>
                  </a:lnTo>
                  <a:lnTo>
                    <a:pt x="17" y="214"/>
                  </a:lnTo>
                  <a:lnTo>
                    <a:pt x="13" y="207"/>
                  </a:lnTo>
                  <a:lnTo>
                    <a:pt x="9" y="201"/>
                  </a:lnTo>
                  <a:lnTo>
                    <a:pt x="7" y="193"/>
                  </a:lnTo>
                  <a:lnTo>
                    <a:pt x="3" y="187"/>
                  </a:lnTo>
                  <a:lnTo>
                    <a:pt x="2" y="179"/>
                  </a:lnTo>
                  <a:lnTo>
                    <a:pt x="1" y="172"/>
                  </a:lnTo>
                  <a:lnTo>
                    <a:pt x="0" y="164"/>
                  </a:lnTo>
                  <a:lnTo>
                    <a:pt x="1" y="159"/>
                  </a:lnTo>
                  <a:lnTo>
                    <a:pt x="1" y="154"/>
                  </a:lnTo>
                  <a:lnTo>
                    <a:pt x="1" y="151"/>
                  </a:lnTo>
                  <a:lnTo>
                    <a:pt x="2" y="147"/>
                  </a:lnTo>
                  <a:lnTo>
                    <a:pt x="3" y="143"/>
                  </a:lnTo>
                  <a:lnTo>
                    <a:pt x="5" y="139"/>
                  </a:lnTo>
                  <a:lnTo>
                    <a:pt x="7" y="136"/>
                  </a:lnTo>
                  <a:lnTo>
                    <a:pt x="9" y="133"/>
                  </a:lnTo>
                  <a:lnTo>
                    <a:pt x="11" y="130"/>
                  </a:lnTo>
                  <a:lnTo>
                    <a:pt x="13" y="126"/>
                  </a:lnTo>
                  <a:lnTo>
                    <a:pt x="16" y="124"/>
                  </a:lnTo>
                  <a:lnTo>
                    <a:pt x="18" y="122"/>
                  </a:lnTo>
                  <a:lnTo>
                    <a:pt x="22" y="120"/>
                  </a:lnTo>
                  <a:lnTo>
                    <a:pt x="24" y="118"/>
                  </a:lnTo>
                  <a:lnTo>
                    <a:pt x="27" y="116"/>
                  </a:lnTo>
                  <a:lnTo>
                    <a:pt x="30" y="114"/>
                  </a:lnTo>
                  <a:lnTo>
                    <a:pt x="34" y="113"/>
                  </a:lnTo>
                  <a:lnTo>
                    <a:pt x="38" y="111"/>
                  </a:lnTo>
                  <a:lnTo>
                    <a:pt x="41" y="111"/>
                  </a:lnTo>
                  <a:lnTo>
                    <a:pt x="45" y="110"/>
                  </a:lnTo>
                  <a:lnTo>
                    <a:pt x="49" y="109"/>
                  </a:lnTo>
                  <a:lnTo>
                    <a:pt x="53" y="109"/>
                  </a:lnTo>
                  <a:lnTo>
                    <a:pt x="57" y="109"/>
                  </a:lnTo>
                  <a:lnTo>
                    <a:pt x="61" y="108"/>
                  </a:lnTo>
                  <a:lnTo>
                    <a:pt x="64" y="109"/>
                  </a:lnTo>
                  <a:lnTo>
                    <a:pt x="68" y="109"/>
                  </a:lnTo>
                  <a:lnTo>
                    <a:pt x="72" y="109"/>
                  </a:lnTo>
                  <a:lnTo>
                    <a:pt x="77" y="109"/>
                  </a:lnTo>
                  <a:lnTo>
                    <a:pt x="81" y="110"/>
                  </a:lnTo>
                  <a:lnTo>
                    <a:pt x="87" y="110"/>
                  </a:lnTo>
                  <a:lnTo>
                    <a:pt x="92" y="111"/>
                  </a:lnTo>
                  <a:lnTo>
                    <a:pt x="98" y="112"/>
                  </a:lnTo>
                  <a:lnTo>
                    <a:pt x="110" y="114"/>
                  </a:lnTo>
                  <a:lnTo>
                    <a:pt x="122" y="116"/>
                  </a:lnTo>
                  <a:lnTo>
                    <a:pt x="133" y="117"/>
                  </a:lnTo>
                  <a:lnTo>
                    <a:pt x="143" y="118"/>
                  </a:lnTo>
                  <a:lnTo>
                    <a:pt x="151" y="118"/>
                  </a:lnTo>
                  <a:lnTo>
                    <a:pt x="160" y="118"/>
                  </a:lnTo>
                  <a:lnTo>
                    <a:pt x="168" y="118"/>
                  </a:lnTo>
                  <a:lnTo>
                    <a:pt x="174" y="118"/>
                  </a:lnTo>
                  <a:lnTo>
                    <a:pt x="174" y="116"/>
                  </a:lnTo>
                  <a:lnTo>
                    <a:pt x="174" y="113"/>
                  </a:lnTo>
                  <a:lnTo>
                    <a:pt x="174" y="112"/>
                  </a:lnTo>
                  <a:lnTo>
                    <a:pt x="174" y="111"/>
                  </a:lnTo>
                  <a:lnTo>
                    <a:pt x="174" y="109"/>
                  </a:lnTo>
                  <a:lnTo>
                    <a:pt x="174" y="108"/>
                  </a:lnTo>
                  <a:lnTo>
                    <a:pt x="174" y="107"/>
                  </a:lnTo>
                  <a:lnTo>
                    <a:pt x="174" y="100"/>
                  </a:lnTo>
                  <a:lnTo>
                    <a:pt x="173" y="95"/>
                  </a:lnTo>
                  <a:lnTo>
                    <a:pt x="172" y="90"/>
                  </a:lnTo>
                  <a:lnTo>
                    <a:pt x="171" y="84"/>
                  </a:lnTo>
                  <a:lnTo>
                    <a:pt x="170" y="80"/>
                  </a:lnTo>
                  <a:lnTo>
                    <a:pt x="168" y="74"/>
                  </a:lnTo>
                  <a:lnTo>
                    <a:pt x="164" y="71"/>
                  </a:lnTo>
                  <a:lnTo>
                    <a:pt x="162" y="67"/>
                  </a:lnTo>
                  <a:lnTo>
                    <a:pt x="158" y="63"/>
                  </a:lnTo>
                  <a:lnTo>
                    <a:pt x="152" y="58"/>
                  </a:lnTo>
                  <a:lnTo>
                    <a:pt x="148" y="55"/>
                  </a:lnTo>
                  <a:lnTo>
                    <a:pt x="142" y="52"/>
                  </a:lnTo>
                  <a:lnTo>
                    <a:pt x="135" y="48"/>
                  </a:lnTo>
                  <a:lnTo>
                    <a:pt x="129" y="45"/>
                  </a:lnTo>
                  <a:lnTo>
                    <a:pt x="121" y="42"/>
                  </a:lnTo>
                  <a:lnTo>
                    <a:pt x="114" y="40"/>
                  </a:lnTo>
                  <a:lnTo>
                    <a:pt x="107" y="39"/>
                  </a:lnTo>
                  <a:lnTo>
                    <a:pt x="101" y="37"/>
                  </a:lnTo>
                  <a:lnTo>
                    <a:pt x="94" y="37"/>
                  </a:lnTo>
                  <a:lnTo>
                    <a:pt x="88" y="36"/>
                  </a:lnTo>
                  <a:lnTo>
                    <a:pt x="83" y="36"/>
                  </a:lnTo>
                  <a:lnTo>
                    <a:pt x="78" y="37"/>
                  </a:lnTo>
                  <a:lnTo>
                    <a:pt x="74" y="38"/>
                  </a:lnTo>
                  <a:lnTo>
                    <a:pt x="70" y="39"/>
                  </a:lnTo>
                  <a:lnTo>
                    <a:pt x="66" y="41"/>
                  </a:lnTo>
                  <a:lnTo>
                    <a:pt x="64" y="43"/>
                  </a:lnTo>
                  <a:lnTo>
                    <a:pt x="61" y="46"/>
                  </a:lnTo>
                  <a:lnTo>
                    <a:pt x="57" y="50"/>
                  </a:lnTo>
                  <a:lnTo>
                    <a:pt x="55" y="54"/>
                  </a:lnTo>
                  <a:lnTo>
                    <a:pt x="53" y="59"/>
                  </a:lnTo>
                  <a:lnTo>
                    <a:pt x="51" y="65"/>
                  </a:lnTo>
                  <a:lnTo>
                    <a:pt x="49" y="70"/>
                  </a:lnTo>
                  <a:lnTo>
                    <a:pt x="8" y="54"/>
                  </a:lnTo>
                  <a:lnTo>
                    <a:pt x="10" y="47"/>
                  </a:lnTo>
                  <a:lnTo>
                    <a:pt x="11" y="42"/>
                  </a:lnTo>
                  <a:lnTo>
                    <a:pt x="13" y="37"/>
                  </a:lnTo>
                  <a:lnTo>
                    <a:pt x="15" y="31"/>
                  </a:lnTo>
                  <a:lnTo>
                    <a:pt x="17" y="27"/>
                  </a:lnTo>
                  <a:lnTo>
                    <a:pt x="21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29" y="13"/>
                  </a:lnTo>
                  <a:lnTo>
                    <a:pt x="34" y="10"/>
                  </a:lnTo>
                  <a:lnTo>
                    <a:pt x="38" y="7"/>
                  </a:lnTo>
                  <a:lnTo>
                    <a:pt x="42" y="5"/>
                  </a:lnTo>
                  <a:lnTo>
                    <a:pt x="47" y="4"/>
                  </a:lnTo>
                  <a:lnTo>
                    <a:pt x="52" y="2"/>
                  </a:lnTo>
                  <a:lnTo>
                    <a:pt x="57" y="1"/>
                  </a:lnTo>
                  <a:lnTo>
                    <a:pt x="64" y="1"/>
                  </a:lnTo>
                  <a:lnTo>
                    <a:pt x="69" y="0"/>
                  </a:lnTo>
                  <a:lnTo>
                    <a:pt x="76" y="0"/>
                  </a:lnTo>
                  <a:lnTo>
                    <a:pt x="83" y="0"/>
                  </a:lnTo>
                  <a:lnTo>
                    <a:pt x="90" y="1"/>
                  </a:lnTo>
                  <a:lnTo>
                    <a:pt x="97" y="2"/>
                  </a:lnTo>
                  <a:lnTo>
                    <a:pt x="105" y="3"/>
                  </a:lnTo>
                  <a:lnTo>
                    <a:pt x="112" y="5"/>
                  </a:lnTo>
                  <a:lnTo>
                    <a:pt x="120" y="6"/>
                  </a:lnTo>
                  <a:lnTo>
                    <a:pt x="128" y="10"/>
                  </a:lnTo>
                  <a:lnTo>
                    <a:pt x="135" y="12"/>
                  </a:lnTo>
                  <a:lnTo>
                    <a:pt x="143" y="14"/>
                  </a:lnTo>
                  <a:lnTo>
                    <a:pt x="149" y="16"/>
                  </a:lnTo>
                  <a:lnTo>
                    <a:pt x="156" y="19"/>
                  </a:lnTo>
                  <a:lnTo>
                    <a:pt x="161" y="23"/>
                  </a:lnTo>
                  <a:lnTo>
                    <a:pt x="167" y="25"/>
                  </a:lnTo>
                  <a:lnTo>
                    <a:pt x="172" y="28"/>
                  </a:lnTo>
                  <a:lnTo>
                    <a:pt x="176" y="31"/>
                  </a:lnTo>
                  <a:lnTo>
                    <a:pt x="181" y="34"/>
                  </a:lnTo>
                  <a:lnTo>
                    <a:pt x="185" y="38"/>
                  </a:lnTo>
                  <a:lnTo>
                    <a:pt x="189" y="41"/>
                  </a:lnTo>
                  <a:lnTo>
                    <a:pt x="192" y="44"/>
                  </a:lnTo>
                  <a:lnTo>
                    <a:pt x="196" y="48"/>
                  </a:lnTo>
                  <a:lnTo>
                    <a:pt x="199" y="52"/>
                  </a:lnTo>
                  <a:lnTo>
                    <a:pt x="201" y="55"/>
                  </a:lnTo>
                  <a:lnTo>
                    <a:pt x="203" y="58"/>
                  </a:lnTo>
                  <a:lnTo>
                    <a:pt x="205" y="63"/>
                  </a:lnTo>
                  <a:lnTo>
                    <a:pt x="208" y="66"/>
                  </a:lnTo>
                  <a:lnTo>
                    <a:pt x="209" y="70"/>
                  </a:lnTo>
                  <a:lnTo>
                    <a:pt x="211" y="74"/>
                  </a:lnTo>
                  <a:lnTo>
                    <a:pt x="212" y="79"/>
                  </a:lnTo>
                  <a:lnTo>
                    <a:pt x="213" y="83"/>
                  </a:lnTo>
                  <a:lnTo>
                    <a:pt x="214" y="87"/>
                  </a:lnTo>
                  <a:lnTo>
                    <a:pt x="215" y="91"/>
                  </a:lnTo>
                  <a:lnTo>
                    <a:pt x="215" y="94"/>
                  </a:lnTo>
                  <a:lnTo>
                    <a:pt x="215" y="98"/>
                  </a:lnTo>
                  <a:lnTo>
                    <a:pt x="216" y="103"/>
                  </a:lnTo>
                  <a:lnTo>
                    <a:pt x="216" y="108"/>
                  </a:lnTo>
                  <a:lnTo>
                    <a:pt x="216" y="113"/>
                  </a:lnTo>
                  <a:lnTo>
                    <a:pt x="216" y="120"/>
                  </a:lnTo>
                  <a:lnTo>
                    <a:pt x="216" y="126"/>
                  </a:lnTo>
                  <a:lnTo>
                    <a:pt x="216" y="183"/>
                  </a:lnTo>
                  <a:lnTo>
                    <a:pt x="216" y="197"/>
                  </a:lnTo>
                  <a:lnTo>
                    <a:pt x="216" y="210"/>
                  </a:lnTo>
                  <a:lnTo>
                    <a:pt x="216" y="221"/>
                  </a:lnTo>
                  <a:lnTo>
                    <a:pt x="217" y="231"/>
                  </a:lnTo>
                  <a:lnTo>
                    <a:pt x="217" y="240"/>
                  </a:lnTo>
                  <a:lnTo>
                    <a:pt x="217" y="247"/>
                  </a:lnTo>
                  <a:lnTo>
                    <a:pt x="218" y="253"/>
                  </a:lnTo>
                  <a:lnTo>
                    <a:pt x="219" y="258"/>
                  </a:lnTo>
                  <a:lnTo>
                    <a:pt x="219" y="263"/>
                  </a:lnTo>
                  <a:lnTo>
                    <a:pt x="221" y="266"/>
                  </a:lnTo>
                  <a:lnTo>
                    <a:pt x="222" y="270"/>
                  </a:lnTo>
                  <a:lnTo>
                    <a:pt x="223" y="274"/>
                  </a:lnTo>
                  <a:lnTo>
                    <a:pt x="225" y="279"/>
                  </a:lnTo>
                  <a:lnTo>
                    <a:pt x="226" y="283"/>
                  </a:lnTo>
                  <a:lnTo>
                    <a:pt x="228" y="286"/>
                  </a:lnTo>
                  <a:lnTo>
                    <a:pt x="229" y="291"/>
                  </a:lnTo>
                  <a:lnTo>
                    <a:pt x="186" y="279"/>
                  </a:lnTo>
                  <a:lnTo>
                    <a:pt x="184" y="275"/>
                  </a:lnTo>
                  <a:lnTo>
                    <a:pt x="183" y="271"/>
                  </a:lnTo>
                  <a:lnTo>
                    <a:pt x="182" y="267"/>
                  </a:lnTo>
                  <a:lnTo>
                    <a:pt x="181" y="264"/>
                  </a:lnTo>
                  <a:lnTo>
                    <a:pt x="179" y="259"/>
                  </a:lnTo>
                  <a:lnTo>
                    <a:pt x="178" y="255"/>
                  </a:lnTo>
                  <a:lnTo>
                    <a:pt x="177" y="251"/>
                  </a:lnTo>
                  <a:lnTo>
                    <a:pt x="177" y="246"/>
                  </a:lnTo>
                  <a:close/>
                  <a:moveTo>
                    <a:pt x="174" y="151"/>
                  </a:moveTo>
                  <a:lnTo>
                    <a:pt x="168" y="151"/>
                  </a:lnTo>
                  <a:lnTo>
                    <a:pt x="161" y="152"/>
                  </a:lnTo>
                  <a:lnTo>
                    <a:pt x="154" y="152"/>
                  </a:lnTo>
                  <a:lnTo>
                    <a:pt x="145" y="152"/>
                  </a:lnTo>
                  <a:lnTo>
                    <a:pt x="136" y="151"/>
                  </a:lnTo>
                  <a:lnTo>
                    <a:pt x="127" y="151"/>
                  </a:lnTo>
                  <a:lnTo>
                    <a:pt x="116" y="150"/>
                  </a:lnTo>
                  <a:lnTo>
                    <a:pt x="105" y="148"/>
                  </a:lnTo>
                  <a:lnTo>
                    <a:pt x="98" y="148"/>
                  </a:lnTo>
                  <a:lnTo>
                    <a:pt x="93" y="147"/>
                  </a:lnTo>
                  <a:lnTo>
                    <a:pt x="88" y="147"/>
                  </a:lnTo>
                  <a:lnTo>
                    <a:pt x="82" y="147"/>
                  </a:lnTo>
                  <a:lnTo>
                    <a:pt x="78" y="146"/>
                  </a:lnTo>
                  <a:lnTo>
                    <a:pt x="75" y="146"/>
                  </a:lnTo>
                  <a:lnTo>
                    <a:pt x="71" y="147"/>
                  </a:lnTo>
                  <a:lnTo>
                    <a:pt x="68" y="147"/>
                  </a:lnTo>
                  <a:lnTo>
                    <a:pt x="65" y="148"/>
                  </a:lnTo>
                  <a:lnTo>
                    <a:pt x="63" y="148"/>
                  </a:lnTo>
                  <a:lnTo>
                    <a:pt x="61" y="149"/>
                  </a:lnTo>
                  <a:lnTo>
                    <a:pt x="58" y="150"/>
                  </a:lnTo>
                  <a:lnTo>
                    <a:pt x="56" y="151"/>
                  </a:lnTo>
                  <a:lnTo>
                    <a:pt x="54" y="152"/>
                  </a:lnTo>
                  <a:lnTo>
                    <a:pt x="53" y="154"/>
                  </a:lnTo>
                  <a:lnTo>
                    <a:pt x="52" y="157"/>
                  </a:lnTo>
                  <a:lnTo>
                    <a:pt x="50" y="158"/>
                  </a:lnTo>
                  <a:lnTo>
                    <a:pt x="49" y="160"/>
                  </a:lnTo>
                  <a:lnTo>
                    <a:pt x="48" y="162"/>
                  </a:lnTo>
                  <a:lnTo>
                    <a:pt x="47" y="164"/>
                  </a:lnTo>
                  <a:lnTo>
                    <a:pt x="47" y="166"/>
                  </a:lnTo>
                  <a:lnTo>
                    <a:pt x="45" y="170"/>
                  </a:lnTo>
                  <a:lnTo>
                    <a:pt x="45" y="172"/>
                  </a:lnTo>
                  <a:lnTo>
                    <a:pt x="45" y="175"/>
                  </a:lnTo>
                  <a:lnTo>
                    <a:pt x="45" y="179"/>
                  </a:lnTo>
                  <a:lnTo>
                    <a:pt x="47" y="183"/>
                  </a:lnTo>
                  <a:lnTo>
                    <a:pt x="48" y="187"/>
                  </a:lnTo>
                  <a:lnTo>
                    <a:pt x="49" y="191"/>
                  </a:lnTo>
                  <a:lnTo>
                    <a:pt x="51" y="194"/>
                  </a:lnTo>
                  <a:lnTo>
                    <a:pt x="53" y="199"/>
                  </a:lnTo>
                  <a:lnTo>
                    <a:pt x="55" y="202"/>
                  </a:lnTo>
                  <a:lnTo>
                    <a:pt x="58" y="206"/>
                  </a:lnTo>
                  <a:lnTo>
                    <a:pt x="62" y="210"/>
                  </a:lnTo>
                  <a:lnTo>
                    <a:pt x="65" y="213"/>
                  </a:lnTo>
                  <a:lnTo>
                    <a:pt x="69" y="216"/>
                  </a:lnTo>
                  <a:lnTo>
                    <a:pt x="74" y="219"/>
                  </a:lnTo>
                  <a:lnTo>
                    <a:pt x="79" y="221"/>
                  </a:lnTo>
                  <a:lnTo>
                    <a:pt x="84" y="224"/>
                  </a:lnTo>
                  <a:lnTo>
                    <a:pt x="90" y="226"/>
                  </a:lnTo>
                  <a:lnTo>
                    <a:pt x="95" y="227"/>
                  </a:lnTo>
                  <a:lnTo>
                    <a:pt x="102" y="229"/>
                  </a:lnTo>
                  <a:lnTo>
                    <a:pt x="107" y="230"/>
                  </a:lnTo>
                  <a:lnTo>
                    <a:pt x="114" y="230"/>
                  </a:lnTo>
                  <a:lnTo>
                    <a:pt x="119" y="231"/>
                  </a:lnTo>
                  <a:lnTo>
                    <a:pt x="124" y="231"/>
                  </a:lnTo>
                  <a:lnTo>
                    <a:pt x="129" y="230"/>
                  </a:lnTo>
                  <a:lnTo>
                    <a:pt x="134" y="230"/>
                  </a:lnTo>
                  <a:lnTo>
                    <a:pt x="140" y="228"/>
                  </a:lnTo>
                  <a:lnTo>
                    <a:pt x="144" y="227"/>
                  </a:lnTo>
                  <a:lnTo>
                    <a:pt x="148" y="225"/>
                  </a:lnTo>
                  <a:lnTo>
                    <a:pt x="151" y="223"/>
                  </a:lnTo>
                  <a:lnTo>
                    <a:pt x="156" y="220"/>
                  </a:lnTo>
                  <a:lnTo>
                    <a:pt x="159" y="217"/>
                  </a:lnTo>
                  <a:lnTo>
                    <a:pt x="162" y="214"/>
                  </a:lnTo>
                  <a:lnTo>
                    <a:pt x="164" y="211"/>
                  </a:lnTo>
                  <a:lnTo>
                    <a:pt x="167" y="206"/>
                  </a:lnTo>
                  <a:lnTo>
                    <a:pt x="169" y="203"/>
                  </a:lnTo>
                  <a:lnTo>
                    <a:pt x="170" y="200"/>
                  </a:lnTo>
                  <a:lnTo>
                    <a:pt x="171" y="195"/>
                  </a:lnTo>
                  <a:lnTo>
                    <a:pt x="172" y="190"/>
                  </a:lnTo>
                  <a:lnTo>
                    <a:pt x="173" y="185"/>
                  </a:lnTo>
                  <a:lnTo>
                    <a:pt x="173" y="179"/>
                  </a:lnTo>
                  <a:lnTo>
                    <a:pt x="174" y="173"/>
                  </a:lnTo>
                  <a:lnTo>
                    <a:pt x="174" y="166"/>
                  </a:lnTo>
                  <a:lnTo>
                    <a:pt x="174" y="15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93"/>
            <p:cNvSpPr>
              <a:spLocks/>
            </p:cNvSpPr>
            <p:nvPr/>
          </p:nvSpPr>
          <p:spPr bwMode="auto">
            <a:xfrm>
              <a:off x="2631" y="2268"/>
              <a:ext cx="41" cy="60"/>
            </a:xfrm>
            <a:custGeom>
              <a:avLst/>
              <a:gdLst>
                <a:gd name="T0" fmla="*/ 0 w 202"/>
                <a:gd name="T1" fmla="*/ 0 h 303"/>
                <a:gd name="T2" fmla="*/ 2 w 202"/>
                <a:gd name="T3" fmla="*/ 2 h 303"/>
                <a:gd name="T4" fmla="*/ 2 w 202"/>
                <a:gd name="T5" fmla="*/ 1 h 303"/>
                <a:gd name="T6" fmla="*/ 3 w 202"/>
                <a:gd name="T7" fmla="*/ 1 h 303"/>
                <a:gd name="T8" fmla="*/ 4 w 202"/>
                <a:gd name="T9" fmla="*/ 1 h 303"/>
                <a:gd name="T10" fmla="*/ 5 w 202"/>
                <a:gd name="T11" fmla="*/ 1 h 303"/>
                <a:gd name="T12" fmla="*/ 5 w 202"/>
                <a:gd name="T13" fmla="*/ 1 h 303"/>
                <a:gd name="T14" fmla="*/ 6 w 202"/>
                <a:gd name="T15" fmla="*/ 1 h 303"/>
                <a:gd name="T16" fmla="*/ 6 w 202"/>
                <a:gd name="T17" fmla="*/ 2 h 303"/>
                <a:gd name="T18" fmla="*/ 6 w 202"/>
                <a:gd name="T19" fmla="*/ 2 h 303"/>
                <a:gd name="T20" fmla="*/ 7 w 202"/>
                <a:gd name="T21" fmla="*/ 2 h 303"/>
                <a:gd name="T22" fmla="*/ 7 w 202"/>
                <a:gd name="T23" fmla="*/ 2 h 303"/>
                <a:gd name="T24" fmla="*/ 8 w 202"/>
                <a:gd name="T25" fmla="*/ 3 h 303"/>
                <a:gd name="T26" fmla="*/ 8 w 202"/>
                <a:gd name="T27" fmla="*/ 3 h 303"/>
                <a:gd name="T28" fmla="*/ 8 w 202"/>
                <a:gd name="T29" fmla="*/ 3 h 303"/>
                <a:gd name="T30" fmla="*/ 8 w 202"/>
                <a:gd name="T31" fmla="*/ 4 h 303"/>
                <a:gd name="T32" fmla="*/ 8 w 202"/>
                <a:gd name="T33" fmla="*/ 4 h 303"/>
                <a:gd name="T34" fmla="*/ 8 w 202"/>
                <a:gd name="T35" fmla="*/ 4 h 303"/>
                <a:gd name="T36" fmla="*/ 8 w 202"/>
                <a:gd name="T37" fmla="*/ 5 h 303"/>
                <a:gd name="T38" fmla="*/ 8 w 202"/>
                <a:gd name="T39" fmla="*/ 5 h 303"/>
                <a:gd name="T40" fmla="*/ 8 w 202"/>
                <a:gd name="T41" fmla="*/ 5 h 303"/>
                <a:gd name="T42" fmla="*/ 8 w 202"/>
                <a:gd name="T43" fmla="*/ 6 h 303"/>
                <a:gd name="T44" fmla="*/ 6 w 202"/>
                <a:gd name="T45" fmla="*/ 11 h 303"/>
                <a:gd name="T46" fmla="*/ 6 w 202"/>
                <a:gd name="T47" fmla="*/ 5 h 303"/>
                <a:gd name="T48" fmla="*/ 6 w 202"/>
                <a:gd name="T49" fmla="*/ 5 h 303"/>
                <a:gd name="T50" fmla="*/ 6 w 202"/>
                <a:gd name="T51" fmla="*/ 4 h 303"/>
                <a:gd name="T52" fmla="*/ 6 w 202"/>
                <a:gd name="T53" fmla="*/ 4 h 303"/>
                <a:gd name="T54" fmla="*/ 6 w 202"/>
                <a:gd name="T55" fmla="*/ 4 h 303"/>
                <a:gd name="T56" fmla="*/ 6 w 202"/>
                <a:gd name="T57" fmla="*/ 4 h 303"/>
                <a:gd name="T58" fmla="*/ 6 w 202"/>
                <a:gd name="T59" fmla="*/ 3 h 303"/>
                <a:gd name="T60" fmla="*/ 6 w 202"/>
                <a:gd name="T61" fmla="*/ 3 h 303"/>
                <a:gd name="T62" fmla="*/ 5 w 202"/>
                <a:gd name="T63" fmla="*/ 3 h 303"/>
                <a:gd name="T64" fmla="*/ 5 w 202"/>
                <a:gd name="T65" fmla="*/ 3 h 303"/>
                <a:gd name="T66" fmla="*/ 5 w 202"/>
                <a:gd name="T67" fmla="*/ 3 h 303"/>
                <a:gd name="T68" fmla="*/ 5 w 202"/>
                <a:gd name="T69" fmla="*/ 2 h 303"/>
                <a:gd name="T70" fmla="*/ 4 w 202"/>
                <a:gd name="T71" fmla="*/ 2 h 303"/>
                <a:gd name="T72" fmla="*/ 4 w 202"/>
                <a:gd name="T73" fmla="*/ 2 h 303"/>
                <a:gd name="T74" fmla="*/ 3 w 202"/>
                <a:gd name="T75" fmla="*/ 2 h 303"/>
                <a:gd name="T76" fmla="*/ 3 w 202"/>
                <a:gd name="T77" fmla="*/ 2 h 303"/>
                <a:gd name="T78" fmla="*/ 2 w 202"/>
                <a:gd name="T79" fmla="*/ 3 h 303"/>
                <a:gd name="T80" fmla="*/ 2 w 202"/>
                <a:gd name="T81" fmla="*/ 3 h 303"/>
                <a:gd name="T82" fmla="*/ 2 w 202"/>
                <a:gd name="T83" fmla="*/ 4 h 303"/>
                <a:gd name="T84" fmla="*/ 2 w 202"/>
                <a:gd name="T85" fmla="*/ 4 h 303"/>
                <a:gd name="T86" fmla="*/ 2 w 202"/>
                <a:gd name="T87" fmla="*/ 10 h 30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02" h="303">
                  <a:moveTo>
                    <a:pt x="0" y="249"/>
                  </a:moveTo>
                  <a:lnTo>
                    <a:pt x="0" y="0"/>
                  </a:lnTo>
                  <a:lnTo>
                    <a:pt x="38" y="10"/>
                  </a:lnTo>
                  <a:lnTo>
                    <a:pt x="38" y="45"/>
                  </a:lnTo>
                  <a:lnTo>
                    <a:pt x="45" y="38"/>
                  </a:lnTo>
                  <a:lnTo>
                    <a:pt x="53" y="31"/>
                  </a:lnTo>
                  <a:lnTo>
                    <a:pt x="62" y="27"/>
                  </a:lnTo>
                  <a:lnTo>
                    <a:pt x="72" y="24"/>
                  </a:lnTo>
                  <a:lnTo>
                    <a:pt x="81" y="22"/>
                  </a:lnTo>
                  <a:lnTo>
                    <a:pt x="92" y="22"/>
                  </a:lnTo>
                  <a:lnTo>
                    <a:pt x="104" y="23"/>
                  </a:lnTo>
                  <a:lnTo>
                    <a:pt x="117" y="26"/>
                  </a:lnTo>
                  <a:lnTo>
                    <a:pt x="122" y="27"/>
                  </a:lnTo>
                  <a:lnTo>
                    <a:pt x="128" y="29"/>
                  </a:lnTo>
                  <a:lnTo>
                    <a:pt x="133" y="31"/>
                  </a:lnTo>
                  <a:lnTo>
                    <a:pt x="139" y="34"/>
                  </a:lnTo>
                  <a:lnTo>
                    <a:pt x="144" y="36"/>
                  </a:lnTo>
                  <a:lnTo>
                    <a:pt x="148" y="39"/>
                  </a:lnTo>
                  <a:lnTo>
                    <a:pt x="154" y="41"/>
                  </a:lnTo>
                  <a:lnTo>
                    <a:pt x="158" y="44"/>
                  </a:lnTo>
                  <a:lnTo>
                    <a:pt x="162" y="48"/>
                  </a:lnTo>
                  <a:lnTo>
                    <a:pt x="167" y="52"/>
                  </a:lnTo>
                  <a:lnTo>
                    <a:pt x="171" y="55"/>
                  </a:lnTo>
                  <a:lnTo>
                    <a:pt x="174" y="58"/>
                  </a:lnTo>
                  <a:lnTo>
                    <a:pt x="179" y="62"/>
                  </a:lnTo>
                  <a:lnTo>
                    <a:pt x="181" y="66"/>
                  </a:lnTo>
                  <a:lnTo>
                    <a:pt x="184" y="69"/>
                  </a:lnTo>
                  <a:lnTo>
                    <a:pt x="186" y="74"/>
                  </a:lnTo>
                  <a:lnTo>
                    <a:pt x="188" y="78"/>
                  </a:lnTo>
                  <a:lnTo>
                    <a:pt x="190" y="81"/>
                  </a:lnTo>
                  <a:lnTo>
                    <a:pt x="193" y="85"/>
                  </a:lnTo>
                  <a:lnTo>
                    <a:pt x="195" y="90"/>
                  </a:lnTo>
                  <a:lnTo>
                    <a:pt x="196" y="94"/>
                  </a:lnTo>
                  <a:lnTo>
                    <a:pt x="197" y="98"/>
                  </a:lnTo>
                  <a:lnTo>
                    <a:pt x="199" y="104"/>
                  </a:lnTo>
                  <a:lnTo>
                    <a:pt x="199" y="108"/>
                  </a:lnTo>
                  <a:lnTo>
                    <a:pt x="200" y="111"/>
                  </a:lnTo>
                  <a:lnTo>
                    <a:pt x="200" y="116"/>
                  </a:lnTo>
                  <a:lnTo>
                    <a:pt x="201" y="120"/>
                  </a:lnTo>
                  <a:lnTo>
                    <a:pt x="201" y="124"/>
                  </a:lnTo>
                  <a:lnTo>
                    <a:pt x="201" y="130"/>
                  </a:lnTo>
                  <a:lnTo>
                    <a:pt x="201" y="136"/>
                  </a:lnTo>
                  <a:lnTo>
                    <a:pt x="202" y="143"/>
                  </a:lnTo>
                  <a:lnTo>
                    <a:pt x="202" y="150"/>
                  </a:lnTo>
                  <a:lnTo>
                    <a:pt x="202" y="303"/>
                  </a:lnTo>
                  <a:lnTo>
                    <a:pt x="160" y="292"/>
                  </a:lnTo>
                  <a:lnTo>
                    <a:pt x="160" y="141"/>
                  </a:lnTo>
                  <a:lnTo>
                    <a:pt x="159" y="134"/>
                  </a:lnTo>
                  <a:lnTo>
                    <a:pt x="159" y="128"/>
                  </a:lnTo>
                  <a:lnTo>
                    <a:pt x="159" y="122"/>
                  </a:lnTo>
                  <a:lnTo>
                    <a:pt x="158" y="117"/>
                  </a:lnTo>
                  <a:lnTo>
                    <a:pt x="158" y="112"/>
                  </a:lnTo>
                  <a:lnTo>
                    <a:pt x="157" y="108"/>
                  </a:lnTo>
                  <a:lnTo>
                    <a:pt x="156" y="104"/>
                  </a:lnTo>
                  <a:lnTo>
                    <a:pt x="155" y="101"/>
                  </a:lnTo>
                  <a:lnTo>
                    <a:pt x="154" y="97"/>
                  </a:lnTo>
                  <a:lnTo>
                    <a:pt x="152" y="93"/>
                  </a:lnTo>
                  <a:lnTo>
                    <a:pt x="150" y="90"/>
                  </a:lnTo>
                  <a:lnTo>
                    <a:pt x="148" y="87"/>
                  </a:lnTo>
                  <a:lnTo>
                    <a:pt x="146" y="84"/>
                  </a:lnTo>
                  <a:lnTo>
                    <a:pt x="143" y="81"/>
                  </a:lnTo>
                  <a:lnTo>
                    <a:pt x="141" y="78"/>
                  </a:lnTo>
                  <a:lnTo>
                    <a:pt x="137" y="76"/>
                  </a:lnTo>
                  <a:lnTo>
                    <a:pt x="134" y="72"/>
                  </a:lnTo>
                  <a:lnTo>
                    <a:pt x="131" y="70"/>
                  </a:lnTo>
                  <a:lnTo>
                    <a:pt x="128" y="68"/>
                  </a:lnTo>
                  <a:lnTo>
                    <a:pt x="123" y="66"/>
                  </a:lnTo>
                  <a:lnTo>
                    <a:pt x="120" y="64"/>
                  </a:lnTo>
                  <a:lnTo>
                    <a:pt x="116" y="63"/>
                  </a:lnTo>
                  <a:lnTo>
                    <a:pt x="113" y="61"/>
                  </a:lnTo>
                  <a:lnTo>
                    <a:pt x="108" y="60"/>
                  </a:lnTo>
                  <a:lnTo>
                    <a:pt x="102" y="58"/>
                  </a:lnTo>
                  <a:lnTo>
                    <a:pt x="95" y="57"/>
                  </a:lnTo>
                  <a:lnTo>
                    <a:pt x="89" y="57"/>
                  </a:lnTo>
                  <a:lnTo>
                    <a:pt x="82" y="57"/>
                  </a:lnTo>
                  <a:lnTo>
                    <a:pt x="77" y="58"/>
                  </a:lnTo>
                  <a:lnTo>
                    <a:pt x="72" y="60"/>
                  </a:lnTo>
                  <a:lnTo>
                    <a:pt x="66" y="62"/>
                  </a:lnTo>
                  <a:lnTo>
                    <a:pt x="62" y="64"/>
                  </a:lnTo>
                  <a:lnTo>
                    <a:pt x="56" y="68"/>
                  </a:lnTo>
                  <a:lnTo>
                    <a:pt x="53" y="72"/>
                  </a:lnTo>
                  <a:lnTo>
                    <a:pt x="50" y="78"/>
                  </a:lnTo>
                  <a:lnTo>
                    <a:pt x="47" y="85"/>
                  </a:lnTo>
                  <a:lnTo>
                    <a:pt x="45" y="93"/>
                  </a:lnTo>
                  <a:lnTo>
                    <a:pt x="43" y="103"/>
                  </a:lnTo>
                  <a:lnTo>
                    <a:pt x="42" y="112"/>
                  </a:lnTo>
                  <a:lnTo>
                    <a:pt x="42" y="124"/>
                  </a:lnTo>
                  <a:lnTo>
                    <a:pt x="42" y="259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94"/>
            <p:cNvSpPr>
              <a:spLocks/>
            </p:cNvSpPr>
            <p:nvPr/>
          </p:nvSpPr>
          <p:spPr bwMode="auto">
            <a:xfrm>
              <a:off x="2681" y="2284"/>
              <a:ext cx="42" cy="55"/>
            </a:xfrm>
            <a:custGeom>
              <a:avLst/>
              <a:gdLst>
                <a:gd name="T0" fmla="*/ 2 w 206"/>
                <a:gd name="T1" fmla="*/ 7 h 272"/>
                <a:gd name="T2" fmla="*/ 2 w 206"/>
                <a:gd name="T3" fmla="*/ 8 h 272"/>
                <a:gd name="T4" fmla="*/ 3 w 206"/>
                <a:gd name="T5" fmla="*/ 9 h 272"/>
                <a:gd name="T6" fmla="*/ 4 w 206"/>
                <a:gd name="T7" fmla="*/ 9 h 272"/>
                <a:gd name="T8" fmla="*/ 5 w 206"/>
                <a:gd name="T9" fmla="*/ 10 h 272"/>
                <a:gd name="T10" fmla="*/ 6 w 206"/>
                <a:gd name="T11" fmla="*/ 10 h 272"/>
                <a:gd name="T12" fmla="*/ 7 w 206"/>
                <a:gd name="T13" fmla="*/ 9 h 272"/>
                <a:gd name="T14" fmla="*/ 7 w 206"/>
                <a:gd name="T15" fmla="*/ 9 h 272"/>
                <a:gd name="T16" fmla="*/ 7 w 206"/>
                <a:gd name="T17" fmla="*/ 8 h 272"/>
                <a:gd name="T18" fmla="*/ 7 w 206"/>
                <a:gd name="T19" fmla="*/ 8 h 272"/>
                <a:gd name="T20" fmla="*/ 6 w 206"/>
                <a:gd name="T21" fmla="*/ 7 h 272"/>
                <a:gd name="T22" fmla="*/ 5 w 206"/>
                <a:gd name="T23" fmla="*/ 7 h 272"/>
                <a:gd name="T24" fmla="*/ 4 w 206"/>
                <a:gd name="T25" fmla="*/ 6 h 272"/>
                <a:gd name="T26" fmla="*/ 2 w 206"/>
                <a:gd name="T27" fmla="*/ 5 h 272"/>
                <a:gd name="T28" fmla="*/ 1 w 206"/>
                <a:gd name="T29" fmla="*/ 5 h 272"/>
                <a:gd name="T30" fmla="*/ 1 w 206"/>
                <a:gd name="T31" fmla="*/ 4 h 272"/>
                <a:gd name="T32" fmla="*/ 0 w 206"/>
                <a:gd name="T33" fmla="*/ 3 h 272"/>
                <a:gd name="T34" fmla="*/ 0 w 206"/>
                <a:gd name="T35" fmla="*/ 2 h 272"/>
                <a:gd name="T36" fmla="*/ 0 w 206"/>
                <a:gd name="T37" fmla="*/ 2 h 272"/>
                <a:gd name="T38" fmla="*/ 0 w 206"/>
                <a:gd name="T39" fmla="*/ 1 h 272"/>
                <a:gd name="T40" fmla="*/ 1 w 206"/>
                <a:gd name="T41" fmla="*/ 1 h 272"/>
                <a:gd name="T42" fmla="*/ 1 w 206"/>
                <a:gd name="T43" fmla="*/ 0 h 272"/>
                <a:gd name="T44" fmla="*/ 2 w 206"/>
                <a:gd name="T45" fmla="*/ 0 h 272"/>
                <a:gd name="T46" fmla="*/ 2 w 206"/>
                <a:gd name="T47" fmla="*/ 0 h 272"/>
                <a:gd name="T48" fmla="*/ 3 w 206"/>
                <a:gd name="T49" fmla="*/ 0 h 272"/>
                <a:gd name="T50" fmla="*/ 4 w 206"/>
                <a:gd name="T51" fmla="*/ 0 h 272"/>
                <a:gd name="T52" fmla="*/ 5 w 206"/>
                <a:gd name="T53" fmla="*/ 0 h 272"/>
                <a:gd name="T54" fmla="*/ 6 w 206"/>
                <a:gd name="T55" fmla="*/ 1 h 272"/>
                <a:gd name="T56" fmla="*/ 7 w 206"/>
                <a:gd name="T57" fmla="*/ 1 h 272"/>
                <a:gd name="T58" fmla="*/ 7 w 206"/>
                <a:gd name="T59" fmla="*/ 2 h 272"/>
                <a:gd name="T60" fmla="*/ 8 w 206"/>
                <a:gd name="T61" fmla="*/ 3 h 272"/>
                <a:gd name="T62" fmla="*/ 8 w 206"/>
                <a:gd name="T63" fmla="*/ 4 h 272"/>
                <a:gd name="T64" fmla="*/ 6 w 206"/>
                <a:gd name="T65" fmla="*/ 4 h 272"/>
                <a:gd name="T66" fmla="*/ 6 w 206"/>
                <a:gd name="T67" fmla="*/ 3 h 272"/>
                <a:gd name="T68" fmla="*/ 6 w 206"/>
                <a:gd name="T69" fmla="*/ 2 h 272"/>
                <a:gd name="T70" fmla="*/ 5 w 206"/>
                <a:gd name="T71" fmla="*/ 2 h 272"/>
                <a:gd name="T72" fmla="*/ 4 w 206"/>
                <a:gd name="T73" fmla="*/ 2 h 272"/>
                <a:gd name="T74" fmla="*/ 3 w 206"/>
                <a:gd name="T75" fmla="*/ 1 h 272"/>
                <a:gd name="T76" fmla="*/ 2 w 206"/>
                <a:gd name="T77" fmla="*/ 2 h 272"/>
                <a:gd name="T78" fmla="*/ 2 w 206"/>
                <a:gd name="T79" fmla="*/ 2 h 272"/>
                <a:gd name="T80" fmla="*/ 2 w 206"/>
                <a:gd name="T81" fmla="*/ 2 h 272"/>
                <a:gd name="T82" fmla="*/ 2 w 206"/>
                <a:gd name="T83" fmla="*/ 3 h 272"/>
                <a:gd name="T84" fmla="*/ 2 w 206"/>
                <a:gd name="T85" fmla="*/ 3 h 272"/>
                <a:gd name="T86" fmla="*/ 2 w 206"/>
                <a:gd name="T87" fmla="*/ 3 h 272"/>
                <a:gd name="T88" fmla="*/ 3 w 206"/>
                <a:gd name="T89" fmla="*/ 4 h 272"/>
                <a:gd name="T90" fmla="*/ 4 w 206"/>
                <a:gd name="T91" fmla="*/ 4 h 272"/>
                <a:gd name="T92" fmla="*/ 5 w 206"/>
                <a:gd name="T93" fmla="*/ 5 h 272"/>
                <a:gd name="T94" fmla="*/ 6 w 206"/>
                <a:gd name="T95" fmla="*/ 5 h 272"/>
                <a:gd name="T96" fmla="*/ 7 w 206"/>
                <a:gd name="T97" fmla="*/ 6 h 272"/>
                <a:gd name="T98" fmla="*/ 8 w 206"/>
                <a:gd name="T99" fmla="*/ 7 h 272"/>
                <a:gd name="T100" fmla="*/ 8 w 206"/>
                <a:gd name="T101" fmla="*/ 7 h 272"/>
                <a:gd name="T102" fmla="*/ 9 w 206"/>
                <a:gd name="T103" fmla="*/ 8 h 272"/>
                <a:gd name="T104" fmla="*/ 9 w 206"/>
                <a:gd name="T105" fmla="*/ 9 h 272"/>
                <a:gd name="T106" fmla="*/ 8 w 206"/>
                <a:gd name="T107" fmla="*/ 10 h 272"/>
                <a:gd name="T108" fmla="*/ 8 w 206"/>
                <a:gd name="T109" fmla="*/ 11 h 272"/>
                <a:gd name="T110" fmla="*/ 7 w 206"/>
                <a:gd name="T111" fmla="*/ 11 h 272"/>
                <a:gd name="T112" fmla="*/ 6 w 206"/>
                <a:gd name="T113" fmla="*/ 11 h 272"/>
                <a:gd name="T114" fmla="*/ 5 w 206"/>
                <a:gd name="T115" fmla="*/ 11 h 272"/>
                <a:gd name="T116" fmla="*/ 4 w 206"/>
                <a:gd name="T117" fmla="*/ 11 h 272"/>
                <a:gd name="T118" fmla="*/ 2 w 206"/>
                <a:gd name="T119" fmla="*/ 10 h 272"/>
                <a:gd name="T120" fmla="*/ 1 w 206"/>
                <a:gd name="T121" fmla="*/ 9 h 272"/>
                <a:gd name="T122" fmla="*/ 0 w 206"/>
                <a:gd name="T123" fmla="*/ 8 h 2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06" h="272">
                  <a:moveTo>
                    <a:pt x="0" y="158"/>
                  </a:moveTo>
                  <a:lnTo>
                    <a:pt x="41" y="162"/>
                  </a:lnTo>
                  <a:lnTo>
                    <a:pt x="42" y="169"/>
                  </a:lnTo>
                  <a:lnTo>
                    <a:pt x="44" y="175"/>
                  </a:lnTo>
                  <a:lnTo>
                    <a:pt x="45" y="181"/>
                  </a:lnTo>
                  <a:lnTo>
                    <a:pt x="47" y="187"/>
                  </a:lnTo>
                  <a:lnTo>
                    <a:pt x="51" y="193"/>
                  </a:lnTo>
                  <a:lnTo>
                    <a:pt x="54" y="197"/>
                  </a:lnTo>
                  <a:lnTo>
                    <a:pt x="57" y="202"/>
                  </a:lnTo>
                  <a:lnTo>
                    <a:pt x="60" y="207"/>
                  </a:lnTo>
                  <a:lnTo>
                    <a:pt x="65" y="211"/>
                  </a:lnTo>
                  <a:lnTo>
                    <a:pt x="70" y="215"/>
                  </a:lnTo>
                  <a:lnTo>
                    <a:pt x="74" y="219"/>
                  </a:lnTo>
                  <a:lnTo>
                    <a:pt x="80" y="222"/>
                  </a:lnTo>
                  <a:lnTo>
                    <a:pt x="86" y="225"/>
                  </a:lnTo>
                  <a:lnTo>
                    <a:pt x="92" y="227"/>
                  </a:lnTo>
                  <a:lnTo>
                    <a:pt x="98" y="229"/>
                  </a:lnTo>
                  <a:lnTo>
                    <a:pt x="106" y="232"/>
                  </a:lnTo>
                  <a:lnTo>
                    <a:pt x="112" y="234"/>
                  </a:lnTo>
                  <a:lnTo>
                    <a:pt x="120" y="235"/>
                  </a:lnTo>
                  <a:lnTo>
                    <a:pt x="125" y="236"/>
                  </a:lnTo>
                  <a:lnTo>
                    <a:pt x="131" y="236"/>
                  </a:lnTo>
                  <a:lnTo>
                    <a:pt x="136" y="236"/>
                  </a:lnTo>
                  <a:lnTo>
                    <a:pt x="141" y="235"/>
                  </a:lnTo>
                  <a:lnTo>
                    <a:pt x="145" y="234"/>
                  </a:lnTo>
                  <a:lnTo>
                    <a:pt x="149" y="232"/>
                  </a:lnTo>
                  <a:lnTo>
                    <a:pt x="152" y="229"/>
                  </a:lnTo>
                  <a:lnTo>
                    <a:pt x="156" y="227"/>
                  </a:lnTo>
                  <a:lnTo>
                    <a:pt x="158" y="225"/>
                  </a:lnTo>
                  <a:lnTo>
                    <a:pt x="160" y="222"/>
                  </a:lnTo>
                  <a:lnTo>
                    <a:pt x="161" y="219"/>
                  </a:lnTo>
                  <a:lnTo>
                    <a:pt x="162" y="215"/>
                  </a:lnTo>
                  <a:lnTo>
                    <a:pt x="163" y="212"/>
                  </a:lnTo>
                  <a:lnTo>
                    <a:pt x="163" y="208"/>
                  </a:lnTo>
                  <a:lnTo>
                    <a:pt x="163" y="205"/>
                  </a:lnTo>
                  <a:lnTo>
                    <a:pt x="162" y="200"/>
                  </a:lnTo>
                  <a:lnTo>
                    <a:pt x="161" y="197"/>
                  </a:lnTo>
                  <a:lnTo>
                    <a:pt x="160" y="194"/>
                  </a:lnTo>
                  <a:lnTo>
                    <a:pt x="158" y="191"/>
                  </a:lnTo>
                  <a:lnTo>
                    <a:pt x="156" y="188"/>
                  </a:lnTo>
                  <a:lnTo>
                    <a:pt x="153" y="185"/>
                  </a:lnTo>
                  <a:lnTo>
                    <a:pt x="150" y="182"/>
                  </a:lnTo>
                  <a:lnTo>
                    <a:pt x="148" y="180"/>
                  </a:lnTo>
                  <a:lnTo>
                    <a:pt x="145" y="178"/>
                  </a:lnTo>
                  <a:lnTo>
                    <a:pt x="140" y="174"/>
                  </a:lnTo>
                  <a:lnTo>
                    <a:pt x="135" y="171"/>
                  </a:lnTo>
                  <a:lnTo>
                    <a:pt x="130" y="168"/>
                  </a:lnTo>
                  <a:lnTo>
                    <a:pt x="123" y="165"/>
                  </a:lnTo>
                  <a:lnTo>
                    <a:pt x="116" y="160"/>
                  </a:lnTo>
                  <a:lnTo>
                    <a:pt x="107" y="156"/>
                  </a:lnTo>
                  <a:lnTo>
                    <a:pt x="96" y="151"/>
                  </a:lnTo>
                  <a:lnTo>
                    <a:pt x="86" y="145"/>
                  </a:lnTo>
                  <a:lnTo>
                    <a:pt x="77" y="140"/>
                  </a:lnTo>
                  <a:lnTo>
                    <a:pt x="68" y="134"/>
                  </a:lnTo>
                  <a:lnTo>
                    <a:pt x="60" y="130"/>
                  </a:lnTo>
                  <a:lnTo>
                    <a:pt x="54" y="126"/>
                  </a:lnTo>
                  <a:lnTo>
                    <a:pt x="49" y="122"/>
                  </a:lnTo>
                  <a:lnTo>
                    <a:pt x="43" y="118"/>
                  </a:lnTo>
                  <a:lnTo>
                    <a:pt x="39" y="115"/>
                  </a:lnTo>
                  <a:lnTo>
                    <a:pt x="34" y="112"/>
                  </a:lnTo>
                  <a:lnTo>
                    <a:pt x="31" y="108"/>
                  </a:lnTo>
                  <a:lnTo>
                    <a:pt x="27" y="104"/>
                  </a:lnTo>
                  <a:lnTo>
                    <a:pt x="24" y="100"/>
                  </a:lnTo>
                  <a:lnTo>
                    <a:pt x="22" y="96"/>
                  </a:lnTo>
                  <a:lnTo>
                    <a:pt x="18" y="92"/>
                  </a:lnTo>
                  <a:lnTo>
                    <a:pt x="16" y="88"/>
                  </a:lnTo>
                  <a:lnTo>
                    <a:pt x="14" y="84"/>
                  </a:lnTo>
                  <a:lnTo>
                    <a:pt x="12" y="79"/>
                  </a:lnTo>
                  <a:lnTo>
                    <a:pt x="11" y="74"/>
                  </a:lnTo>
                  <a:lnTo>
                    <a:pt x="9" y="69"/>
                  </a:lnTo>
                  <a:lnTo>
                    <a:pt x="7" y="65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6" y="52"/>
                  </a:lnTo>
                  <a:lnTo>
                    <a:pt x="6" y="48"/>
                  </a:lnTo>
                  <a:lnTo>
                    <a:pt x="7" y="44"/>
                  </a:lnTo>
                  <a:lnTo>
                    <a:pt x="7" y="40"/>
                  </a:lnTo>
                  <a:lnTo>
                    <a:pt x="9" y="36"/>
                  </a:lnTo>
                  <a:lnTo>
                    <a:pt x="10" y="33"/>
                  </a:lnTo>
                  <a:lnTo>
                    <a:pt x="11" y="29"/>
                  </a:lnTo>
                  <a:lnTo>
                    <a:pt x="13" y="26"/>
                  </a:lnTo>
                  <a:lnTo>
                    <a:pt x="14" y="23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4" y="12"/>
                  </a:lnTo>
                  <a:lnTo>
                    <a:pt x="26" y="10"/>
                  </a:lnTo>
                  <a:lnTo>
                    <a:pt x="29" y="8"/>
                  </a:lnTo>
                  <a:lnTo>
                    <a:pt x="32" y="7"/>
                  </a:lnTo>
                  <a:lnTo>
                    <a:pt x="36" y="5"/>
                  </a:lnTo>
                  <a:lnTo>
                    <a:pt x="38" y="4"/>
                  </a:lnTo>
                  <a:lnTo>
                    <a:pt x="40" y="2"/>
                  </a:lnTo>
                  <a:lnTo>
                    <a:pt x="43" y="2"/>
                  </a:lnTo>
                  <a:lnTo>
                    <a:pt x="46" y="1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4" y="0"/>
                  </a:lnTo>
                  <a:lnTo>
                    <a:pt x="80" y="0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4" y="4"/>
                  </a:lnTo>
                  <a:lnTo>
                    <a:pt x="98" y="5"/>
                  </a:lnTo>
                  <a:lnTo>
                    <a:pt x="106" y="7"/>
                  </a:lnTo>
                  <a:lnTo>
                    <a:pt x="112" y="9"/>
                  </a:lnTo>
                  <a:lnTo>
                    <a:pt x="119" y="11"/>
                  </a:lnTo>
                  <a:lnTo>
                    <a:pt x="125" y="14"/>
                  </a:lnTo>
                  <a:lnTo>
                    <a:pt x="132" y="16"/>
                  </a:lnTo>
                  <a:lnTo>
                    <a:pt x="138" y="20"/>
                  </a:lnTo>
                  <a:lnTo>
                    <a:pt x="144" y="23"/>
                  </a:lnTo>
                  <a:lnTo>
                    <a:pt x="150" y="27"/>
                  </a:lnTo>
                  <a:lnTo>
                    <a:pt x="156" y="31"/>
                  </a:lnTo>
                  <a:lnTo>
                    <a:pt x="160" y="34"/>
                  </a:lnTo>
                  <a:lnTo>
                    <a:pt x="164" y="38"/>
                  </a:lnTo>
                  <a:lnTo>
                    <a:pt x="169" y="41"/>
                  </a:lnTo>
                  <a:lnTo>
                    <a:pt x="173" y="46"/>
                  </a:lnTo>
                  <a:lnTo>
                    <a:pt x="176" y="50"/>
                  </a:lnTo>
                  <a:lnTo>
                    <a:pt x="179" y="54"/>
                  </a:lnTo>
                  <a:lnTo>
                    <a:pt x="183" y="59"/>
                  </a:lnTo>
                  <a:lnTo>
                    <a:pt x="185" y="63"/>
                  </a:lnTo>
                  <a:lnTo>
                    <a:pt x="187" y="67"/>
                  </a:lnTo>
                  <a:lnTo>
                    <a:pt x="189" y="73"/>
                  </a:lnTo>
                  <a:lnTo>
                    <a:pt x="191" y="78"/>
                  </a:lnTo>
                  <a:lnTo>
                    <a:pt x="193" y="84"/>
                  </a:lnTo>
                  <a:lnTo>
                    <a:pt x="194" y="89"/>
                  </a:lnTo>
                  <a:lnTo>
                    <a:pt x="196" y="94"/>
                  </a:lnTo>
                  <a:lnTo>
                    <a:pt x="197" y="101"/>
                  </a:lnTo>
                  <a:lnTo>
                    <a:pt x="156" y="95"/>
                  </a:lnTo>
                  <a:lnTo>
                    <a:pt x="154" y="91"/>
                  </a:lnTo>
                  <a:lnTo>
                    <a:pt x="153" y="86"/>
                  </a:lnTo>
                  <a:lnTo>
                    <a:pt x="152" y="81"/>
                  </a:lnTo>
                  <a:lnTo>
                    <a:pt x="150" y="77"/>
                  </a:lnTo>
                  <a:lnTo>
                    <a:pt x="148" y="73"/>
                  </a:lnTo>
                  <a:lnTo>
                    <a:pt x="146" y="68"/>
                  </a:lnTo>
                  <a:lnTo>
                    <a:pt x="143" y="65"/>
                  </a:lnTo>
                  <a:lnTo>
                    <a:pt x="139" y="61"/>
                  </a:lnTo>
                  <a:lnTo>
                    <a:pt x="136" y="58"/>
                  </a:lnTo>
                  <a:lnTo>
                    <a:pt x="132" y="54"/>
                  </a:lnTo>
                  <a:lnTo>
                    <a:pt x="127" y="51"/>
                  </a:lnTo>
                  <a:lnTo>
                    <a:pt x="123" y="49"/>
                  </a:lnTo>
                  <a:lnTo>
                    <a:pt x="118" y="46"/>
                  </a:lnTo>
                  <a:lnTo>
                    <a:pt x="113" y="44"/>
                  </a:lnTo>
                  <a:lnTo>
                    <a:pt x="107" y="41"/>
                  </a:lnTo>
                  <a:lnTo>
                    <a:pt x="101" y="40"/>
                  </a:lnTo>
                  <a:lnTo>
                    <a:pt x="94" y="38"/>
                  </a:lnTo>
                  <a:lnTo>
                    <a:pt x="87" y="37"/>
                  </a:lnTo>
                  <a:lnTo>
                    <a:pt x="82" y="36"/>
                  </a:lnTo>
                  <a:lnTo>
                    <a:pt x="77" y="36"/>
                  </a:lnTo>
                  <a:lnTo>
                    <a:pt x="71" y="36"/>
                  </a:lnTo>
                  <a:lnTo>
                    <a:pt x="67" y="36"/>
                  </a:lnTo>
                  <a:lnTo>
                    <a:pt x="64" y="37"/>
                  </a:lnTo>
                  <a:lnTo>
                    <a:pt x="60" y="38"/>
                  </a:lnTo>
                  <a:lnTo>
                    <a:pt x="57" y="40"/>
                  </a:lnTo>
                  <a:lnTo>
                    <a:pt x="54" y="42"/>
                  </a:lnTo>
                  <a:lnTo>
                    <a:pt x="52" y="45"/>
                  </a:lnTo>
                  <a:lnTo>
                    <a:pt x="51" y="47"/>
                  </a:lnTo>
                  <a:lnTo>
                    <a:pt x="50" y="49"/>
                  </a:lnTo>
                  <a:lnTo>
                    <a:pt x="49" y="52"/>
                  </a:lnTo>
                  <a:lnTo>
                    <a:pt x="47" y="54"/>
                  </a:lnTo>
                  <a:lnTo>
                    <a:pt x="47" y="58"/>
                  </a:lnTo>
                  <a:lnTo>
                    <a:pt x="47" y="60"/>
                  </a:lnTo>
                  <a:lnTo>
                    <a:pt x="47" y="62"/>
                  </a:lnTo>
                  <a:lnTo>
                    <a:pt x="49" y="64"/>
                  </a:lnTo>
                  <a:lnTo>
                    <a:pt x="49" y="66"/>
                  </a:lnTo>
                  <a:lnTo>
                    <a:pt x="50" y="68"/>
                  </a:lnTo>
                  <a:lnTo>
                    <a:pt x="51" y="69"/>
                  </a:lnTo>
                  <a:lnTo>
                    <a:pt x="52" y="72"/>
                  </a:lnTo>
                  <a:lnTo>
                    <a:pt x="53" y="74"/>
                  </a:lnTo>
                  <a:lnTo>
                    <a:pt x="54" y="76"/>
                  </a:lnTo>
                  <a:lnTo>
                    <a:pt x="55" y="78"/>
                  </a:lnTo>
                  <a:lnTo>
                    <a:pt x="57" y="80"/>
                  </a:lnTo>
                  <a:lnTo>
                    <a:pt x="59" y="81"/>
                  </a:lnTo>
                  <a:lnTo>
                    <a:pt x="61" y="84"/>
                  </a:lnTo>
                  <a:lnTo>
                    <a:pt x="64" y="86"/>
                  </a:lnTo>
                  <a:lnTo>
                    <a:pt x="66" y="88"/>
                  </a:lnTo>
                  <a:lnTo>
                    <a:pt x="69" y="90"/>
                  </a:lnTo>
                  <a:lnTo>
                    <a:pt x="71" y="91"/>
                  </a:lnTo>
                  <a:lnTo>
                    <a:pt x="73" y="92"/>
                  </a:lnTo>
                  <a:lnTo>
                    <a:pt x="77" y="94"/>
                  </a:lnTo>
                  <a:lnTo>
                    <a:pt x="81" y="96"/>
                  </a:lnTo>
                  <a:lnTo>
                    <a:pt x="86" y="100"/>
                  </a:lnTo>
                  <a:lnTo>
                    <a:pt x="92" y="103"/>
                  </a:lnTo>
                  <a:lnTo>
                    <a:pt x="98" y="106"/>
                  </a:lnTo>
                  <a:lnTo>
                    <a:pt x="106" y="111"/>
                  </a:lnTo>
                  <a:lnTo>
                    <a:pt x="117" y="116"/>
                  </a:lnTo>
                  <a:lnTo>
                    <a:pt x="126" y="121"/>
                  </a:lnTo>
                  <a:lnTo>
                    <a:pt x="136" y="127"/>
                  </a:lnTo>
                  <a:lnTo>
                    <a:pt x="144" y="131"/>
                  </a:lnTo>
                  <a:lnTo>
                    <a:pt x="151" y="135"/>
                  </a:lnTo>
                  <a:lnTo>
                    <a:pt x="158" y="140"/>
                  </a:lnTo>
                  <a:lnTo>
                    <a:pt x="163" y="143"/>
                  </a:lnTo>
                  <a:lnTo>
                    <a:pt x="169" y="146"/>
                  </a:lnTo>
                  <a:lnTo>
                    <a:pt x="173" y="149"/>
                  </a:lnTo>
                  <a:lnTo>
                    <a:pt x="177" y="153"/>
                  </a:lnTo>
                  <a:lnTo>
                    <a:pt x="180" y="157"/>
                  </a:lnTo>
                  <a:lnTo>
                    <a:pt x="185" y="160"/>
                  </a:lnTo>
                  <a:lnTo>
                    <a:pt x="188" y="163"/>
                  </a:lnTo>
                  <a:lnTo>
                    <a:pt x="191" y="168"/>
                  </a:lnTo>
                  <a:lnTo>
                    <a:pt x="193" y="172"/>
                  </a:lnTo>
                  <a:lnTo>
                    <a:pt x="197" y="176"/>
                  </a:lnTo>
                  <a:lnTo>
                    <a:pt x="199" y="181"/>
                  </a:lnTo>
                  <a:lnTo>
                    <a:pt x="201" y="185"/>
                  </a:lnTo>
                  <a:lnTo>
                    <a:pt x="202" y="189"/>
                  </a:lnTo>
                  <a:lnTo>
                    <a:pt x="204" y="195"/>
                  </a:lnTo>
                  <a:lnTo>
                    <a:pt x="205" y="199"/>
                  </a:lnTo>
                  <a:lnTo>
                    <a:pt x="205" y="205"/>
                  </a:lnTo>
                  <a:lnTo>
                    <a:pt x="206" y="210"/>
                  </a:lnTo>
                  <a:lnTo>
                    <a:pt x="206" y="215"/>
                  </a:lnTo>
                  <a:lnTo>
                    <a:pt x="206" y="220"/>
                  </a:lnTo>
                  <a:lnTo>
                    <a:pt x="205" y="225"/>
                  </a:lnTo>
                  <a:lnTo>
                    <a:pt x="204" y="229"/>
                  </a:lnTo>
                  <a:lnTo>
                    <a:pt x="203" y="235"/>
                  </a:lnTo>
                  <a:lnTo>
                    <a:pt x="202" y="239"/>
                  </a:lnTo>
                  <a:lnTo>
                    <a:pt x="200" y="243"/>
                  </a:lnTo>
                  <a:lnTo>
                    <a:pt x="197" y="248"/>
                  </a:lnTo>
                  <a:lnTo>
                    <a:pt x="194" y="251"/>
                  </a:lnTo>
                  <a:lnTo>
                    <a:pt x="191" y="255"/>
                  </a:lnTo>
                  <a:lnTo>
                    <a:pt x="187" y="259"/>
                  </a:lnTo>
                  <a:lnTo>
                    <a:pt x="184" y="261"/>
                  </a:lnTo>
                  <a:lnTo>
                    <a:pt x="179" y="264"/>
                  </a:lnTo>
                  <a:lnTo>
                    <a:pt x="174" y="266"/>
                  </a:lnTo>
                  <a:lnTo>
                    <a:pt x="170" y="268"/>
                  </a:lnTo>
                  <a:lnTo>
                    <a:pt x="164" y="269"/>
                  </a:lnTo>
                  <a:lnTo>
                    <a:pt x="159" y="271"/>
                  </a:lnTo>
                  <a:lnTo>
                    <a:pt x="152" y="272"/>
                  </a:lnTo>
                  <a:lnTo>
                    <a:pt x="147" y="272"/>
                  </a:lnTo>
                  <a:lnTo>
                    <a:pt x="140" y="272"/>
                  </a:lnTo>
                  <a:lnTo>
                    <a:pt x="134" y="272"/>
                  </a:lnTo>
                  <a:lnTo>
                    <a:pt x="127" y="271"/>
                  </a:lnTo>
                  <a:lnTo>
                    <a:pt x="120" y="269"/>
                  </a:lnTo>
                  <a:lnTo>
                    <a:pt x="113" y="268"/>
                  </a:lnTo>
                  <a:lnTo>
                    <a:pt x="106" y="267"/>
                  </a:lnTo>
                  <a:lnTo>
                    <a:pt x="94" y="263"/>
                  </a:lnTo>
                  <a:lnTo>
                    <a:pt x="83" y="260"/>
                  </a:lnTo>
                  <a:lnTo>
                    <a:pt x="73" y="255"/>
                  </a:lnTo>
                  <a:lnTo>
                    <a:pt x="64" y="250"/>
                  </a:lnTo>
                  <a:lnTo>
                    <a:pt x="54" y="245"/>
                  </a:lnTo>
                  <a:lnTo>
                    <a:pt x="46" y="239"/>
                  </a:lnTo>
                  <a:lnTo>
                    <a:pt x="39" y="234"/>
                  </a:lnTo>
                  <a:lnTo>
                    <a:pt x="32" y="227"/>
                  </a:lnTo>
                  <a:lnTo>
                    <a:pt x="26" y="220"/>
                  </a:lnTo>
                  <a:lnTo>
                    <a:pt x="20" y="212"/>
                  </a:lnTo>
                  <a:lnTo>
                    <a:pt x="16" y="205"/>
                  </a:lnTo>
                  <a:lnTo>
                    <a:pt x="11" y="196"/>
                  </a:lnTo>
                  <a:lnTo>
                    <a:pt x="7" y="187"/>
                  </a:lnTo>
                  <a:lnTo>
                    <a:pt x="4" y="179"/>
                  </a:lnTo>
                  <a:lnTo>
                    <a:pt x="2" y="169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95"/>
            <p:cNvSpPr>
              <a:spLocks/>
            </p:cNvSpPr>
            <p:nvPr/>
          </p:nvSpPr>
          <p:spPr bwMode="auto">
            <a:xfrm>
              <a:off x="2728" y="2294"/>
              <a:ext cx="45" cy="57"/>
            </a:xfrm>
            <a:custGeom>
              <a:avLst/>
              <a:gdLst>
                <a:gd name="T0" fmla="*/ 4 w 228"/>
                <a:gd name="T1" fmla="*/ 11 h 285"/>
                <a:gd name="T2" fmla="*/ 0 w 228"/>
                <a:gd name="T3" fmla="*/ 0 h 285"/>
                <a:gd name="T4" fmla="*/ 2 w 228"/>
                <a:gd name="T5" fmla="*/ 0 h 285"/>
                <a:gd name="T6" fmla="*/ 4 w 228"/>
                <a:gd name="T7" fmla="*/ 7 h 285"/>
                <a:gd name="T8" fmla="*/ 4 w 228"/>
                <a:gd name="T9" fmla="*/ 7 h 285"/>
                <a:gd name="T10" fmla="*/ 4 w 228"/>
                <a:gd name="T11" fmla="*/ 8 h 285"/>
                <a:gd name="T12" fmla="*/ 4 w 228"/>
                <a:gd name="T13" fmla="*/ 8 h 285"/>
                <a:gd name="T14" fmla="*/ 4 w 228"/>
                <a:gd name="T15" fmla="*/ 8 h 285"/>
                <a:gd name="T16" fmla="*/ 4 w 228"/>
                <a:gd name="T17" fmla="*/ 8 h 285"/>
                <a:gd name="T18" fmla="*/ 4 w 228"/>
                <a:gd name="T19" fmla="*/ 9 h 285"/>
                <a:gd name="T20" fmla="*/ 4 w 228"/>
                <a:gd name="T21" fmla="*/ 9 h 285"/>
                <a:gd name="T22" fmla="*/ 5 w 228"/>
                <a:gd name="T23" fmla="*/ 9 h 285"/>
                <a:gd name="T24" fmla="*/ 5 w 228"/>
                <a:gd name="T25" fmla="*/ 9 h 285"/>
                <a:gd name="T26" fmla="*/ 5 w 228"/>
                <a:gd name="T27" fmla="*/ 9 h 285"/>
                <a:gd name="T28" fmla="*/ 5 w 228"/>
                <a:gd name="T29" fmla="*/ 9 h 285"/>
                <a:gd name="T30" fmla="*/ 5 w 228"/>
                <a:gd name="T31" fmla="*/ 8 h 285"/>
                <a:gd name="T32" fmla="*/ 5 w 228"/>
                <a:gd name="T33" fmla="*/ 8 h 285"/>
                <a:gd name="T34" fmla="*/ 5 w 228"/>
                <a:gd name="T35" fmla="*/ 8 h 285"/>
                <a:gd name="T36" fmla="*/ 5 w 228"/>
                <a:gd name="T37" fmla="*/ 8 h 285"/>
                <a:gd name="T38" fmla="*/ 5 w 228"/>
                <a:gd name="T39" fmla="*/ 7 h 285"/>
                <a:gd name="T40" fmla="*/ 7 w 228"/>
                <a:gd name="T41" fmla="*/ 2 h 285"/>
                <a:gd name="T42" fmla="*/ 9 w 228"/>
                <a:gd name="T43" fmla="*/ 2 h 285"/>
                <a:gd name="T44" fmla="*/ 5 w 228"/>
                <a:gd name="T45" fmla="*/ 11 h 285"/>
                <a:gd name="T46" fmla="*/ 4 w 228"/>
                <a:gd name="T47" fmla="*/ 11 h 2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28" h="285">
                  <a:moveTo>
                    <a:pt x="94" y="274"/>
                  </a:moveTo>
                  <a:lnTo>
                    <a:pt x="0" y="0"/>
                  </a:lnTo>
                  <a:lnTo>
                    <a:pt x="45" y="12"/>
                  </a:lnTo>
                  <a:lnTo>
                    <a:pt x="97" y="175"/>
                  </a:lnTo>
                  <a:lnTo>
                    <a:pt x="100" y="181"/>
                  </a:lnTo>
                  <a:lnTo>
                    <a:pt x="102" y="189"/>
                  </a:lnTo>
                  <a:lnTo>
                    <a:pt x="104" y="195"/>
                  </a:lnTo>
                  <a:lnTo>
                    <a:pt x="106" y="202"/>
                  </a:lnTo>
                  <a:lnTo>
                    <a:pt x="108" y="208"/>
                  </a:lnTo>
                  <a:lnTo>
                    <a:pt x="110" y="216"/>
                  </a:lnTo>
                  <a:lnTo>
                    <a:pt x="112" y="222"/>
                  </a:lnTo>
                  <a:lnTo>
                    <a:pt x="114" y="230"/>
                  </a:lnTo>
                  <a:lnTo>
                    <a:pt x="115" y="225"/>
                  </a:lnTo>
                  <a:lnTo>
                    <a:pt x="117" y="220"/>
                  </a:lnTo>
                  <a:lnTo>
                    <a:pt x="119" y="215"/>
                  </a:lnTo>
                  <a:lnTo>
                    <a:pt x="120" y="209"/>
                  </a:lnTo>
                  <a:lnTo>
                    <a:pt x="122" y="204"/>
                  </a:lnTo>
                  <a:lnTo>
                    <a:pt x="125" y="199"/>
                  </a:lnTo>
                  <a:lnTo>
                    <a:pt x="127" y="192"/>
                  </a:lnTo>
                  <a:lnTo>
                    <a:pt x="130" y="187"/>
                  </a:lnTo>
                  <a:lnTo>
                    <a:pt x="185" y="49"/>
                  </a:lnTo>
                  <a:lnTo>
                    <a:pt x="228" y="61"/>
                  </a:lnTo>
                  <a:lnTo>
                    <a:pt x="134" y="285"/>
                  </a:lnTo>
                  <a:lnTo>
                    <a:pt x="94" y="27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96"/>
            <p:cNvSpPr>
              <a:spLocks noEditPoints="1"/>
            </p:cNvSpPr>
            <p:nvPr/>
          </p:nvSpPr>
          <p:spPr bwMode="auto">
            <a:xfrm>
              <a:off x="2778" y="2311"/>
              <a:ext cx="46" cy="54"/>
            </a:xfrm>
            <a:custGeom>
              <a:avLst/>
              <a:gdLst>
                <a:gd name="T0" fmla="*/ 9 w 230"/>
                <a:gd name="T1" fmla="*/ 9 h 271"/>
                <a:gd name="T2" fmla="*/ 9 w 230"/>
                <a:gd name="T3" fmla="*/ 10 h 271"/>
                <a:gd name="T4" fmla="*/ 8 w 230"/>
                <a:gd name="T5" fmla="*/ 10 h 271"/>
                <a:gd name="T6" fmla="*/ 7 w 230"/>
                <a:gd name="T7" fmla="*/ 11 h 271"/>
                <a:gd name="T8" fmla="*/ 6 w 230"/>
                <a:gd name="T9" fmla="*/ 11 h 271"/>
                <a:gd name="T10" fmla="*/ 5 w 230"/>
                <a:gd name="T11" fmla="*/ 11 h 271"/>
                <a:gd name="T12" fmla="*/ 3 w 230"/>
                <a:gd name="T13" fmla="*/ 10 h 271"/>
                <a:gd name="T14" fmla="*/ 2 w 230"/>
                <a:gd name="T15" fmla="*/ 9 h 271"/>
                <a:gd name="T16" fmla="*/ 1 w 230"/>
                <a:gd name="T17" fmla="*/ 8 h 271"/>
                <a:gd name="T18" fmla="*/ 0 w 230"/>
                <a:gd name="T19" fmla="*/ 6 h 271"/>
                <a:gd name="T20" fmla="*/ 0 w 230"/>
                <a:gd name="T21" fmla="*/ 5 h 271"/>
                <a:gd name="T22" fmla="*/ 0 w 230"/>
                <a:gd name="T23" fmla="*/ 3 h 271"/>
                <a:gd name="T24" fmla="*/ 1 w 230"/>
                <a:gd name="T25" fmla="*/ 2 h 271"/>
                <a:gd name="T26" fmla="*/ 1 w 230"/>
                <a:gd name="T27" fmla="*/ 1 h 271"/>
                <a:gd name="T28" fmla="*/ 2 w 230"/>
                <a:gd name="T29" fmla="*/ 0 h 271"/>
                <a:gd name="T30" fmla="*/ 4 w 230"/>
                <a:gd name="T31" fmla="*/ 0 h 271"/>
                <a:gd name="T32" fmla="*/ 5 w 230"/>
                <a:gd name="T33" fmla="*/ 0 h 271"/>
                <a:gd name="T34" fmla="*/ 6 w 230"/>
                <a:gd name="T35" fmla="*/ 1 h 271"/>
                <a:gd name="T36" fmla="*/ 8 w 230"/>
                <a:gd name="T37" fmla="*/ 2 h 271"/>
                <a:gd name="T38" fmla="*/ 8 w 230"/>
                <a:gd name="T39" fmla="*/ 3 h 271"/>
                <a:gd name="T40" fmla="*/ 9 w 230"/>
                <a:gd name="T41" fmla="*/ 5 h 271"/>
                <a:gd name="T42" fmla="*/ 9 w 230"/>
                <a:gd name="T43" fmla="*/ 7 h 271"/>
                <a:gd name="T44" fmla="*/ 9 w 230"/>
                <a:gd name="T45" fmla="*/ 7 h 271"/>
                <a:gd name="T46" fmla="*/ 9 w 230"/>
                <a:gd name="T47" fmla="*/ 7 h 271"/>
                <a:gd name="T48" fmla="*/ 2 w 230"/>
                <a:gd name="T49" fmla="*/ 5 h 271"/>
                <a:gd name="T50" fmla="*/ 2 w 230"/>
                <a:gd name="T51" fmla="*/ 6 h 271"/>
                <a:gd name="T52" fmla="*/ 2 w 230"/>
                <a:gd name="T53" fmla="*/ 7 h 271"/>
                <a:gd name="T54" fmla="*/ 3 w 230"/>
                <a:gd name="T55" fmla="*/ 8 h 271"/>
                <a:gd name="T56" fmla="*/ 4 w 230"/>
                <a:gd name="T57" fmla="*/ 9 h 271"/>
                <a:gd name="T58" fmla="*/ 4 w 230"/>
                <a:gd name="T59" fmla="*/ 9 h 271"/>
                <a:gd name="T60" fmla="*/ 5 w 230"/>
                <a:gd name="T61" fmla="*/ 9 h 271"/>
                <a:gd name="T62" fmla="*/ 6 w 230"/>
                <a:gd name="T63" fmla="*/ 9 h 271"/>
                <a:gd name="T64" fmla="*/ 6 w 230"/>
                <a:gd name="T65" fmla="*/ 9 h 271"/>
                <a:gd name="T66" fmla="*/ 7 w 230"/>
                <a:gd name="T67" fmla="*/ 9 h 271"/>
                <a:gd name="T68" fmla="*/ 7 w 230"/>
                <a:gd name="T69" fmla="*/ 8 h 271"/>
                <a:gd name="T70" fmla="*/ 2 w 230"/>
                <a:gd name="T71" fmla="*/ 4 h 271"/>
                <a:gd name="T72" fmla="*/ 7 w 230"/>
                <a:gd name="T73" fmla="*/ 5 h 271"/>
                <a:gd name="T74" fmla="*/ 7 w 230"/>
                <a:gd name="T75" fmla="*/ 4 h 271"/>
                <a:gd name="T76" fmla="*/ 7 w 230"/>
                <a:gd name="T77" fmla="*/ 3 h 271"/>
                <a:gd name="T78" fmla="*/ 6 w 230"/>
                <a:gd name="T79" fmla="*/ 2 h 271"/>
                <a:gd name="T80" fmla="*/ 5 w 230"/>
                <a:gd name="T81" fmla="*/ 2 h 271"/>
                <a:gd name="T82" fmla="*/ 4 w 230"/>
                <a:gd name="T83" fmla="*/ 2 h 271"/>
                <a:gd name="T84" fmla="*/ 4 w 230"/>
                <a:gd name="T85" fmla="*/ 1 h 271"/>
                <a:gd name="T86" fmla="*/ 3 w 230"/>
                <a:gd name="T87" fmla="*/ 2 h 271"/>
                <a:gd name="T88" fmla="*/ 2 w 230"/>
                <a:gd name="T89" fmla="*/ 2 h 271"/>
                <a:gd name="T90" fmla="*/ 2 w 230"/>
                <a:gd name="T91" fmla="*/ 3 h 271"/>
                <a:gd name="T92" fmla="*/ 2 w 230"/>
                <a:gd name="T93" fmla="*/ 4 h 27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30" h="271">
                  <a:moveTo>
                    <a:pt x="185" y="197"/>
                  </a:moveTo>
                  <a:lnTo>
                    <a:pt x="228" y="214"/>
                  </a:lnTo>
                  <a:lnTo>
                    <a:pt x="226" y="223"/>
                  </a:lnTo>
                  <a:lnTo>
                    <a:pt x="223" y="231"/>
                  </a:lnTo>
                  <a:lnTo>
                    <a:pt x="218" y="238"/>
                  </a:lnTo>
                  <a:lnTo>
                    <a:pt x="214" y="245"/>
                  </a:lnTo>
                  <a:lnTo>
                    <a:pt x="209" y="250"/>
                  </a:lnTo>
                  <a:lnTo>
                    <a:pt x="203" y="255"/>
                  </a:lnTo>
                  <a:lnTo>
                    <a:pt x="197" y="260"/>
                  </a:lnTo>
                  <a:lnTo>
                    <a:pt x="190" y="263"/>
                  </a:lnTo>
                  <a:lnTo>
                    <a:pt x="183" y="266"/>
                  </a:lnTo>
                  <a:lnTo>
                    <a:pt x="175" y="268"/>
                  </a:lnTo>
                  <a:lnTo>
                    <a:pt x="168" y="271"/>
                  </a:lnTo>
                  <a:lnTo>
                    <a:pt x="159" y="271"/>
                  </a:lnTo>
                  <a:lnTo>
                    <a:pt x="149" y="271"/>
                  </a:lnTo>
                  <a:lnTo>
                    <a:pt x="139" y="269"/>
                  </a:lnTo>
                  <a:lnTo>
                    <a:pt x="130" y="268"/>
                  </a:lnTo>
                  <a:lnTo>
                    <a:pt x="119" y="265"/>
                  </a:lnTo>
                  <a:lnTo>
                    <a:pt x="106" y="261"/>
                  </a:lnTo>
                  <a:lnTo>
                    <a:pt x="93" y="256"/>
                  </a:lnTo>
                  <a:lnTo>
                    <a:pt x="81" y="250"/>
                  </a:lnTo>
                  <a:lnTo>
                    <a:pt x="70" y="244"/>
                  </a:lnTo>
                  <a:lnTo>
                    <a:pt x="59" y="236"/>
                  </a:lnTo>
                  <a:lnTo>
                    <a:pt x="50" y="228"/>
                  </a:lnTo>
                  <a:lnTo>
                    <a:pt x="41" y="219"/>
                  </a:lnTo>
                  <a:lnTo>
                    <a:pt x="32" y="209"/>
                  </a:lnTo>
                  <a:lnTo>
                    <a:pt x="25" y="198"/>
                  </a:lnTo>
                  <a:lnTo>
                    <a:pt x="18" y="186"/>
                  </a:lnTo>
                  <a:lnTo>
                    <a:pt x="13" y="174"/>
                  </a:lnTo>
                  <a:lnTo>
                    <a:pt x="9" y="161"/>
                  </a:lnTo>
                  <a:lnTo>
                    <a:pt x="5" y="148"/>
                  </a:lnTo>
                  <a:lnTo>
                    <a:pt x="2" y="135"/>
                  </a:lnTo>
                  <a:lnTo>
                    <a:pt x="1" y="120"/>
                  </a:lnTo>
                  <a:lnTo>
                    <a:pt x="0" y="105"/>
                  </a:lnTo>
                  <a:lnTo>
                    <a:pt x="1" y="90"/>
                  </a:lnTo>
                  <a:lnTo>
                    <a:pt x="2" y="77"/>
                  </a:lnTo>
                  <a:lnTo>
                    <a:pt x="5" y="64"/>
                  </a:lnTo>
                  <a:lnTo>
                    <a:pt x="9" y="52"/>
                  </a:lnTo>
                  <a:lnTo>
                    <a:pt x="13" y="41"/>
                  </a:lnTo>
                  <a:lnTo>
                    <a:pt x="18" y="32"/>
                  </a:lnTo>
                  <a:lnTo>
                    <a:pt x="25" y="24"/>
                  </a:lnTo>
                  <a:lnTo>
                    <a:pt x="32" y="17"/>
                  </a:lnTo>
                  <a:lnTo>
                    <a:pt x="41" y="11"/>
                  </a:lnTo>
                  <a:lnTo>
                    <a:pt x="50" y="7"/>
                  </a:lnTo>
                  <a:lnTo>
                    <a:pt x="59" y="2"/>
                  </a:lnTo>
                  <a:lnTo>
                    <a:pt x="70" y="0"/>
                  </a:lnTo>
                  <a:lnTo>
                    <a:pt x="81" y="0"/>
                  </a:lnTo>
                  <a:lnTo>
                    <a:pt x="92" y="0"/>
                  </a:lnTo>
                  <a:lnTo>
                    <a:pt x="104" y="1"/>
                  </a:lnTo>
                  <a:lnTo>
                    <a:pt x="117" y="5"/>
                  </a:lnTo>
                  <a:lnTo>
                    <a:pt x="129" y="8"/>
                  </a:lnTo>
                  <a:lnTo>
                    <a:pt x="141" y="13"/>
                  </a:lnTo>
                  <a:lnTo>
                    <a:pt x="151" y="19"/>
                  </a:lnTo>
                  <a:lnTo>
                    <a:pt x="162" y="25"/>
                  </a:lnTo>
                  <a:lnTo>
                    <a:pt x="172" y="33"/>
                  </a:lnTo>
                  <a:lnTo>
                    <a:pt x="182" y="41"/>
                  </a:lnTo>
                  <a:lnTo>
                    <a:pt x="190" y="50"/>
                  </a:lnTo>
                  <a:lnTo>
                    <a:pt x="198" y="61"/>
                  </a:lnTo>
                  <a:lnTo>
                    <a:pt x="205" y="72"/>
                  </a:lnTo>
                  <a:lnTo>
                    <a:pt x="212" y="82"/>
                  </a:lnTo>
                  <a:lnTo>
                    <a:pt x="217" y="95"/>
                  </a:lnTo>
                  <a:lnTo>
                    <a:pt x="222" y="107"/>
                  </a:lnTo>
                  <a:lnTo>
                    <a:pt x="225" y="121"/>
                  </a:lnTo>
                  <a:lnTo>
                    <a:pt x="228" y="135"/>
                  </a:lnTo>
                  <a:lnTo>
                    <a:pt x="229" y="149"/>
                  </a:lnTo>
                  <a:lnTo>
                    <a:pt x="230" y="165"/>
                  </a:lnTo>
                  <a:lnTo>
                    <a:pt x="230" y="166"/>
                  </a:lnTo>
                  <a:lnTo>
                    <a:pt x="230" y="167"/>
                  </a:lnTo>
                  <a:lnTo>
                    <a:pt x="230" y="168"/>
                  </a:lnTo>
                  <a:lnTo>
                    <a:pt x="230" y="169"/>
                  </a:lnTo>
                  <a:lnTo>
                    <a:pt x="230" y="171"/>
                  </a:lnTo>
                  <a:lnTo>
                    <a:pt x="229" y="172"/>
                  </a:lnTo>
                  <a:lnTo>
                    <a:pt x="229" y="174"/>
                  </a:lnTo>
                  <a:lnTo>
                    <a:pt x="229" y="175"/>
                  </a:lnTo>
                  <a:lnTo>
                    <a:pt x="44" y="126"/>
                  </a:lnTo>
                  <a:lnTo>
                    <a:pt x="45" y="137"/>
                  </a:lnTo>
                  <a:lnTo>
                    <a:pt x="46" y="146"/>
                  </a:lnTo>
                  <a:lnTo>
                    <a:pt x="49" y="155"/>
                  </a:lnTo>
                  <a:lnTo>
                    <a:pt x="51" y="165"/>
                  </a:lnTo>
                  <a:lnTo>
                    <a:pt x="54" y="172"/>
                  </a:lnTo>
                  <a:lnTo>
                    <a:pt x="58" y="181"/>
                  </a:lnTo>
                  <a:lnTo>
                    <a:pt x="63" y="188"/>
                  </a:lnTo>
                  <a:lnTo>
                    <a:pt x="67" y="195"/>
                  </a:lnTo>
                  <a:lnTo>
                    <a:pt x="72" y="201"/>
                  </a:lnTo>
                  <a:lnTo>
                    <a:pt x="78" y="208"/>
                  </a:lnTo>
                  <a:lnTo>
                    <a:pt x="84" y="213"/>
                  </a:lnTo>
                  <a:lnTo>
                    <a:pt x="91" y="218"/>
                  </a:lnTo>
                  <a:lnTo>
                    <a:pt x="97" y="222"/>
                  </a:lnTo>
                  <a:lnTo>
                    <a:pt x="104" y="225"/>
                  </a:lnTo>
                  <a:lnTo>
                    <a:pt x="111" y="228"/>
                  </a:lnTo>
                  <a:lnTo>
                    <a:pt x="119" y="231"/>
                  </a:lnTo>
                  <a:lnTo>
                    <a:pt x="125" y="232"/>
                  </a:lnTo>
                  <a:lnTo>
                    <a:pt x="131" y="233"/>
                  </a:lnTo>
                  <a:lnTo>
                    <a:pt x="135" y="234"/>
                  </a:lnTo>
                  <a:lnTo>
                    <a:pt x="141" y="234"/>
                  </a:lnTo>
                  <a:lnTo>
                    <a:pt x="146" y="233"/>
                  </a:lnTo>
                  <a:lnTo>
                    <a:pt x="150" y="233"/>
                  </a:lnTo>
                  <a:lnTo>
                    <a:pt x="155" y="231"/>
                  </a:lnTo>
                  <a:lnTo>
                    <a:pt x="159" y="229"/>
                  </a:lnTo>
                  <a:lnTo>
                    <a:pt x="163" y="227"/>
                  </a:lnTo>
                  <a:lnTo>
                    <a:pt x="166" y="224"/>
                  </a:lnTo>
                  <a:lnTo>
                    <a:pt x="170" y="221"/>
                  </a:lnTo>
                  <a:lnTo>
                    <a:pt x="174" y="218"/>
                  </a:lnTo>
                  <a:lnTo>
                    <a:pt x="176" y="213"/>
                  </a:lnTo>
                  <a:lnTo>
                    <a:pt x="179" y="208"/>
                  </a:lnTo>
                  <a:lnTo>
                    <a:pt x="183" y="204"/>
                  </a:lnTo>
                  <a:lnTo>
                    <a:pt x="185" y="197"/>
                  </a:lnTo>
                  <a:close/>
                  <a:moveTo>
                    <a:pt x="46" y="92"/>
                  </a:moveTo>
                  <a:lnTo>
                    <a:pt x="185" y="129"/>
                  </a:lnTo>
                  <a:lnTo>
                    <a:pt x="185" y="121"/>
                  </a:lnTo>
                  <a:lnTo>
                    <a:pt x="184" y="114"/>
                  </a:lnTo>
                  <a:lnTo>
                    <a:pt x="182" y="107"/>
                  </a:lnTo>
                  <a:lnTo>
                    <a:pt x="179" y="100"/>
                  </a:lnTo>
                  <a:lnTo>
                    <a:pt x="177" y="94"/>
                  </a:lnTo>
                  <a:lnTo>
                    <a:pt x="175" y="88"/>
                  </a:lnTo>
                  <a:lnTo>
                    <a:pt x="173" y="82"/>
                  </a:lnTo>
                  <a:lnTo>
                    <a:pt x="170" y="78"/>
                  </a:lnTo>
                  <a:lnTo>
                    <a:pt x="164" y="71"/>
                  </a:lnTo>
                  <a:lnTo>
                    <a:pt x="159" y="64"/>
                  </a:lnTo>
                  <a:lnTo>
                    <a:pt x="152" y="59"/>
                  </a:lnTo>
                  <a:lnTo>
                    <a:pt x="146" y="53"/>
                  </a:lnTo>
                  <a:lnTo>
                    <a:pt x="139" y="49"/>
                  </a:lnTo>
                  <a:lnTo>
                    <a:pt x="132" y="45"/>
                  </a:lnTo>
                  <a:lnTo>
                    <a:pt x="125" y="42"/>
                  </a:lnTo>
                  <a:lnTo>
                    <a:pt x="117" y="39"/>
                  </a:lnTo>
                  <a:lnTo>
                    <a:pt x="110" y="38"/>
                  </a:lnTo>
                  <a:lnTo>
                    <a:pt x="103" y="37"/>
                  </a:lnTo>
                  <a:lnTo>
                    <a:pt x="96" y="37"/>
                  </a:lnTo>
                  <a:lnTo>
                    <a:pt x="91" y="37"/>
                  </a:lnTo>
                  <a:lnTo>
                    <a:pt x="84" y="38"/>
                  </a:lnTo>
                  <a:lnTo>
                    <a:pt x="79" y="40"/>
                  </a:lnTo>
                  <a:lnTo>
                    <a:pt x="73" y="42"/>
                  </a:lnTo>
                  <a:lnTo>
                    <a:pt x="68" y="46"/>
                  </a:lnTo>
                  <a:lnTo>
                    <a:pt x="64" y="50"/>
                  </a:lnTo>
                  <a:lnTo>
                    <a:pt x="59" y="54"/>
                  </a:lnTo>
                  <a:lnTo>
                    <a:pt x="56" y="59"/>
                  </a:lnTo>
                  <a:lnTo>
                    <a:pt x="53" y="64"/>
                  </a:lnTo>
                  <a:lnTo>
                    <a:pt x="51" y="71"/>
                  </a:lnTo>
                  <a:lnTo>
                    <a:pt x="49" y="77"/>
                  </a:lnTo>
                  <a:lnTo>
                    <a:pt x="48" y="85"/>
                  </a:lnTo>
                  <a:lnTo>
                    <a:pt x="46" y="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97"/>
            <p:cNvSpPr>
              <a:spLocks/>
            </p:cNvSpPr>
            <p:nvPr/>
          </p:nvSpPr>
          <p:spPr bwMode="auto">
            <a:xfrm>
              <a:off x="2834" y="2322"/>
              <a:ext cx="27" cy="52"/>
            </a:xfrm>
            <a:custGeom>
              <a:avLst/>
              <a:gdLst>
                <a:gd name="T0" fmla="*/ 0 w 135"/>
                <a:gd name="T1" fmla="*/ 10 h 261"/>
                <a:gd name="T2" fmla="*/ 0 w 135"/>
                <a:gd name="T3" fmla="*/ 0 h 261"/>
                <a:gd name="T4" fmla="*/ 2 w 135"/>
                <a:gd name="T5" fmla="*/ 0 h 261"/>
                <a:gd name="T6" fmla="*/ 2 w 135"/>
                <a:gd name="T7" fmla="*/ 2 h 261"/>
                <a:gd name="T8" fmla="*/ 2 w 135"/>
                <a:gd name="T9" fmla="*/ 2 h 261"/>
                <a:gd name="T10" fmla="*/ 2 w 135"/>
                <a:gd name="T11" fmla="*/ 2 h 261"/>
                <a:gd name="T12" fmla="*/ 2 w 135"/>
                <a:gd name="T13" fmla="*/ 1 h 261"/>
                <a:gd name="T14" fmla="*/ 2 w 135"/>
                <a:gd name="T15" fmla="*/ 1 h 261"/>
                <a:gd name="T16" fmla="*/ 2 w 135"/>
                <a:gd name="T17" fmla="*/ 1 h 261"/>
                <a:gd name="T18" fmla="*/ 2 w 135"/>
                <a:gd name="T19" fmla="*/ 1 h 261"/>
                <a:gd name="T20" fmla="*/ 2 w 135"/>
                <a:gd name="T21" fmla="*/ 1 h 261"/>
                <a:gd name="T22" fmla="*/ 3 w 135"/>
                <a:gd name="T23" fmla="*/ 1 h 261"/>
                <a:gd name="T24" fmla="*/ 3 w 135"/>
                <a:gd name="T25" fmla="*/ 1 h 261"/>
                <a:gd name="T26" fmla="*/ 3 w 135"/>
                <a:gd name="T27" fmla="*/ 1 h 261"/>
                <a:gd name="T28" fmla="*/ 3 w 135"/>
                <a:gd name="T29" fmla="*/ 1 h 261"/>
                <a:gd name="T30" fmla="*/ 3 w 135"/>
                <a:gd name="T31" fmla="*/ 1 h 261"/>
                <a:gd name="T32" fmla="*/ 3 w 135"/>
                <a:gd name="T33" fmla="*/ 1 h 261"/>
                <a:gd name="T34" fmla="*/ 3 w 135"/>
                <a:gd name="T35" fmla="*/ 1 h 261"/>
                <a:gd name="T36" fmla="*/ 4 w 135"/>
                <a:gd name="T37" fmla="*/ 1 h 261"/>
                <a:gd name="T38" fmla="*/ 4 w 135"/>
                <a:gd name="T39" fmla="*/ 1 h 261"/>
                <a:gd name="T40" fmla="*/ 4 w 135"/>
                <a:gd name="T41" fmla="*/ 1 h 261"/>
                <a:gd name="T42" fmla="*/ 4 w 135"/>
                <a:gd name="T43" fmla="*/ 1 h 261"/>
                <a:gd name="T44" fmla="*/ 4 w 135"/>
                <a:gd name="T45" fmla="*/ 1 h 261"/>
                <a:gd name="T46" fmla="*/ 5 w 135"/>
                <a:gd name="T47" fmla="*/ 1 h 261"/>
                <a:gd name="T48" fmla="*/ 5 w 135"/>
                <a:gd name="T49" fmla="*/ 1 h 261"/>
                <a:gd name="T50" fmla="*/ 5 w 135"/>
                <a:gd name="T51" fmla="*/ 1 h 261"/>
                <a:gd name="T52" fmla="*/ 5 w 135"/>
                <a:gd name="T53" fmla="*/ 2 h 261"/>
                <a:gd name="T54" fmla="*/ 5 w 135"/>
                <a:gd name="T55" fmla="*/ 2 h 261"/>
                <a:gd name="T56" fmla="*/ 5 w 135"/>
                <a:gd name="T57" fmla="*/ 3 h 261"/>
                <a:gd name="T58" fmla="*/ 5 w 135"/>
                <a:gd name="T59" fmla="*/ 3 h 261"/>
                <a:gd name="T60" fmla="*/ 4 w 135"/>
                <a:gd name="T61" fmla="*/ 3 h 261"/>
                <a:gd name="T62" fmla="*/ 4 w 135"/>
                <a:gd name="T63" fmla="*/ 3 h 261"/>
                <a:gd name="T64" fmla="*/ 4 w 135"/>
                <a:gd name="T65" fmla="*/ 3 h 261"/>
                <a:gd name="T66" fmla="*/ 4 w 135"/>
                <a:gd name="T67" fmla="*/ 3 h 261"/>
                <a:gd name="T68" fmla="*/ 4 w 135"/>
                <a:gd name="T69" fmla="*/ 3 h 261"/>
                <a:gd name="T70" fmla="*/ 4 w 135"/>
                <a:gd name="T71" fmla="*/ 3 h 261"/>
                <a:gd name="T72" fmla="*/ 4 w 135"/>
                <a:gd name="T73" fmla="*/ 2 h 261"/>
                <a:gd name="T74" fmla="*/ 3 w 135"/>
                <a:gd name="T75" fmla="*/ 2 h 261"/>
                <a:gd name="T76" fmla="*/ 3 w 135"/>
                <a:gd name="T77" fmla="*/ 2 h 261"/>
                <a:gd name="T78" fmla="*/ 3 w 135"/>
                <a:gd name="T79" fmla="*/ 2 h 261"/>
                <a:gd name="T80" fmla="*/ 3 w 135"/>
                <a:gd name="T81" fmla="*/ 2 h 261"/>
                <a:gd name="T82" fmla="*/ 3 w 135"/>
                <a:gd name="T83" fmla="*/ 2 h 261"/>
                <a:gd name="T84" fmla="*/ 3 w 135"/>
                <a:gd name="T85" fmla="*/ 2 h 261"/>
                <a:gd name="T86" fmla="*/ 3 w 135"/>
                <a:gd name="T87" fmla="*/ 3 h 261"/>
                <a:gd name="T88" fmla="*/ 3 w 135"/>
                <a:gd name="T89" fmla="*/ 3 h 261"/>
                <a:gd name="T90" fmla="*/ 2 w 135"/>
                <a:gd name="T91" fmla="*/ 3 h 261"/>
                <a:gd name="T92" fmla="*/ 2 w 135"/>
                <a:gd name="T93" fmla="*/ 3 h 261"/>
                <a:gd name="T94" fmla="*/ 2 w 135"/>
                <a:gd name="T95" fmla="*/ 3 h 261"/>
                <a:gd name="T96" fmla="*/ 2 w 135"/>
                <a:gd name="T97" fmla="*/ 3 h 261"/>
                <a:gd name="T98" fmla="*/ 2 w 135"/>
                <a:gd name="T99" fmla="*/ 3 h 261"/>
                <a:gd name="T100" fmla="*/ 2 w 135"/>
                <a:gd name="T101" fmla="*/ 3 h 261"/>
                <a:gd name="T102" fmla="*/ 2 w 135"/>
                <a:gd name="T103" fmla="*/ 3 h 261"/>
                <a:gd name="T104" fmla="*/ 2 w 135"/>
                <a:gd name="T105" fmla="*/ 3 h 261"/>
                <a:gd name="T106" fmla="*/ 2 w 135"/>
                <a:gd name="T107" fmla="*/ 4 h 261"/>
                <a:gd name="T108" fmla="*/ 2 w 135"/>
                <a:gd name="T109" fmla="*/ 4 h 261"/>
                <a:gd name="T110" fmla="*/ 2 w 135"/>
                <a:gd name="T111" fmla="*/ 4 h 261"/>
                <a:gd name="T112" fmla="*/ 2 w 135"/>
                <a:gd name="T113" fmla="*/ 4 h 261"/>
                <a:gd name="T114" fmla="*/ 2 w 135"/>
                <a:gd name="T115" fmla="*/ 4 h 261"/>
                <a:gd name="T116" fmla="*/ 2 w 135"/>
                <a:gd name="T117" fmla="*/ 5 h 261"/>
                <a:gd name="T118" fmla="*/ 2 w 135"/>
                <a:gd name="T119" fmla="*/ 5 h 261"/>
                <a:gd name="T120" fmla="*/ 2 w 135"/>
                <a:gd name="T121" fmla="*/ 5 h 261"/>
                <a:gd name="T122" fmla="*/ 2 w 135"/>
                <a:gd name="T123" fmla="*/ 10 h 261"/>
                <a:gd name="T124" fmla="*/ 0 w 135"/>
                <a:gd name="T125" fmla="*/ 10 h 26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5" h="261">
                  <a:moveTo>
                    <a:pt x="0" y="249"/>
                  </a:moveTo>
                  <a:lnTo>
                    <a:pt x="0" y="0"/>
                  </a:lnTo>
                  <a:lnTo>
                    <a:pt x="38" y="10"/>
                  </a:lnTo>
                  <a:lnTo>
                    <a:pt x="38" y="48"/>
                  </a:lnTo>
                  <a:lnTo>
                    <a:pt x="41" y="43"/>
                  </a:lnTo>
                  <a:lnTo>
                    <a:pt x="44" y="38"/>
                  </a:lnTo>
                  <a:lnTo>
                    <a:pt x="49" y="34"/>
                  </a:lnTo>
                  <a:lnTo>
                    <a:pt x="52" y="30"/>
                  </a:lnTo>
                  <a:lnTo>
                    <a:pt x="55" y="26"/>
                  </a:lnTo>
                  <a:lnTo>
                    <a:pt x="58" y="24"/>
                  </a:lnTo>
                  <a:lnTo>
                    <a:pt x="62" y="22"/>
                  </a:lnTo>
                  <a:lnTo>
                    <a:pt x="65" y="21"/>
                  </a:lnTo>
                  <a:lnTo>
                    <a:pt x="68" y="20"/>
                  </a:lnTo>
                  <a:lnTo>
                    <a:pt x="71" y="19"/>
                  </a:lnTo>
                  <a:lnTo>
                    <a:pt x="75" y="18"/>
                  </a:lnTo>
                  <a:lnTo>
                    <a:pt x="78" y="18"/>
                  </a:lnTo>
                  <a:lnTo>
                    <a:pt x="81" y="18"/>
                  </a:lnTo>
                  <a:lnTo>
                    <a:pt x="84" y="18"/>
                  </a:lnTo>
                  <a:lnTo>
                    <a:pt x="88" y="19"/>
                  </a:lnTo>
                  <a:lnTo>
                    <a:pt x="92" y="19"/>
                  </a:lnTo>
                  <a:lnTo>
                    <a:pt x="97" y="21"/>
                  </a:lnTo>
                  <a:lnTo>
                    <a:pt x="103" y="23"/>
                  </a:lnTo>
                  <a:lnTo>
                    <a:pt x="108" y="25"/>
                  </a:lnTo>
                  <a:lnTo>
                    <a:pt x="114" y="28"/>
                  </a:lnTo>
                  <a:lnTo>
                    <a:pt x="119" y="32"/>
                  </a:lnTo>
                  <a:lnTo>
                    <a:pt x="124" y="36"/>
                  </a:lnTo>
                  <a:lnTo>
                    <a:pt x="130" y="39"/>
                  </a:lnTo>
                  <a:lnTo>
                    <a:pt x="135" y="45"/>
                  </a:lnTo>
                  <a:lnTo>
                    <a:pt x="120" y="79"/>
                  </a:lnTo>
                  <a:lnTo>
                    <a:pt x="117" y="76"/>
                  </a:lnTo>
                  <a:lnTo>
                    <a:pt x="112" y="74"/>
                  </a:lnTo>
                  <a:lnTo>
                    <a:pt x="109" y="71"/>
                  </a:lnTo>
                  <a:lnTo>
                    <a:pt x="105" y="68"/>
                  </a:lnTo>
                  <a:lnTo>
                    <a:pt x="102" y="66"/>
                  </a:lnTo>
                  <a:lnTo>
                    <a:pt x="97" y="65"/>
                  </a:lnTo>
                  <a:lnTo>
                    <a:pt x="93" y="63"/>
                  </a:lnTo>
                  <a:lnTo>
                    <a:pt x="90" y="62"/>
                  </a:lnTo>
                  <a:lnTo>
                    <a:pt x="87" y="62"/>
                  </a:lnTo>
                  <a:lnTo>
                    <a:pt x="83" y="61"/>
                  </a:lnTo>
                  <a:lnTo>
                    <a:pt x="80" y="61"/>
                  </a:lnTo>
                  <a:lnTo>
                    <a:pt x="77" y="61"/>
                  </a:lnTo>
                  <a:lnTo>
                    <a:pt x="74" y="61"/>
                  </a:lnTo>
                  <a:lnTo>
                    <a:pt x="70" y="62"/>
                  </a:lnTo>
                  <a:lnTo>
                    <a:pt x="67" y="63"/>
                  </a:lnTo>
                  <a:lnTo>
                    <a:pt x="65" y="64"/>
                  </a:lnTo>
                  <a:lnTo>
                    <a:pt x="62" y="65"/>
                  </a:lnTo>
                  <a:lnTo>
                    <a:pt x="59" y="67"/>
                  </a:lnTo>
                  <a:lnTo>
                    <a:pt x="57" y="70"/>
                  </a:lnTo>
                  <a:lnTo>
                    <a:pt x="55" y="72"/>
                  </a:lnTo>
                  <a:lnTo>
                    <a:pt x="53" y="74"/>
                  </a:lnTo>
                  <a:lnTo>
                    <a:pt x="52" y="77"/>
                  </a:lnTo>
                  <a:lnTo>
                    <a:pt x="51" y="79"/>
                  </a:lnTo>
                  <a:lnTo>
                    <a:pt x="49" y="83"/>
                  </a:lnTo>
                  <a:lnTo>
                    <a:pt x="48" y="88"/>
                  </a:lnTo>
                  <a:lnTo>
                    <a:pt x="45" y="93"/>
                  </a:lnTo>
                  <a:lnTo>
                    <a:pt x="44" y="99"/>
                  </a:lnTo>
                  <a:lnTo>
                    <a:pt x="43" y="105"/>
                  </a:lnTo>
                  <a:lnTo>
                    <a:pt x="43" y="111"/>
                  </a:lnTo>
                  <a:lnTo>
                    <a:pt x="42" y="117"/>
                  </a:lnTo>
                  <a:lnTo>
                    <a:pt x="42" y="124"/>
                  </a:lnTo>
                  <a:lnTo>
                    <a:pt x="42" y="130"/>
                  </a:lnTo>
                  <a:lnTo>
                    <a:pt x="42" y="261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98"/>
            <p:cNvSpPr>
              <a:spLocks/>
            </p:cNvSpPr>
            <p:nvPr/>
          </p:nvSpPr>
          <p:spPr bwMode="auto">
            <a:xfrm>
              <a:off x="2863" y="2333"/>
              <a:ext cx="41" cy="54"/>
            </a:xfrm>
            <a:custGeom>
              <a:avLst/>
              <a:gdLst>
                <a:gd name="T0" fmla="*/ 2 w 206"/>
                <a:gd name="T1" fmla="*/ 7 h 273"/>
                <a:gd name="T2" fmla="*/ 2 w 206"/>
                <a:gd name="T3" fmla="*/ 8 h 273"/>
                <a:gd name="T4" fmla="*/ 3 w 206"/>
                <a:gd name="T5" fmla="*/ 9 h 273"/>
                <a:gd name="T6" fmla="*/ 4 w 206"/>
                <a:gd name="T7" fmla="*/ 9 h 273"/>
                <a:gd name="T8" fmla="*/ 5 w 206"/>
                <a:gd name="T9" fmla="*/ 9 h 273"/>
                <a:gd name="T10" fmla="*/ 6 w 206"/>
                <a:gd name="T11" fmla="*/ 9 h 273"/>
                <a:gd name="T12" fmla="*/ 6 w 206"/>
                <a:gd name="T13" fmla="*/ 9 h 273"/>
                <a:gd name="T14" fmla="*/ 6 w 206"/>
                <a:gd name="T15" fmla="*/ 9 h 273"/>
                <a:gd name="T16" fmla="*/ 6 w 206"/>
                <a:gd name="T17" fmla="*/ 8 h 273"/>
                <a:gd name="T18" fmla="*/ 6 w 206"/>
                <a:gd name="T19" fmla="*/ 7 h 273"/>
                <a:gd name="T20" fmla="*/ 6 w 206"/>
                <a:gd name="T21" fmla="*/ 7 h 273"/>
                <a:gd name="T22" fmla="*/ 5 w 206"/>
                <a:gd name="T23" fmla="*/ 7 h 273"/>
                <a:gd name="T24" fmla="*/ 3 w 206"/>
                <a:gd name="T25" fmla="*/ 6 h 273"/>
                <a:gd name="T26" fmla="*/ 2 w 206"/>
                <a:gd name="T27" fmla="*/ 5 h 273"/>
                <a:gd name="T28" fmla="*/ 1 w 206"/>
                <a:gd name="T29" fmla="*/ 4 h 273"/>
                <a:gd name="T30" fmla="*/ 1 w 206"/>
                <a:gd name="T31" fmla="*/ 4 h 273"/>
                <a:gd name="T32" fmla="*/ 0 w 206"/>
                <a:gd name="T33" fmla="*/ 3 h 273"/>
                <a:gd name="T34" fmla="*/ 0 w 206"/>
                <a:gd name="T35" fmla="*/ 2 h 273"/>
                <a:gd name="T36" fmla="*/ 0 w 206"/>
                <a:gd name="T37" fmla="*/ 2 h 273"/>
                <a:gd name="T38" fmla="*/ 0 w 206"/>
                <a:gd name="T39" fmla="*/ 1 h 273"/>
                <a:gd name="T40" fmla="*/ 1 w 206"/>
                <a:gd name="T41" fmla="*/ 1 h 273"/>
                <a:gd name="T42" fmla="*/ 1 w 206"/>
                <a:gd name="T43" fmla="*/ 0 h 273"/>
                <a:gd name="T44" fmla="*/ 2 w 206"/>
                <a:gd name="T45" fmla="*/ 0 h 273"/>
                <a:gd name="T46" fmla="*/ 2 w 206"/>
                <a:gd name="T47" fmla="*/ 0 h 273"/>
                <a:gd name="T48" fmla="*/ 3 w 206"/>
                <a:gd name="T49" fmla="*/ 0 h 273"/>
                <a:gd name="T50" fmla="*/ 4 w 206"/>
                <a:gd name="T51" fmla="*/ 0 h 273"/>
                <a:gd name="T52" fmla="*/ 4 w 206"/>
                <a:gd name="T53" fmla="*/ 0 h 273"/>
                <a:gd name="T54" fmla="*/ 5 w 206"/>
                <a:gd name="T55" fmla="*/ 1 h 273"/>
                <a:gd name="T56" fmla="*/ 6 w 206"/>
                <a:gd name="T57" fmla="*/ 1 h 273"/>
                <a:gd name="T58" fmla="*/ 7 w 206"/>
                <a:gd name="T59" fmla="*/ 2 h 273"/>
                <a:gd name="T60" fmla="*/ 7 w 206"/>
                <a:gd name="T61" fmla="*/ 3 h 273"/>
                <a:gd name="T62" fmla="*/ 8 w 206"/>
                <a:gd name="T63" fmla="*/ 4 h 273"/>
                <a:gd name="T64" fmla="*/ 6 w 206"/>
                <a:gd name="T65" fmla="*/ 4 h 273"/>
                <a:gd name="T66" fmla="*/ 6 w 206"/>
                <a:gd name="T67" fmla="*/ 3 h 273"/>
                <a:gd name="T68" fmla="*/ 5 w 206"/>
                <a:gd name="T69" fmla="*/ 2 h 273"/>
                <a:gd name="T70" fmla="*/ 5 w 206"/>
                <a:gd name="T71" fmla="*/ 2 h 273"/>
                <a:gd name="T72" fmla="*/ 4 w 206"/>
                <a:gd name="T73" fmla="*/ 2 h 273"/>
                <a:gd name="T74" fmla="*/ 3 w 206"/>
                <a:gd name="T75" fmla="*/ 1 h 273"/>
                <a:gd name="T76" fmla="*/ 2 w 206"/>
                <a:gd name="T77" fmla="*/ 2 h 273"/>
                <a:gd name="T78" fmla="*/ 2 w 206"/>
                <a:gd name="T79" fmla="*/ 2 h 273"/>
                <a:gd name="T80" fmla="*/ 2 w 206"/>
                <a:gd name="T81" fmla="*/ 2 h 273"/>
                <a:gd name="T82" fmla="*/ 2 w 206"/>
                <a:gd name="T83" fmla="*/ 3 h 273"/>
                <a:gd name="T84" fmla="*/ 2 w 206"/>
                <a:gd name="T85" fmla="*/ 3 h 273"/>
                <a:gd name="T86" fmla="*/ 2 w 206"/>
                <a:gd name="T87" fmla="*/ 3 h 273"/>
                <a:gd name="T88" fmla="*/ 3 w 206"/>
                <a:gd name="T89" fmla="*/ 4 h 273"/>
                <a:gd name="T90" fmla="*/ 3 w 206"/>
                <a:gd name="T91" fmla="*/ 4 h 273"/>
                <a:gd name="T92" fmla="*/ 5 w 206"/>
                <a:gd name="T93" fmla="*/ 5 h 273"/>
                <a:gd name="T94" fmla="*/ 6 w 206"/>
                <a:gd name="T95" fmla="*/ 5 h 273"/>
                <a:gd name="T96" fmla="*/ 7 w 206"/>
                <a:gd name="T97" fmla="*/ 6 h 273"/>
                <a:gd name="T98" fmla="*/ 7 w 206"/>
                <a:gd name="T99" fmla="*/ 7 h 273"/>
                <a:gd name="T100" fmla="*/ 8 w 206"/>
                <a:gd name="T101" fmla="*/ 7 h 273"/>
                <a:gd name="T102" fmla="*/ 8 w 206"/>
                <a:gd name="T103" fmla="*/ 8 h 273"/>
                <a:gd name="T104" fmla="*/ 8 w 206"/>
                <a:gd name="T105" fmla="*/ 9 h 273"/>
                <a:gd name="T106" fmla="*/ 8 w 206"/>
                <a:gd name="T107" fmla="*/ 9 h 273"/>
                <a:gd name="T108" fmla="*/ 8 w 206"/>
                <a:gd name="T109" fmla="*/ 10 h 273"/>
                <a:gd name="T110" fmla="*/ 7 w 206"/>
                <a:gd name="T111" fmla="*/ 10 h 273"/>
                <a:gd name="T112" fmla="*/ 6 w 206"/>
                <a:gd name="T113" fmla="*/ 11 h 273"/>
                <a:gd name="T114" fmla="*/ 5 w 206"/>
                <a:gd name="T115" fmla="*/ 11 h 273"/>
                <a:gd name="T116" fmla="*/ 4 w 206"/>
                <a:gd name="T117" fmla="*/ 10 h 273"/>
                <a:gd name="T118" fmla="*/ 2 w 206"/>
                <a:gd name="T119" fmla="*/ 10 h 273"/>
                <a:gd name="T120" fmla="*/ 1 w 206"/>
                <a:gd name="T121" fmla="*/ 9 h 273"/>
                <a:gd name="T122" fmla="*/ 0 w 206"/>
                <a:gd name="T123" fmla="*/ 7 h 27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06" h="273">
                  <a:moveTo>
                    <a:pt x="0" y="159"/>
                  </a:moveTo>
                  <a:lnTo>
                    <a:pt x="41" y="164"/>
                  </a:lnTo>
                  <a:lnTo>
                    <a:pt x="42" y="170"/>
                  </a:lnTo>
                  <a:lnTo>
                    <a:pt x="43" y="177"/>
                  </a:lnTo>
                  <a:lnTo>
                    <a:pt x="45" y="182"/>
                  </a:lnTo>
                  <a:lnTo>
                    <a:pt x="47" y="187"/>
                  </a:lnTo>
                  <a:lnTo>
                    <a:pt x="51" y="193"/>
                  </a:lnTo>
                  <a:lnTo>
                    <a:pt x="53" y="198"/>
                  </a:lnTo>
                  <a:lnTo>
                    <a:pt x="57" y="203"/>
                  </a:lnTo>
                  <a:lnTo>
                    <a:pt x="60" y="208"/>
                  </a:lnTo>
                  <a:lnTo>
                    <a:pt x="65" y="212"/>
                  </a:lnTo>
                  <a:lnTo>
                    <a:pt x="69" y="216"/>
                  </a:lnTo>
                  <a:lnTo>
                    <a:pt x="74" y="220"/>
                  </a:lnTo>
                  <a:lnTo>
                    <a:pt x="80" y="223"/>
                  </a:lnTo>
                  <a:lnTo>
                    <a:pt x="85" y="226"/>
                  </a:lnTo>
                  <a:lnTo>
                    <a:pt x="92" y="228"/>
                  </a:lnTo>
                  <a:lnTo>
                    <a:pt x="98" y="231"/>
                  </a:lnTo>
                  <a:lnTo>
                    <a:pt x="106" y="233"/>
                  </a:lnTo>
                  <a:lnTo>
                    <a:pt x="112" y="235"/>
                  </a:lnTo>
                  <a:lnTo>
                    <a:pt x="119" y="236"/>
                  </a:lnTo>
                  <a:lnTo>
                    <a:pt x="125" y="236"/>
                  </a:lnTo>
                  <a:lnTo>
                    <a:pt x="131" y="237"/>
                  </a:lnTo>
                  <a:lnTo>
                    <a:pt x="136" y="236"/>
                  </a:lnTo>
                  <a:lnTo>
                    <a:pt x="140" y="236"/>
                  </a:lnTo>
                  <a:lnTo>
                    <a:pt x="145" y="235"/>
                  </a:lnTo>
                  <a:lnTo>
                    <a:pt x="149" y="233"/>
                  </a:lnTo>
                  <a:lnTo>
                    <a:pt x="152" y="231"/>
                  </a:lnTo>
                  <a:lnTo>
                    <a:pt x="154" y="228"/>
                  </a:lnTo>
                  <a:lnTo>
                    <a:pt x="158" y="225"/>
                  </a:lnTo>
                  <a:lnTo>
                    <a:pt x="159" y="223"/>
                  </a:lnTo>
                  <a:lnTo>
                    <a:pt x="161" y="220"/>
                  </a:lnTo>
                  <a:lnTo>
                    <a:pt x="162" y="217"/>
                  </a:lnTo>
                  <a:lnTo>
                    <a:pt x="162" y="212"/>
                  </a:lnTo>
                  <a:lnTo>
                    <a:pt x="163" y="209"/>
                  </a:lnTo>
                  <a:lnTo>
                    <a:pt x="162" y="205"/>
                  </a:lnTo>
                  <a:lnTo>
                    <a:pt x="162" y="201"/>
                  </a:lnTo>
                  <a:lnTo>
                    <a:pt x="161" y="198"/>
                  </a:lnTo>
                  <a:lnTo>
                    <a:pt x="160" y="195"/>
                  </a:lnTo>
                  <a:lnTo>
                    <a:pt x="158" y="192"/>
                  </a:lnTo>
                  <a:lnTo>
                    <a:pt x="155" y="188"/>
                  </a:lnTo>
                  <a:lnTo>
                    <a:pt x="153" y="185"/>
                  </a:lnTo>
                  <a:lnTo>
                    <a:pt x="150" y="183"/>
                  </a:lnTo>
                  <a:lnTo>
                    <a:pt x="148" y="181"/>
                  </a:lnTo>
                  <a:lnTo>
                    <a:pt x="145" y="178"/>
                  </a:lnTo>
                  <a:lnTo>
                    <a:pt x="140" y="176"/>
                  </a:lnTo>
                  <a:lnTo>
                    <a:pt x="135" y="172"/>
                  </a:lnTo>
                  <a:lnTo>
                    <a:pt x="130" y="169"/>
                  </a:lnTo>
                  <a:lnTo>
                    <a:pt x="123" y="166"/>
                  </a:lnTo>
                  <a:lnTo>
                    <a:pt x="115" y="161"/>
                  </a:lnTo>
                  <a:lnTo>
                    <a:pt x="107" y="157"/>
                  </a:lnTo>
                  <a:lnTo>
                    <a:pt x="96" y="151"/>
                  </a:lnTo>
                  <a:lnTo>
                    <a:pt x="85" y="145"/>
                  </a:lnTo>
                  <a:lnTo>
                    <a:pt x="77" y="141"/>
                  </a:lnTo>
                  <a:lnTo>
                    <a:pt x="68" y="136"/>
                  </a:lnTo>
                  <a:lnTo>
                    <a:pt x="60" y="131"/>
                  </a:lnTo>
                  <a:lnTo>
                    <a:pt x="54" y="127"/>
                  </a:lnTo>
                  <a:lnTo>
                    <a:pt x="47" y="123"/>
                  </a:lnTo>
                  <a:lnTo>
                    <a:pt x="43" y="119"/>
                  </a:lnTo>
                  <a:lnTo>
                    <a:pt x="39" y="116"/>
                  </a:lnTo>
                  <a:lnTo>
                    <a:pt x="34" y="113"/>
                  </a:lnTo>
                  <a:lnTo>
                    <a:pt x="30" y="108"/>
                  </a:lnTo>
                  <a:lnTo>
                    <a:pt x="27" y="105"/>
                  </a:lnTo>
                  <a:lnTo>
                    <a:pt x="24" y="101"/>
                  </a:lnTo>
                  <a:lnTo>
                    <a:pt x="20" y="97"/>
                  </a:lnTo>
                  <a:lnTo>
                    <a:pt x="18" y="93"/>
                  </a:lnTo>
                  <a:lnTo>
                    <a:pt x="16" y="88"/>
                  </a:lnTo>
                  <a:lnTo>
                    <a:pt x="14" y="84"/>
                  </a:lnTo>
                  <a:lnTo>
                    <a:pt x="12" y="79"/>
                  </a:lnTo>
                  <a:lnTo>
                    <a:pt x="10" y="75"/>
                  </a:lnTo>
                  <a:lnTo>
                    <a:pt x="8" y="71"/>
                  </a:lnTo>
                  <a:lnTo>
                    <a:pt x="7" y="66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2"/>
                  </a:lnTo>
                  <a:lnTo>
                    <a:pt x="6" y="49"/>
                  </a:lnTo>
                  <a:lnTo>
                    <a:pt x="6" y="45"/>
                  </a:lnTo>
                  <a:lnTo>
                    <a:pt x="7" y="40"/>
                  </a:lnTo>
                  <a:lnTo>
                    <a:pt x="8" y="37"/>
                  </a:lnTo>
                  <a:lnTo>
                    <a:pt x="10" y="34"/>
                  </a:lnTo>
                  <a:lnTo>
                    <a:pt x="11" y="31"/>
                  </a:lnTo>
                  <a:lnTo>
                    <a:pt x="12" y="27"/>
                  </a:lnTo>
                  <a:lnTo>
                    <a:pt x="14" y="24"/>
                  </a:lnTo>
                  <a:lnTo>
                    <a:pt x="16" y="21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3"/>
                  </a:lnTo>
                  <a:lnTo>
                    <a:pt x="26" y="11"/>
                  </a:lnTo>
                  <a:lnTo>
                    <a:pt x="28" y="9"/>
                  </a:lnTo>
                  <a:lnTo>
                    <a:pt x="31" y="8"/>
                  </a:lnTo>
                  <a:lnTo>
                    <a:pt x="34" y="6"/>
                  </a:lnTo>
                  <a:lnTo>
                    <a:pt x="38" y="5"/>
                  </a:lnTo>
                  <a:lnTo>
                    <a:pt x="40" y="4"/>
                  </a:lnTo>
                  <a:lnTo>
                    <a:pt x="43" y="3"/>
                  </a:lnTo>
                  <a:lnTo>
                    <a:pt x="46" y="3"/>
                  </a:lnTo>
                  <a:lnTo>
                    <a:pt x="50" y="1"/>
                  </a:lnTo>
                  <a:lnTo>
                    <a:pt x="54" y="1"/>
                  </a:lnTo>
                  <a:lnTo>
                    <a:pt x="57" y="0"/>
                  </a:lnTo>
                  <a:lnTo>
                    <a:pt x="61" y="0"/>
                  </a:lnTo>
                  <a:lnTo>
                    <a:pt x="66" y="0"/>
                  </a:lnTo>
                  <a:lnTo>
                    <a:pt x="70" y="0"/>
                  </a:lnTo>
                  <a:lnTo>
                    <a:pt x="74" y="1"/>
                  </a:lnTo>
                  <a:lnTo>
                    <a:pt x="79" y="1"/>
                  </a:lnTo>
                  <a:lnTo>
                    <a:pt x="84" y="3"/>
                  </a:lnTo>
                  <a:lnTo>
                    <a:pt x="88" y="4"/>
                  </a:lnTo>
                  <a:lnTo>
                    <a:pt x="93" y="5"/>
                  </a:lnTo>
                  <a:lnTo>
                    <a:pt x="98" y="6"/>
                  </a:lnTo>
                  <a:lnTo>
                    <a:pt x="105" y="8"/>
                  </a:lnTo>
                  <a:lnTo>
                    <a:pt x="112" y="10"/>
                  </a:lnTo>
                  <a:lnTo>
                    <a:pt x="119" y="12"/>
                  </a:lnTo>
                  <a:lnTo>
                    <a:pt x="125" y="14"/>
                  </a:lnTo>
                  <a:lnTo>
                    <a:pt x="132" y="18"/>
                  </a:lnTo>
                  <a:lnTo>
                    <a:pt x="138" y="21"/>
                  </a:lnTo>
                  <a:lnTo>
                    <a:pt x="144" y="24"/>
                  </a:lnTo>
                  <a:lnTo>
                    <a:pt x="149" y="27"/>
                  </a:lnTo>
                  <a:lnTo>
                    <a:pt x="154" y="32"/>
                  </a:lnTo>
                  <a:lnTo>
                    <a:pt x="160" y="35"/>
                  </a:lnTo>
                  <a:lnTo>
                    <a:pt x="164" y="39"/>
                  </a:lnTo>
                  <a:lnTo>
                    <a:pt x="168" y="43"/>
                  </a:lnTo>
                  <a:lnTo>
                    <a:pt x="173" y="47"/>
                  </a:lnTo>
                  <a:lnTo>
                    <a:pt x="176" y="51"/>
                  </a:lnTo>
                  <a:lnTo>
                    <a:pt x="179" y="56"/>
                  </a:lnTo>
                  <a:lnTo>
                    <a:pt x="182" y="59"/>
                  </a:lnTo>
                  <a:lnTo>
                    <a:pt x="185" y="64"/>
                  </a:lnTo>
                  <a:lnTo>
                    <a:pt x="187" y="69"/>
                  </a:lnTo>
                  <a:lnTo>
                    <a:pt x="189" y="74"/>
                  </a:lnTo>
                  <a:lnTo>
                    <a:pt x="191" y="78"/>
                  </a:lnTo>
                  <a:lnTo>
                    <a:pt x="192" y="84"/>
                  </a:lnTo>
                  <a:lnTo>
                    <a:pt x="194" y="90"/>
                  </a:lnTo>
                  <a:lnTo>
                    <a:pt x="195" y="96"/>
                  </a:lnTo>
                  <a:lnTo>
                    <a:pt x="197" y="102"/>
                  </a:lnTo>
                  <a:lnTo>
                    <a:pt x="155" y="97"/>
                  </a:lnTo>
                  <a:lnTo>
                    <a:pt x="154" y="91"/>
                  </a:lnTo>
                  <a:lnTo>
                    <a:pt x="153" y="87"/>
                  </a:lnTo>
                  <a:lnTo>
                    <a:pt x="152" y="83"/>
                  </a:lnTo>
                  <a:lnTo>
                    <a:pt x="150" y="78"/>
                  </a:lnTo>
                  <a:lnTo>
                    <a:pt x="148" y="74"/>
                  </a:lnTo>
                  <a:lnTo>
                    <a:pt x="145" y="70"/>
                  </a:lnTo>
                  <a:lnTo>
                    <a:pt x="142" y="65"/>
                  </a:lnTo>
                  <a:lnTo>
                    <a:pt x="139" y="62"/>
                  </a:lnTo>
                  <a:lnTo>
                    <a:pt x="136" y="59"/>
                  </a:lnTo>
                  <a:lnTo>
                    <a:pt x="132" y="56"/>
                  </a:lnTo>
                  <a:lnTo>
                    <a:pt x="127" y="52"/>
                  </a:lnTo>
                  <a:lnTo>
                    <a:pt x="123" y="49"/>
                  </a:lnTo>
                  <a:lnTo>
                    <a:pt x="118" y="47"/>
                  </a:lnTo>
                  <a:lnTo>
                    <a:pt x="112" y="45"/>
                  </a:lnTo>
                  <a:lnTo>
                    <a:pt x="107" y="43"/>
                  </a:lnTo>
                  <a:lnTo>
                    <a:pt x="101" y="41"/>
                  </a:lnTo>
                  <a:lnTo>
                    <a:pt x="94" y="39"/>
                  </a:lnTo>
                  <a:lnTo>
                    <a:pt x="87" y="38"/>
                  </a:lnTo>
                  <a:lnTo>
                    <a:pt x="82" y="37"/>
                  </a:lnTo>
                  <a:lnTo>
                    <a:pt x="77" y="37"/>
                  </a:lnTo>
                  <a:lnTo>
                    <a:pt x="71" y="37"/>
                  </a:lnTo>
                  <a:lnTo>
                    <a:pt x="67" y="37"/>
                  </a:lnTo>
                  <a:lnTo>
                    <a:pt x="62" y="38"/>
                  </a:lnTo>
                  <a:lnTo>
                    <a:pt x="59" y="39"/>
                  </a:lnTo>
                  <a:lnTo>
                    <a:pt x="57" y="41"/>
                  </a:lnTo>
                  <a:lnTo>
                    <a:pt x="54" y="43"/>
                  </a:lnTo>
                  <a:lnTo>
                    <a:pt x="52" y="45"/>
                  </a:lnTo>
                  <a:lnTo>
                    <a:pt x="51" y="47"/>
                  </a:lnTo>
                  <a:lnTo>
                    <a:pt x="48" y="50"/>
                  </a:lnTo>
                  <a:lnTo>
                    <a:pt x="47" y="52"/>
                  </a:lnTo>
                  <a:lnTo>
                    <a:pt x="47" y="56"/>
                  </a:lnTo>
                  <a:lnTo>
                    <a:pt x="47" y="59"/>
                  </a:lnTo>
                  <a:lnTo>
                    <a:pt x="47" y="61"/>
                  </a:lnTo>
                  <a:lnTo>
                    <a:pt x="47" y="63"/>
                  </a:lnTo>
                  <a:lnTo>
                    <a:pt x="47" y="65"/>
                  </a:lnTo>
                  <a:lnTo>
                    <a:pt x="48" y="66"/>
                  </a:lnTo>
                  <a:lnTo>
                    <a:pt x="50" y="69"/>
                  </a:lnTo>
                  <a:lnTo>
                    <a:pt x="50" y="71"/>
                  </a:lnTo>
                  <a:lnTo>
                    <a:pt x="51" y="73"/>
                  </a:lnTo>
                  <a:lnTo>
                    <a:pt x="53" y="75"/>
                  </a:lnTo>
                  <a:lnTo>
                    <a:pt x="54" y="77"/>
                  </a:lnTo>
                  <a:lnTo>
                    <a:pt x="55" y="79"/>
                  </a:lnTo>
                  <a:lnTo>
                    <a:pt x="57" y="80"/>
                  </a:lnTo>
                  <a:lnTo>
                    <a:pt x="59" y="83"/>
                  </a:lnTo>
                  <a:lnTo>
                    <a:pt x="61" y="85"/>
                  </a:lnTo>
                  <a:lnTo>
                    <a:pt x="64" y="87"/>
                  </a:lnTo>
                  <a:lnTo>
                    <a:pt x="66" y="89"/>
                  </a:lnTo>
                  <a:lnTo>
                    <a:pt x="68" y="90"/>
                  </a:lnTo>
                  <a:lnTo>
                    <a:pt x="70" y="91"/>
                  </a:lnTo>
                  <a:lnTo>
                    <a:pt x="73" y="93"/>
                  </a:lnTo>
                  <a:lnTo>
                    <a:pt x="77" y="96"/>
                  </a:lnTo>
                  <a:lnTo>
                    <a:pt x="81" y="98"/>
                  </a:lnTo>
                  <a:lnTo>
                    <a:pt x="86" y="101"/>
                  </a:lnTo>
                  <a:lnTo>
                    <a:pt x="92" y="103"/>
                  </a:lnTo>
                  <a:lnTo>
                    <a:pt x="98" y="107"/>
                  </a:lnTo>
                  <a:lnTo>
                    <a:pt x="106" y="111"/>
                  </a:lnTo>
                  <a:lnTo>
                    <a:pt x="117" y="117"/>
                  </a:lnTo>
                  <a:lnTo>
                    <a:pt x="126" y="123"/>
                  </a:lnTo>
                  <a:lnTo>
                    <a:pt x="135" y="128"/>
                  </a:lnTo>
                  <a:lnTo>
                    <a:pt x="144" y="132"/>
                  </a:lnTo>
                  <a:lnTo>
                    <a:pt x="151" y="137"/>
                  </a:lnTo>
                  <a:lnTo>
                    <a:pt x="158" y="141"/>
                  </a:lnTo>
                  <a:lnTo>
                    <a:pt x="163" y="144"/>
                  </a:lnTo>
                  <a:lnTo>
                    <a:pt x="168" y="147"/>
                  </a:lnTo>
                  <a:lnTo>
                    <a:pt x="173" y="151"/>
                  </a:lnTo>
                  <a:lnTo>
                    <a:pt x="176" y="154"/>
                  </a:lnTo>
                  <a:lnTo>
                    <a:pt x="180" y="157"/>
                  </a:lnTo>
                  <a:lnTo>
                    <a:pt x="184" y="161"/>
                  </a:lnTo>
                  <a:lnTo>
                    <a:pt x="187" y="165"/>
                  </a:lnTo>
                  <a:lnTo>
                    <a:pt x="190" y="169"/>
                  </a:lnTo>
                  <a:lnTo>
                    <a:pt x="193" y="173"/>
                  </a:lnTo>
                  <a:lnTo>
                    <a:pt x="195" y="177"/>
                  </a:lnTo>
                  <a:lnTo>
                    <a:pt x="199" y="181"/>
                  </a:lnTo>
                  <a:lnTo>
                    <a:pt x="200" y="186"/>
                  </a:lnTo>
                  <a:lnTo>
                    <a:pt x="202" y="191"/>
                  </a:lnTo>
                  <a:lnTo>
                    <a:pt x="203" y="195"/>
                  </a:lnTo>
                  <a:lnTo>
                    <a:pt x="204" y="200"/>
                  </a:lnTo>
                  <a:lnTo>
                    <a:pt x="205" y="206"/>
                  </a:lnTo>
                  <a:lnTo>
                    <a:pt x="206" y="210"/>
                  </a:lnTo>
                  <a:lnTo>
                    <a:pt x="206" y="216"/>
                  </a:lnTo>
                  <a:lnTo>
                    <a:pt x="206" y="221"/>
                  </a:lnTo>
                  <a:lnTo>
                    <a:pt x="205" y="226"/>
                  </a:lnTo>
                  <a:lnTo>
                    <a:pt x="204" y="231"/>
                  </a:lnTo>
                  <a:lnTo>
                    <a:pt x="203" y="235"/>
                  </a:lnTo>
                  <a:lnTo>
                    <a:pt x="201" y="240"/>
                  </a:lnTo>
                  <a:lnTo>
                    <a:pt x="199" y="245"/>
                  </a:lnTo>
                  <a:lnTo>
                    <a:pt x="197" y="248"/>
                  </a:lnTo>
                  <a:lnTo>
                    <a:pt x="193" y="252"/>
                  </a:lnTo>
                  <a:lnTo>
                    <a:pt x="190" y="256"/>
                  </a:lnTo>
                  <a:lnTo>
                    <a:pt x="187" y="259"/>
                  </a:lnTo>
                  <a:lnTo>
                    <a:pt x="182" y="262"/>
                  </a:lnTo>
                  <a:lnTo>
                    <a:pt x="178" y="265"/>
                  </a:lnTo>
                  <a:lnTo>
                    <a:pt x="174" y="267"/>
                  </a:lnTo>
                  <a:lnTo>
                    <a:pt x="169" y="268"/>
                  </a:lnTo>
                  <a:lnTo>
                    <a:pt x="164" y="271"/>
                  </a:lnTo>
                  <a:lnTo>
                    <a:pt x="158" y="272"/>
                  </a:lnTo>
                  <a:lnTo>
                    <a:pt x="152" y="273"/>
                  </a:lnTo>
                  <a:lnTo>
                    <a:pt x="146" y="273"/>
                  </a:lnTo>
                  <a:lnTo>
                    <a:pt x="140" y="273"/>
                  </a:lnTo>
                  <a:lnTo>
                    <a:pt x="134" y="273"/>
                  </a:lnTo>
                  <a:lnTo>
                    <a:pt x="126" y="272"/>
                  </a:lnTo>
                  <a:lnTo>
                    <a:pt x="120" y="271"/>
                  </a:lnTo>
                  <a:lnTo>
                    <a:pt x="113" y="270"/>
                  </a:lnTo>
                  <a:lnTo>
                    <a:pt x="106" y="267"/>
                  </a:lnTo>
                  <a:lnTo>
                    <a:pt x="94" y="264"/>
                  </a:lnTo>
                  <a:lnTo>
                    <a:pt x="83" y="260"/>
                  </a:lnTo>
                  <a:lnTo>
                    <a:pt x="72" y="256"/>
                  </a:lnTo>
                  <a:lnTo>
                    <a:pt x="62" y="251"/>
                  </a:lnTo>
                  <a:lnTo>
                    <a:pt x="54" y="246"/>
                  </a:lnTo>
                  <a:lnTo>
                    <a:pt x="46" y="240"/>
                  </a:lnTo>
                  <a:lnTo>
                    <a:pt x="39" y="234"/>
                  </a:lnTo>
                  <a:lnTo>
                    <a:pt x="31" y="227"/>
                  </a:lnTo>
                  <a:lnTo>
                    <a:pt x="26" y="221"/>
                  </a:lnTo>
                  <a:lnTo>
                    <a:pt x="20" y="213"/>
                  </a:lnTo>
                  <a:lnTo>
                    <a:pt x="15" y="206"/>
                  </a:lnTo>
                  <a:lnTo>
                    <a:pt x="11" y="197"/>
                  </a:lnTo>
                  <a:lnTo>
                    <a:pt x="7" y="188"/>
                  </a:lnTo>
                  <a:lnTo>
                    <a:pt x="4" y="179"/>
                  </a:lnTo>
                  <a:lnTo>
                    <a:pt x="1" y="169"/>
                  </a:lnTo>
                  <a:lnTo>
                    <a:pt x="0" y="15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Freeform 199"/>
            <p:cNvSpPr>
              <a:spLocks noEditPoints="1"/>
            </p:cNvSpPr>
            <p:nvPr/>
          </p:nvSpPr>
          <p:spPr bwMode="auto">
            <a:xfrm>
              <a:off x="2911" y="2347"/>
              <a:ext cx="46" cy="54"/>
            </a:xfrm>
            <a:custGeom>
              <a:avLst/>
              <a:gdLst>
                <a:gd name="T0" fmla="*/ 9 w 229"/>
                <a:gd name="T1" fmla="*/ 9 h 270"/>
                <a:gd name="T2" fmla="*/ 9 w 229"/>
                <a:gd name="T3" fmla="*/ 10 h 270"/>
                <a:gd name="T4" fmla="*/ 8 w 229"/>
                <a:gd name="T5" fmla="*/ 10 h 270"/>
                <a:gd name="T6" fmla="*/ 7 w 229"/>
                <a:gd name="T7" fmla="*/ 11 h 270"/>
                <a:gd name="T8" fmla="*/ 6 w 229"/>
                <a:gd name="T9" fmla="*/ 11 h 270"/>
                <a:gd name="T10" fmla="*/ 5 w 229"/>
                <a:gd name="T11" fmla="*/ 11 h 270"/>
                <a:gd name="T12" fmla="*/ 3 w 229"/>
                <a:gd name="T13" fmla="*/ 10 h 270"/>
                <a:gd name="T14" fmla="*/ 2 w 229"/>
                <a:gd name="T15" fmla="*/ 9 h 270"/>
                <a:gd name="T16" fmla="*/ 1 w 229"/>
                <a:gd name="T17" fmla="*/ 8 h 270"/>
                <a:gd name="T18" fmla="*/ 0 w 229"/>
                <a:gd name="T19" fmla="*/ 6 h 270"/>
                <a:gd name="T20" fmla="*/ 0 w 229"/>
                <a:gd name="T21" fmla="*/ 5 h 270"/>
                <a:gd name="T22" fmla="*/ 0 w 229"/>
                <a:gd name="T23" fmla="*/ 3 h 270"/>
                <a:gd name="T24" fmla="*/ 1 w 229"/>
                <a:gd name="T25" fmla="*/ 2 h 270"/>
                <a:gd name="T26" fmla="*/ 1 w 229"/>
                <a:gd name="T27" fmla="*/ 1 h 270"/>
                <a:gd name="T28" fmla="*/ 2 w 229"/>
                <a:gd name="T29" fmla="*/ 0 h 270"/>
                <a:gd name="T30" fmla="*/ 4 w 229"/>
                <a:gd name="T31" fmla="*/ 0 h 270"/>
                <a:gd name="T32" fmla="*/ 5 w 229"/>
                <a:gd name="T33" fmla="*/ 0 h 270"/>
                <a:gd name="T34" fmla="*/ 7 w 229"/>
                <a:gd name="T35" fmla="*/ 1 h 270"/>
                <a:gd name="T36" fmla="*/ 8 w 229"/>
                <a:gd name="T37" fmla="*/ 2 h 270"/>
                <a:gd name="T38" fmla="*/ 9 w 229"/>
                <a:gd name="T39" fmla="*/ 3 h 270"/>
                <a:gd name="T40" fmla="*/ 9 w 229"/>
                <a:gd name="T41" fmla="*/ 5 h 270"/>
                <a:gd name="T42" fmla="*/ 9 w 229"/>
                <a:gd name="T43" fmla="*/ 7 h 270"/>
                <a:gd name="T44" fmla="*/ 9 w 229"/>
                <a:gd name="T45" fmla="*/ 7 h 270"/>
                <a:gd name="T46" fmla="*/ 9 w 229"/>
                <a:gd name="T47" fmla="*/ 7 h 270"/>
                <a:gd name="T48" fmla="*/ 2 w 229"/>
                <a:gd name="T49" fmla="*/ 5 h 270"/>
                <a:gd name="T50" fmla="*/ 2 w 229"/>
                <a:gd name="T51" fmla="*/ 6 h 270"/>
                <a:gd name="T52" fmla="*/ 2 w 229"/>
                <a:gd name="T53" fmla="*/ 7 h 270"/>
                <a:gd name="T54" fmla="*/ 3 w 229"/>
                <a:gd name="T55" fmla="*/ 8 h 270"/>
                <a:gd name="T56" fmla="*/ 4 w 229"/>
                <a:gd name="T57" fmla="*/ 9 h 270"/>
                <a:gd name="T58" fmla="*/ 4 w 229"/>
                <a:gd name="T59" fmla="*/ 9 h 270"/>
                <a:gd name="T60" fmla="*/ 5 w 229"/>
                <a:gd name="T61" fmla="*/ 9 h 270"/>
                <a:gd name="T62" fmla="*/ 6 w 229"/>
                <a:gd name="T63" fmla="*/ 9 h 270"/>
                <a:gd name="T64" fmla="*/ 6 w 229"/>
                <a:gd name="T65" fmla="*/ 9 h 270"/>
                <a:gd name="T66" fmla="*/ 7 w 229"/>
                <a:gd name="T67" fmla="*/ 9 h 270"/>
                <a:gd name="T68" fmla="*/ 7 w 229"/>
                <a:gd name="T69" fmla="*/ 8 h 270"/>
                <a:gd name="T70" fmla="*/ 2 w 229"/>
                <a:gd name="T71" fmla="*/ 4 h 270"/>
                <a:gd name="T72" fmla="*/ 7 w 229"/>
                <a:gd name="T73" fmla="*/ 5 h 270"/>
                <a:gd name="T74" fmla="*/ 7 w 229"/>
                <a:gd name="T75" fmla="*/ 4 h 270"/>
                <a:gd name="T76" fmla="*/ 7 w 229"/>
                <a:gd name="T77" fmla="*/ 3 h 270"/>
                <a:gd name="T78" fmla="*/ 6 w 229"/>
                <a:gd name="T79" fmla="*/ 2 h 270"/>
                <a:gd name="T80" fmla="*/ 5 w 229"/>
                <a:gd name="T81" fmla="*/ 2 h 270"/>
                <a:gd name="T82" fmla="*/ 4 w 229"/>
                <a:gd name="T83" fmla="*/ 1 h 270"/>
                <a:gd name="T84" fmla="*/ 4 w 229"/>
                <a:gd name="T85" fmla="*/ 1 h 270"/>
                <a:gd name="T86" fmla="*/ 3 w 229"/>
                <a:gd name="T87" fmla="*/ 2 h 270"/>
                <a:gd name="T88" fmla="*/ 2 w 229"/>
                <a:gd name="T89" fmla="*/ 2 h 270"/>
                <a:gd name="T90" fmla="*/ 2 w 229"/>
                <a:gd name="T91" fmla="*/ 3 h 270"/>
                <a:gd name="T92" fmla="*/ 2 w 229"/>
                <a:gd name="T93" fmla="*/ 4 h 27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29" h="270">
                  <a:moveTo>
                    <a:pt x="185" y="196"/>
                  </a:moveTo>
                  <a:lnTo>
                    <a:pt x="228" y="214"/>
                  </a:lnTo>
                  <a:lnTo>
                    <a:pt x="225" y="222"/>
                  </a:lnTo>
                  <a:lnTo>
                    <a:pt x="222" y="230"/>
                  </a:lnTo>
                  <a:lnTo>
                    <a:pt x="218" y="237"/>
                  </a:lnTo>
                  <a:lnTo>
                    <a:pt x="213" y="244"/>
                  </a:lnTo>
                  <a:lnTo>
                    <a:pt x="209" y="249"/>
                  </a:lnTo>
                  <a:lnTo>
                    <a:pt x="203" y="255"/>
                  </a:lnTo>
                  <a:lnTo>
                    <a:pt x="197" y="259"/>
                  </a:lnTo>
                  <a:lnTo>
                    <a:pt x="190" y="263"/>
                  </a:lnTo>
                  <a:lnTo>
                    <a:pt x="183" y="266"/>
                  </a:lnTo>
                  <a:lnTo>
                    <a:pt x="175" y="268"/>
                  </a:lnTo>
                  <a:lnTo>
                    <a:pt x="166" y="270"/>
                  </a:lnTo>
                  <a:lnTo>
                    <a:pt x="158" y="270"/>
                  </a:lnTo>
                  <a:lnTo>
                    <a:pt x="149" y="270"/>
                  </a:lnTo>
                  <a:lnTo>
                    <a:pt x="139" y="269"/>
                  </a:lnTo>
                  <a:lnTo>
                    <a:pt x="130" y="268"/>
                  </a:lnTo>
                  <a:lnTo>
                    <a:pt x="119" y="264"/>
                  </a:lnTo>
                  <a:lnTo>
                    <a:pt x="105" y="261"/>
                  </a:lnTo>
                  <a:lnTo>
                    <a:pt x="93" y="256"/>
                  </a:lnTo>
                  <a:lnTo>
                    <a:pt x="81" y="250"/>
                  </a:lnTo>
                  <a:lnTo>
                    <a:pt x="69" y="244"/>
                  </a:lnTo>
                  <a:lnTo>
                    <a:pt x="59" y="236"/>
                  </a:lnTo>
                  <a:lnTo>
                    <a:pt x="50" y="228"/>
                  </a:lnTo>
                  <a:lnTo>
                    <a:pt x="40" y="218"/>
                  </a:lnTo>
                  <a:lnTo>
                    <a:pt x="32" y="208"/>
                  </a:lnTo>
                  <a:lnTo>
                    <a:pt x="25" y="197"/>
                  </a:lnTo>
                  <a:lnTo>
                    <a:pt x="18" y="186"/>
                  </a:lnTo>
                  <a:lnTo>
                    <a:pt x="13" y="174"/>
                  </a:lnTo>
                  <a:lnTo>
                    <a:pt x="9" y="162"/>
                  </a:lnTo>
                  <a:lnTo>
                    <a:pt x="4" y="148"/>
                  </a:lnTo>
                  <a:lnTo>
                    <a:pt x="2" y="135"/>
                  </a:lnTo>
                  <a:lnTo>
                    <a:pt x="1" y="121"/>
                  </a:lnTo>
                  <a:lnTo>
                    <a:pt x="0" y="106"/>
                  </a:lnTo>
                  <a:lnTo>
                    <a:pt x="1" y="90"/>
                  </a:lnTo>
                  <a:lnTo>
                    <a:pt x="2" y="76"/>
                  </a:lnTo>
                  <a:lnTo>
                    <a:pt x="4" y="63"/>
                  </a:lnTo>
                  <a:lnTo>
                    <a:pt x="9" y="52"/>
                  </a:lnTo>
                  <a:lnTo>
                    <a:pt x="13" y="41"/>
                  </a:lnTo>
                  <a:lnTo>
                    <a:pt x="18" y="32"/>
                  </a:lnTo>
                  <a:lnTo>
                    <a:pt x="25" y="23"/>
                  </a:lnTo>
                  <a:lnTo>
                    <a:pt x="32" y="17"/>
                  </a:lnTo>
                  <a:lnTo>
                    <a:pt x="41" y="10"/>
                  </a:lnTo>
                  <a:lnTo>
                    <a:pt x="50" y="6"/>
                  </a:lnTo>
                  <a:lnTo>
                    <a:pt x="59" y="3"/>
                  </a:lnTo>
                  <a:lnTo>
                    <a:pt x="69" y="1"/>
                  </a:lnTo>
                  <a:lnTo>
                    <a:pt x="80" y="0"/>
                  </a:lnTo>
                  <a:lnTo>
                    <a:pt x="92" y="0"/>
                  </a:lnTo>
                  <a:lnTo>
                    <a:pt x="104" y="2"/>
                  </a:lnTo>
                  <a:lnTo>
                    <a:pt x="117" y="4"/>
                  </a:lnTo>
                  <a:lnTo>
                    <a:pt x="129" y="8"/>
                  </a:lnTo>
                  <a:lnTo>
                    <a:pt x="140" y="13"/>
                  </a:lnTo>
                  <a:lnTo>
                    <a:pt x="151" y="18"/>
                  </a:lnTo>
                  <a:lnTo>
                    <a:pt x="162" y="25"/>
                  </a:lnTo>
                  <a:lnTo>
                    <a:pt x="172" y="32"/>
                  </a:lnTo>
                  <a:lnTo>
                    <a:pt x="180" y="41"/>
                  </a:lnTo>
                  <a:lnTo>
                    <a:pt x="189" y="50"/>
                  </a:lnTo>
                  <a:lnTo>
                    <a:pt x="198" y="60"/>
                  </a:lnTo>
                  <a:lnTo>
                    <a:pt x="205" y="71"/>
                  </a:lnTo>
                  <a:lnTo>
                    <a:pt x="212" y="83"/>
                  </a:lnTo>
                  <a:lnTo>
                    <a:pt x="217" y="95"/>
                  </a:lnTo>
                  <a:lnTo>
                    <a:pt x="222" y="108"/>
                  </a:lnTo>
                  <a:lnTo>
                    <a:pt x="225" y="121"/>
                  </a:lnTo>
                  <a:lnTo>
                    <a:pt x="228" y="135"/>
                  </a:lnTo>
                  <a:lnTo>
                    <a:pt x="229" y="149"/>
                  </a:lnTo>
                  <a:lnTo>
                    <a:pt x="229" y="164"/>
                  </a:lnTo>
                  <a:lnTo>
                    <a:pt x="229" y="165"/>
                  </a:lnTo>
                  <a:lnTo>
                    <a:pt x="229" y="166"/>
                  </a:lnTo>
                  <a:lnTo>
                    <a:pt x="229" y="167"/>
                  </a:lnTo>
                  <a:lnTo>
                    <a:pt x="229" y="169"/>
                  </a:lnTo>
                  <a:lnTo>
                    <a:pt x="229" y="170"/>
                  </a:lnTo>
                  <a:lnTo>
                    <a:pt x="229" y="172"/>
                  </a:lnTo>
                  <a:lnTo>
                    <a:pt x="229" y="174"/>
                  </a:lnTo>
                  <a:lnTo>
                    <a:pt x="229" y="176"/>
                  </a:lnTo>
                  <a:lnTo>
                    <a:pt x="43" y="126"/>
                  </a:lnTo>
                  <a:lnTo>
                    <a:pt x="44" y="136"/>
                  </a:lnTo>
                  <a:lnTo>
                    <a:pt x="46" y="146"/>
                  </a:lnTo>
                  <a:lnTo>
                    <a:pt x="47" y="155"/>
                  </a:lnTo>
                  <a:lnTo>
                    <a:pt x="51" y="164"/>
                  </a:lnTo>
                  <a:lnTo>
                    <a:pt x="54" y="173"/>
                  </a:lnTo>
                  <a:lnTo>
                    <a:pt x="57" y="180"/>
                  </a:lnTo>
                  <a:lnTo>
                    <a:pt x="62" y="188"/>
                  </a:lnTo>
                  <a:lnTo>
                    <a:pt x="67" y="194"/>
                  </a:lnTo>
                  <a:lnTo>
                    <a:pt x="72" y="201"/>
                  </a:lnTo>
                  <a:lnTo>
                    <a:pt x="78" y="207"/>
                  </a:lnTo>
                  <a:lnTo>
                    <a:pt x="84" y="213"/>
                  </a:lnTo>
                  <a:lnTo>
                    <a:pt x="91" y="217"/>
                  </a:lnTo>
                  <a:lnTo>
                    <a:pt x="97" y="221"/>
                  </a:lnTo>
                  <a:lnTo>
                    <a:pt x="104" y="226"/>
                  </a:lnTo>
                  <a:lnTo>
                    <a:pt x="111" y="228"/>
                  </a:lnTo>
                  <a:lnTo>
                    <a:pt x="119" y="230"/>
                  </a:lnTo>
                  <a:lnTo>
                    <a:pt x="124" y="232"/>
                  </a:lnTo>
                  <a:lnTo>
                    <a:pt x="130" y="233"/>
                  </a:lnTo>
                  <a:lnTo>
                    <a:pt x="135" y="233"/>
                  </a:lnTo>
                  <a:lnTo>
                    <a:pt x="140" y="233"/>
                  </a:lnTo>
                  <a:lnTo>
                    <a:pt x="145" y="233"/>
                  </a:lnTo>
                  <a:lnTo>
                    <a:pt x="150" y="232"/>
                  </a:lnTo>
                  <a:lnTo>
                    <a:pt x="154" y="231"/>
                  </a:lnTo>
                  <a:lnTo>
                    <a:pt x="159" y="229"/>
                  </a:lnTo>
                  <a:lnTo>
                    <a:pt x="162" y="227"/>
                  </a:lnTo>
                  <a:lnTo>
                    <a:pt x="166" y="223"/>
                  </a:lnTo>
                  <a:lnTo>
                    <a:pt x="170" y="220"/>
                  </a:lnTo>
                  <a:lnTo>
                    <a:pt x="173" y="217"/>
                  </a:lnTo>
                  <a:lnTo>
                    <a:pt x="176" y="213"/>
                  </a:lnTo>
                  <a:lnTo>
                    <a:pt x="179" y="208"/>
                  </a:lnTo>
                  <a:lnTo>
                    <a:pt x="182" y="203"/>
                  </a:lnTo>
                  <a:lnTo>
                    <a:pt x="185" y="196"/>
                  </a:lnTo>
                  <a:close/>
                  <a:moveTo>
                    <a:pt x="46" y="92"/>
                  </a:moveTo>
                  <a:lnTo>
                    <a:pt x="185" y="128"/>
                  </a:lnTo>
                  <a:lnTo>
                    <a:pt x="184" y="121"/>
                  </a:lnTo>
                  <a:lnTo>
                    <a:pt x="183" y="113"/>
                  </a:lnTo>
                  <a:lnTo>
                    <a:pt x="182" y="107"/>
                  </a:lnTo>
                  <a:lnTo>
                    <a:pt x="179" y="100"/>
                  </a:lnTo>
                  <a:lnTo>
                    <a:pt x="177" y="94"/>
                  </a:lnTo>
                  <a:lnTo>
                    <a:pt x="175" y="88"/>
                  </a:lnTo>
                  <a:lnTo>
                    <a:pt x="172" y="83"/>
                  </a:lnTo>
                  <a:lnTo>
                    <a:pt x="169" y="77"/>
                  </a:lnTo>
                  <a:lnTo>
                    <a:pt x="164" y="70"/>
                  </a:lnTo>
                  <a:lnTo>
                    <a:pt x="158" y="63"/>
                  </a:lnTo>
                  <a:lnTo>
                    <a:pt x="152" y="58"/>
                  </a:lnTo>
                  <a:lnTo>
                    <a:pt x="146" y="53"/>
                  </a:lnTo>
                  <a:lnTo>
                    <a:pt x="139" y="48"/>
                  </a:lnTo>
                  <a:lnTo>
                    <a:pt x="132" y="45"/>
                  </a:lnTo>
                  <a:lnTo>
                    <a:pt x="124" y="42"/>
                  </a:lnTo>
                  <a:lnTo>
                    <a:pt x="117" y="39"/>
                  </a:lnTo>
                  <a:lnTo>
                    <a:pt x="109" y="37"/>
                  </a:lnTo>
                  <a:lnTo>
                    <a:pt x="103" y="36"/>
                  </a:lnTo>
                  <a:lnTo>
                    <a:pt x="96" y="36"/>
                  </a:lnTo>
                  <a:lnTo>
                    <a:pt x="90" y="36"/>
                  </a:lnTo>
                  <a:lnTo>
                    <a:pt x="84" y="37"/>
                  </a:lnTo>
                  <a:lnTo>
                    <a:pt x="79" y="40"/>
                  </a:lnTo>
                  <a:lnTo>
                    <a:pt x="73" y="42"/>
                  </a:lnTo>
                  <a:lnTo>
                    <a:pt x="68" y="45"/>
                  </a:lnTo>
                  <a:lnTo>
                    <a:pt x="64" y="49"/>
                  </a:lnTo>
                  <a:lnTo>
                    <a:pt x="59" y="54"/>
                  </a:lnTo>
                  <a:lnTo>
                    <a:pt x="55" y="58"/>
                  </a:lnTo>
                  <a:lnTo>
                    <a:pt x="53" y="65"/>
                  </a:lnTo>
                  <a:lnTo>
                    <a:pt x="50" y="70"/>
                  </a:lnTo>
                  <a:lnTo>
                    <a:pt x="49" y="76"/>
                  </a:lnTo>
                  <a:lnTo>
                    <a:pt x="46" y="84"/>
                  </a:lnTo>
                  <a:lnTo>
                    <a:pt x="46" y="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Freeform 200"/>
            <p:cNvSpPr>
              <a:spLocks/>
            </p:cNvSpPr>
            <p:nvPr/>
          </p:nvSpPr>
          <p:spPr bwMode="auto">
            <a:xfrm>
              <a:off x="2489" y="2321"/>
              <a:ext cx="61" cy="74"/>
            </a:xfrm>
            <a:custGeom>
              <a:avLst/>
              <a:gdLst>
                <a:gd name="T0" fmla="*/ 12 w 304"/>
                <a:gd name="T1" fmla="*/ 12 h 369"/>
                <a:gd name="T2" fmla="*/ 11 w 304"/>
                <a:gd name="T3" fmla="*/ 13 h 369"/>
                <a:gd name="T4" fmla="*/ 11 w 304"/>
                <a:gd name="T5" fmla="*/ 14 h 369"/>
                <a:gd name="T6" fmla="*/ 9 w 304"/>
                <a:gd name="T7" fmla="*/ 15 h 369"/>
                <a:gd name="T8" fmla="*/ 8 w 304"/>
                <a:gd name="T9" fmla="*/ 15 h 369"/>
                <a:gd name="T10" fmla="*/ 6 w 304"/>
                <a:gd name="T11" fmla="*/ 15 h 369"/>
                <a:gd name="T12" fmla="*/ 5 w 304"/>
                <a:gd name="T13" fmla="*/ 14 h 369"/>
                <a:gd name="T14" fmla="*/ 4 w 304"/>
                <a:gd name="T15" fmla="*/ 13 h 369"/>
                <a:gd name="T16" fmla="*/ 3 w 304"/>
                <a:gd name="T17" fmla="*/ 12 h 369"/>
                <a:gd name="T18" fmla="*/ 2 w 304"/>
                <a:gd name="T19" fmla="*/ 11 h 369"/>
                <a:gd name="T20" fmla="*/ 1 w 304"/>
                <a:gd name="T21" fmla="*/ 10 h 369"/>
                <a:gd name="T22" fmla="*/ 0 w 304"/>
                <a:gd name="T23" fmla="*/ 9 h 369"/>
                <a:gd name="T24" fmla="*/ 0 w 304"/>
                <a:gd name="T25" fmla="*/ 7 h 369"/>
                <a:gd name="T26" fmla="*/ 0 w 304"/>
                <a:gd name="T27" fmla="*/ 6 h 369"/>
                <a:gd name="T28" fmla="*/ 0 w 304"/>
                <a:gd name="T29" fmla="*/ 4 h 369"/>
                <a:gd name="T30" fmla="*/ 0 w 304"/>
                <a:gd name="T31" fmla="*/ 3 h 369"/>
                <a:gd name="T32" fmla="*/ 1 w 304"/>
                <a:gd name="T33" fmla="*/ 2 h 369"/>
                <a:gd name="T34" fmla="*/ 2 w 304"/>
                <a:gd name="T35" fmla="*/ 1 h 369"/>
                <a:gd name="T36" fmla="*/ 3 w 304"/>
                <a:gd name="T37" fmla="*/ 0 h 369"/>
                <a:gd name="T38" fmla="*/ 4 w 304"/>
                <a:gd name="T39" fmla="*/ 0 h 369"/>
                <a:gd name="T40" fmla="*/ 5 w 304"/>
                <a:gd name="T41" fmla="*/ 0 h 369"/>
                <a:gd name="T42" fmla="*/ 7 w 304"/>
                <a:gd name="T43" fmla="*/ 0 h 369"/>
                <a:gd name="T44" fmla="*/ 8 w 304"/>
                <a:gd name="T45" fmla="*/ 1 h 369"/>
                <a:gd name="T46" fmla="*/ 9 w 304"/>
                <a:gd name="T47" fmla="*/ 2 h 369"/>
                <a:gd name="T48" fmla="*/ 10 w 304"/>
                <a:gd name="T49" fmla="*/ 3 h 369"/>
                <a:gd name="T50" fmla="*/ 11 w 304"/>
                <a:gd name="T51" fmla="*/ 4 h 369"/>
                <a:gd name="T52" fmla="*/ 12 w 304"/>
                <a:gd name="T53" fmla="*/ 5 h 369"/>
                <a:gd name="T54" fmla="*/ 10 w 304"/>
                <a:gd name="T55" fmla="*/ 5 h 369"/>
                <a:gd name="T56" fmla="*/ 10 w 304"/>
                <a:gd name="T57" fmla="*/ 4 h 369"/>
                <a:gd name="T58" fmla="*/ 9 w 304"/>
                <a:gd name="T59" fmla="*/ 3 h 369"/>
                <a:gd name="T60" fmla="*/ 8 w 304"/>
                <a:gd name="T61" fmla="*/ 3 h 369"/>
                <a:gd name="T62" fmla="*/ 7 w 304"/>
                <a:gd name="T63" fmla="*/ 2 h 369"/>
                <a:gd name="T64" fmla="*/ 6 w 304"/>
                <a:gd name="T65" fmla="*/ 2 h 369"/>
                <a:gd name="T66" fmla="*/ 5 w 304"/>
                <a:gd name="T67" fmla="*/ 2 h 369"/>
                <a:gd name="T68" fmla="*/ 4 w 304"/>
                <a:gd name="T69" fmla="*/ 2 h 369"/>
                <a:gd name="T70" fmla="*/ 4 w 304"/>
                <a:gd name="T71" fmla="*/ 2 h 369"/>
                <a:gd name="T72" fmla="*/ 3 w 304"/>
                <a:gd name="T73" fmla="*/ 3 h 369"/>
                <a:gd name="T74" fmla="*/ 2 w 304"/>
                <a:gd name="T75" fmla="*/ 3 h 369"/>
                <a:gd name="T76" fmla="*/ 2 w 304"/>
                <a:gd name="T77" fmla="*/ 4 h 369"/>
                <a:gd name="T78" fmla="*/ 2 w 304"/>
                <a:gd name="T79" fmla="*/ 5 h 369"/>
                <a:gd name="T80" fmla="*/ 2 w 304"/>
                <a:gd name="T81" fmla="*/ 6 h 369"/>
                <a:gd name="T82" fmla="*/ 2 w 304"/>
                <a:gd name="T83" fmla="*/ 7 h 369"/>
                <a:gd name="T84" fmla="*/ 2 w 304"/>
                <a:gd name="T85" fmla="*/ 9 h 369"/>
                <a:gd name="T86" fmla="*/ 3 w 304"/>
                <a:gd name="T87" fmla="*/ 10 h 369"/>
                <a:gd name="T88" fmla="*/ 3 w 304"/>
                <a:gd name="T89" fmla="*/ 11 h 369"/>
                <a:gd name="T90" fmla="*/ 4 w 304"/>
                <a:gd name="T91" fmla="*/ 11 h 369"/>
                <a:gd name="T92" fmla="*/ 5 w 304"/>
                <a:gd name="T93" fmla="*/ 12 h 369"/>
                <a:gd name="T94" fmla="*/ 5 w 304"/>
                <a:gd name="T95" fmla="*/ 13 h 369"/>
                <a:gd name="T96" fmla="*/ 6 w 304"/>
                <a:gd name="T97" fmla="*/ 13 h 369"/>
                <a:gd name="T98" fmla="*/ 7 w 304"/>
                <a:gd name="T99" fmla="*/ 13 h 369"/>
                <a:gd name="T100" fmla="*/ 8 w 304"/>
                <a:gd name="T101" fmla="*/ 13 h 369"/>
                <a:gd name="T102" fmla="*/ 9 w 304"/>
                <a:gd name="T103" fmla="*/ 13 h 369"/>
                <a:gd name="T104" fmla="*/ 10 w 304"/>
                <a:gd name="T105" fmla="*/ 12 h 369"/>
                <a:gd name="T106" fmla="*/ 10 w 304"/>
                <a:gd name="T107" fmla="*/ 11 h 36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04" h="369">
                  <a:moveTo>
                    <a:pt x="258" y="262"/>
                  </a:moveTo>
                  <a:lnTo>
                    <a:pt x="304" y="285"/>
                  </a:lnTo>
                  <a:lnTo>
                    <a:pt x="299" y="298"/>
                  </a:lnTo>
                  <a:lnTo>
                    <a:pt x="295" y="309"/>
                  </a:lnTo>
                  <a:lnTo>
                    <a:pt x="290" y="320"/>
                  </a:lnTo>
                  <a:lnTo>
                    <a:pt x="283" y="330"/>
                  </a:lnTo>
                  <a:lnTo>
                    <a:pt x="277" y="337"/>
                  </a:lnTo>
                  <a:lnTo>
                    <a:pt x="269" y="345"/>
                  </a:lnTo>
                  <a:lnTo>
                    <a:pt x="262" y="351"/>
                  </a:lnTo>
                  <a:lnTo>
                    <a:pt x="252" y="357"/>
                  </a:lnTo>
                  <a:lnTo>
                    <a:pt x="242" y="361"/>
                  </a:lnTo>
                  <a:lnTo>
                    <a:pt x="232" y="364"/>
                  </a:lnTo>
                  <a:lnTo>
                    <a:pt x="222" y="367"/>
                  </a:lnTo>
                  <a:lnTo>
                    <a:pt x="211" y="368"/>
                  </a:lnTo>
                  <a:lnTo>
                    <a:pt x="199" y="369"/>
                  </a:lnTo>
                  <a:lnTo>
                    <a:pt x="187" y="368"/>
                  </a:lnTo>
                  <a:lnTo>
                    <a:pt x="174" y="365"/>
                  </a:lnTo>
                  <a:lnTo>
                    <a:pt x="161" y="362"/>
                  </a:lnTo>
                  <a:lnTo>
                    <a:pt x="148" y="358"/>
                  </a:lnTo>
                  <a:lnTo>
                    <a:pt x="135" y="354"/>
                  </a:lnTo>
                  <a:lnTo>
                    <a:pt x="122" y="348"/>
                  </a:lnTo>
                  <a:lnTo>
                    <a:pt x="111" y="343"/>
                  </a:lnTo>
                  <a:lnTo>
                    <a:pt x="99" y="337"/>
                  </a:lnTo>
                  <a:lnTo>
                    <a:pt x="90" y="330"/>
                  </a:lnTo>
                  <a:lnTo>
                    <a:pt x="80" y="323"/>
                  </a:lnTo>
                  <a:lnTo>
                    <a:pt x="71" y="316"/>
                  </a:lnTo>
                  <a:lnTo>
                    <a:pt x="63" y="307"/>
                  </a:lnTo>
                  <a:lnTo>
                    <a:pt x="55" y="298"/>
                  </a:lnTo>
                  <a:lnTo>
                    <a:pt x="48" y="289"/>
                  </a:lnTo>
                  <a:lnTo>
                    <a:pt x="40" y="279"/>
                  </a:lnTo>
                  <a:lnTo>
                    <a:pt x="34" y="269"/>
                  </a:lnTo>
                  <a:lnTo>
                    <a:pt x="28" y="258"/>
                  </a:lnTo>
                  <a:lnTo>
                    <a:pt x="23" y="248"/>
                  </a:lnTo>
                  <a:lnTo>
                    <a:pt x="18" y="236"/>
                  </a:lnTo>
                  <a:lnTo>
                    <a:pt x="14" y="224"/>
                  </a:lnTo>
                  <a:lnTo>
                    <a:pt x="10" y="212"/>
                  </a:lnTo>
                  <a:lnTo>
                    <a:pt x="6" y="200"/>
                  </a:lnTo>
                  <a:lnTo>
                    <a:pt x="4" y="187"/>
                  </a:lnTo>
                  <a:lnTo>
                    <a:pt x="2" y="175"/>
                  </a:lnTo>
                  <a:lnTo>
                    <a:pt x="1" y="163"/>
                  </a:lnTo>
                  <a:lnTo>
                    <a:pt x="0" y="151"/>
                  </a:lnTo>
                  <a:lnTo>
                    <a:pt x="0" y="138"/>
                  </a:lnTo>
                  <a:lnTo>
                    <a:pt x="0" y="126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5" y="90"/>
                  </a:lnTo>
                  <a:lnTo>
                    <a:pt x="8" y="79"/>
                  </a:lnTo>
                  <a:lnTo>
                    <a:pt x="12" y="69"/>
                  </a:lnTo>
                  <a:lnTo>
                    <a:pt x="15" y="60"/>
                  </a:lnTo>
                  <a:lnTo>
                    <a:pt x="21" y="51"/>
                  </a:lnTo>
                  <a:lnTo>
                    <a:pt x="26" y="42"/>
                  </a:lnTo>
                  <a:lnTo>
                    <a:pt x="31" y="35"/>
                  </a:lnTo>
                  <a:lnTo>
                    <a:pt x="38" y="28"/>
                  </a:lnTo>
                  <a:lnTo>
                    <a:pt x="45" y="22"/>
                  </a:lnTo>
                  <a:lnTo>
                    <a:pt x="53" y="16"/>
                  </a:lnTo>
                  <a:lnTo>
                    <a:pt x="61" y="12"/>
                  </a:lnTo>
                  <a:lnTo>
                    <a:pt x="69" y="9"/>
                  </a:lnTo>
                  <a:lnTo>
                    <a:pt x="79" y="6"/>
                  </a:lnTo>
                  <a:lnTo>
                    <a:pt x="89" y="3"/>
                  </a:lnTo>
                  <a:lnTo>
                    <a:pt x="98" y="1"/>
                  </a:lnTo>
                  <a:lnTo>
                    <a:pt x="108" y="1"/>
                  </a:lnTo>
                  <a:lnTo>
                    <a:pt x="119" y="0"/>
                  </a:lnTo>
                  <a:lnTo>
                    <a:pt x="129" y="1"/>
                  </a:lnTo>
                  <a:lnTo>
                    <a:pt x="139" y="2"/>
                  </a:lnTo>
                  <a:lnTo>
                    <a:pt x="150" y="4"/>
                  </a:lnTo>
                  <a:lnTo>
                    <a:pt x="162" y="7"/>
                  </a:lnTo>
                  <a:lnTo>
                    <a:pt x="175" y="11"/>
                  </a:lnTo>
                  <a:lnTo>
                    <a:pt x="187" y="15"/>
                  </a:lnTo>
                  <a:lnTo>
                    <a:pt x="199" y="21"/>
                  </a:lnTo>
                  <a:lnTo>
                    <a:pt x="210" y="26"/>
                  </a:lnTo>
                  <a:lnTo>
                    <a:pt x="221" y="33"/>
                  </a:lnTo>
                  <a:lnTo>
                    <a:pt x="230" y="40"/>
                  </a:lnTo>
                  <a:lnTo>
                    <a:pt x="240" y="48"/>
                  </a:lnTo>
                  <a:lnTo>
                    <a:pt x="249" y="56"/>
                  </a:lnTo>
                  <a:lnTo>
                    <a:pt x="257" y="66"/>
                  </a:lnTo>
                  <a:lnTo>
                    <a:pt x="265" y="76"/>
                  </a:lnTo>
                  <a:lnTo>
                    <a:pt x="272" y="86"/>
                  </a:lnTo>
                  <a:lnTo>
                    <a:pt x="279" y="96"/>
                  </a:lnTo>
                  <a:lnTo>
                    <a:pt x="284" y="107"/>
                  </a:lnTo>
                  <a:lnTo>
                    <a:pt x="290" y="119"/>
                  </a:lnTo>
                  <a:lnTo>
                    <a:pt x="294" y="131"/>
                  </a:lnTo>
                  <a:lnTo>
                    <a:pt x="297" y="144"/>
                  </a:lnTo>
                  <a:lnTo>
                    <a:pt x="253" y="142"/>
                  </a:lnTo>
                  <a:lnTo>
                    <a:pt x="250" y="132"/>
                  </a:lnTo>
                  <a:lnTo>
                    <a:pt x="246" y="123"/>
                  </a:lnTo>
                  <a:lnTo>
                    <a:pt x="242" y="114"/>
                  </a:lnTo>
                  <a:lnTo>
                    <a:pt x="238" y="106"/>
                  </a:lnTo>
                  <a:lnTo>
                    <a:pt x="233" y="98"/>
                  </a:lnTo>
                  <a:lnTo>
                    <a:pt x="229" y="91"/>
                  </a:lnTo>
                  <a:lnTo>
                    <a:pt x="224" y="84"/>
                  </a:lnTo>
                  <a:lnTo>
                    <a:pt x="218" y="78"/>
                  </a:lnTo>
                  <a:lnTo>
                    <a:pt x="212" y="73"/>
                  </a:lnTo>
                  <a:lnTo>
                    <a:pt x="206" y="67"/>
                  </a:lnTo>
                  <a:lnTo>
                    <a:pt x="200" y="63"/>
                  </a:lnTo>
                  <a:lnTo>
                    <a:pt x="192" y="58"/>
                  </a:lnTo>
                  <a:lnTo>
                    <a:pt x="185" y="54"/>
                  </a:lnTo>
                  <a:lnTo>
                    <a:pt x="177" y="51"/>
                  </a:lnTo>
                  <a:lnTo>
                    <a:pt x="170" y="49"/>
                  </a:lnTo>
                  <a:lnTo>
                    <a:pt x="161" y="46"/>
                  </a:lnTo>
                  <a:lnTo>
                    <a:pt x="151" y="43"/>
                  </a:lnTo>
                  <a:lnTo>
                    <a:pt x="142" y="42"/>
                  </a:lnTo>
                  <a:lnTo>
                    <a:pt x="133" y="41"/>
                  </a:lnTo>
                  <a:lnTo>
                    <a:pt x="124" y="41"/>
                  </a:lnTo>
                  <a:lnTo>
                    <a:pt x="117" y="41"/>
                  </a:lnTo>
                  <a:lnTo>
                    <a:pt x="109" y="42"/>
                  </a:lnTo>
                  <a:lnTo>
                    <a:pt x="102" y="44"/>
                  </a:lnTo>
                  <a:lnTo>
                    <a:pt x="95" y="47"/>
                  </a:lnTo>
                  <a:lnTo>
                    <a:pt x="89" y="50"/>
                  </a:lnTo>
                  <a:lnTo>
                    <a:pt x="82" y="54"/>
                  </a:lnTo>
                  <a:lnTo>
                    <a:pt x="77" y="58"/>
                  </a:lnTo>
                  <a:lnTo>
                    <a:pt x="72" y="63"/>
                  </a:lnTo>
                  <a:lnTo>
                    <a:pt x="68" y="68"/>
                  </a:lnTo>
                  <a:lnTo>
                    <a:pt x="64" y="75"/>
                  </a:lnTo>
                  <a:lnTo>
                    <a:pt x="61" y="81"/>
                  </a:lnTo>
                  <a:lnTo>
                    <a:pt x="57" y="88"/>
                  </a:lnTo>
                  <a:lnTo>
                    <a:pt x="55" y="95"/>
                  </a:lnTo>
                  <a:lnTo>
                    <a:pt x="53" y="103"/>
                  </a:lnTo>
                  <a:lnTo>
                    <a:pt x="51" y="110"/>
                  </a:lnTo>
                  <a:lnTo>
                    <a:pt x="50" y="118"/>
                  </a:lnTo>
                  <a:lnTo>
                    <a:pt x="49" y="127"/>
                  </a:lnTo>
                  <a:lnTo>
                    <a:pt x="48" y="134"/>
                  </a:lnTo>
                  <a:lnTo>
                    <a:pt x="46" y="143"/>
                  </a:lnTo>
                  <a:lnTo>
                    <a:pt x="46" y="151"/>
                  </a:lnTo>
                  <a:lnTo>
                    <a:pt x="46" y="162"/>
                  </a:lnTo>
                  <a:lnTo>
                    <a:pt x="48" y="172"/>
                  </a:lnTo>
                  <a:lnTo>
                    <a:pt x="49" y="183"/>
                  </a:lnTo>
                  <a:lnTo>
                    <a:pt x="50" y="193"/>
                  </a:lnTo>
                  <a:lnTo>
                    <a:pt x="52" y="202"/>
                  </a:lnTo>
                  <a:lnTo>
                    <a:pt x="54" y="212"/>
                  </a:lnTo>
                  <a:lnTo>
                    <a:pt x="56" y="222"/>
                  </a:lnTo>
                  <a:lnTo>
                    <a:pt x="59" y="231"/>
                  </a:lnTo>
                  <a:lnTo>
                    <a:pt x="63" y="240"/>
                  </a:lnTo>
                  <a:lnTo>
                    <a:pt x="67" y="249"/>
                  </a:lnTo>
                  <a:lnTo>
                    <a:pt x="71" y="256"/>
                  </a:lnTo>
                  <a:lnTo>
                    <a:pt x="76" y="264"/>
                  </a:lnTo>
                  <a:lnTo>
                    <a:pt x="81" y="271"/>
                  </a:lnTo>
                  <a:lnTo>
                    <a:pt x="86" y="278"/>
                  </a:lnTo>
                  <a:lnTo>
                    <a:pt x="93" y="284"/>
                  </a:lnTo>
                  <a:lnTo>
                    <a:pt x="99" y="291"/>
                  </a:lnTo>
                  <a:lnTo>
                    <a:pt x="106" y="296"/>
                  </a:lnTo>
                  <a:lnTo>
                    <a:pt x="114" y="302"/>
                  </a:lnTo>
                  <a:lnTo>
                    <a:pt x="120" y="306"/>
                  </a:lnTo>
                  <a:lnTo>
                    <a:pt x="128" y="310"/>
                  </a:lnTo>
                  <a:lnTo>
                    <a:pt x="135" y="314"/>
                  </a:lnTo>
                  <a:lnTo>
                    <a:pt x="143" y="317"/>
                  </a:lnTo>
                  <a:lnTo>
                    <a:pt x="150" y="320"/>
                  </a:lnTo>
                  <a:lnTo>
                    <a:pt x="158" y="322"/>
                  </a:lnTo>
                  <a:lnTo>
                    <a:pt x="166" y="324"/>
                  </a:lnTo>
                  <a:lnTo>
                    <a:pt x="176" y="325"/>
                  </a:lnTo>
                  <a:lnTo>
                    <a:pt x="185" y="327"/>
                  </a:lnTo>
                  <a:lnTo>
                    <a:pt x="192" y="327"/>
                  </a:lnTo>
                  <a:lnTo>
                    <a:pt x="201" y="325"/>
                  </a:lnTo>
                  <a:lnTo>
                    <a:pt x="209" y="323"/>
                  </a:lnTo>
                  <a:lnTo>
                    <a:pt x="215" y="321"/>
                  </a:lnTo>
                  <a:lnTo>
                    <a:pt x="223" y="318"/>
                  </a:lnTo>
                  <a:lnTo>
                    <a:pt x="228" y="314"/>
                  </a:lnTo>
                  <a:lnTo>
                    <a:pt x="235" y="308"/>
                  </a:lnTo>
                  <a:lnTo>
                    <a:pt x="240" y="303"/>
                  </a:lnTo>
                  <a:lnTo>
                    <a:pt x="244" y="296"/>
                  </a:lnTo>
                  <a:lnTo>
                    <a:pt x="249" y="289"/>
                  </a:lnTo>
                  <a:lnTo>
                    <a:pt x="252" y="280"/>
                  </a:lnTo>
                  <a:lnTo>
                    <a:pt x="255" y="271"/>
                  </a:lnTo>
                  <a:lnTo>
                    <a:pt x="258" y="26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201"/>
            <p:cNvSpPr>
              <a:spLocks/>
            </p:cNvSpPr>
            <p:nvPr/>
          </p:nvSpPr>
          <p:spPr bwMode="auto">
            <a:xfrm>
              <a:off x="2560" y="2353"/>
              <a:ext cx="27" cy="52"/>
            </a:xfrm>
            <a:custGeom>
              <a:avLst/>
              <a:gdLst>
                <a:gd name="T0" fmla="*/ 0 w 136"/>
                <a:gd name="T1" fmla="*/ 10 h 261"/>
                <a:gd name="T2" fmla="*/ 0 w 136"/>
                <a:gd name="T3" fmla="*/ 0 h 261"/>
                <a:gd name="T4" fmla="*/ 2 w 136"/>
                <a:gd name="T5" fmla="*/ 0 h 261"/>
                <a:gd name="T6" fmla="*/ 2 w 136"/>
                <a:gd name="T7" fmla="*/ 2 h 261"/>
                <a:gd name="T8" fmla="*/ 2 w 136"/>
                <a:gd name="T9" fmla="*/ 2 h 261"/>
                <a:gd name="T10" fmla="*/ 2 w 136"/>
                <a:gd name="T11" fmla="*/ 2 h 261"/>
                <a:gd name="T12" fmla="*/ 2 w 136"/>
                <a:gd name="T13" fmla="*/ 1 h 261"/>
                <a:gd name="T14" fmla="*/ 2 w 136"/>
                <a:gd name="T15" fmla="*/ 1 h 261"/>
                <a:gd name="T16" fmla="*/ 2 w 136"/>
                <a:gd name="T17" fmla="*/ 1 h 261"/>
                <a:gd name="T18" fmla="*/ 2 w 136"/>
                <a:gd name="T19" fmla="*/ 1 h 261"/>
                <a:gd name="T20" fmla="*/ 2 w 136"/>
                <a:gd name="T21" fmla="*/ 1 h 261"/>
                <a:gd name="T22" fmla="*/ 3 w 136"/>
                <a:gd name="T23" fmla="*/ 1 h 261"/>
                <a:gd name="T24" fmla="*/ 3 w 136"/>
                <a:gd name="T25" fmla="*/ 1 h 261"/>
                <a:gd name="T26" fmla="*/ 3 w 136"/>
                <a:gd name="T27" fmla="*/ 1 h 261"/>
                <a:gd name="T28" fmla="*/ 3 w 136"/>
                <a:gd name="T29" fmla="*/ 1 h 261"/>
                <a:gd name="T30" fmla="*/ 3 w 136"/>
                <a:gd name="T31" fmla="*/ 1 h 261"/>
                <a:gd name="T32" fmla="*/ 3 w 136"/>
                <a:gd name="T33" fmla="*/ 1 h 261"/>
                <a:gd name="T34" fmla="*/ 3 w 136"/>
                <a:gd name="T35" fmla="*/ 1 h 261"/>
                <a:gd name="T36" fmla="*/ 4 w 136"/>
                <a:gd name="T37" fmla="*/ 1 h 261"/>
                <a:gd name="T38" fmla="*/ 4 w 136"/>
                <a:gd name="T39" fmla="*/ 1 h 261"/>
                <a:gd name="T40" fmla="*/ 4 w 136"/>
                <a:gd name="T41" fmla="*/ 1 h 261"/>
                <a:gd name="T42" fmla="*/ 4 w 136"/>
                <a:gd name="T43" fmla="*/ 1 h 261"/>
                <a:gd name="T44" fmla="*/ 4 w 136"/>
                <a:gd name="T45" fmla="*/ 1 h 261"/>
                <a:gd name="T46" fmla="*/ 5 w 136"/>
                <a:gd name="T47" fmla="*/ 1 h 261"/>
                <a:gd name="T48" fmla="*/ 5 w 136"/>
                <a:gd name="T49" fmla="*/ 1 h 261"/>
                <a:gd name="T50" fmla="*/ 5 w 136"/>
                <a:gd name="T51" fmla="*/ 1 h 261"/>
                <a:gd name="T52" fmla="*/ 5 w 136"/>
                <a:gd name="T53" fmla="*/ 2 h 261"/>
                <a:gd name="T54" fmla="*/ 5 w 136"/>
                <a:gd name="T55" fmla="*/ 2 h 261"/>
                <a:gd name="T56" fmla="*/ 5 w 136"/>
                <a:gd name="T57" fmla="*/ 3 h 261"/>
                <a:gd name="T58" fmla="*/ 5 w 136"/>
                <a:gd name="T59" fmla="*/ 3 h 261"/>
                <a:gd name="T60" fmla="*/ 5 w 136"/>
                <a:gd name="T61" fmla="*/ 3 h 261"/>
                <a:gd name="T62" fmla="*/ 4 w 136"/>
                <a:gd name="T63" fmla="*/ 3 h 261"/>
                <a:gd name="T64" fmla="*/ 4 w 136"/>
                <a:gd name="T65" fmla="*/ 3 h 261"/>
                <a:gd name="T66" fmla="*/ 4 w 136"/>
                <a:gd name="T67" fmla="*/ 3 h 261"/>
                <a:gd name="T68" fmla="*/ 4 w 136"/>
                <a:gd name="T69" fmla="*/ 3 h 261"/>
                <a:gd name="T70" fmla="*/ 4 w 136"/>
                <a:gd name="T71" fmla="*/ 3 h 261"/>
                <a:gd name="T72" fmla="*/ 4 w 136"/>
                <a:gd name="T73" fmla="*/ 2 h 261"/>
                <a:gd name="T74" fmla="*/ 3 w 136"/>
                <a:gd name="T75" fmla="*/ 2 h 261"/>
                <a:gd name="T76" fmla="*/ 3 w 136"/>
                <a:gd name="T77" fmla="*/ 2 h 261"/>
                <a:gd name="T78" fmla="*/ 3 w 136"/>
                <a:gd name="T79" fmla="*/ 2 h 261"/>
                <a:gd name="T80" fmla="*/ 3 w 136"/>
                <a:gd name="T81" fmla="*/ 2 h 261"/>
                <a:gd name="T82" fmla="*/ 3 w 136"/>
                <a:gd name="T83" fmla="*/ 2 h 261"/>
                <a:gd name="T84" fmla="*/ 3 w 136"/>
                <a:gd name="T85" fmla="*/ 2 h 261"/>
                <a:gd name="T86" fmla="*/ 3 w 136"/>
                <a:gd name="T87" fmla="*/ 3 h 261"/>
                <a:gd name="T88" fmla="*/ 3 w 136"/>
                <a:gd name="T89" fmla="*/ 3 h 261"/>
                <a:gd name="T90" fmla="*/ 3 w 136"/>
                <a:gd name="T91" fmla="*/ 3 h 261"/>
                <a:gd name="T92" fmla="*/ 2 w 136"/>
                <a:gd name="T93" fmla="*/ 3 h 261"/>
                <a:gd name="T94" fmla="*/ 2 w 136"/>
                <a:gd name="T95" fmla="*/ 3 h 261"/>
                <a:gd name="T96" fmla="*/ 2 w 136"/>
                <a:gd name="T97" fmla="*/ 3 h 261"/>
                <a:gd name="T98" fmla="*/ 2 w 136"/>
                <a:gd name="T99" fmla="*/ 3 h 261"/>
                <a:gd name="T100" fmla="*/ 2 w 136"/>
                <a:gd name="T101" fmla="*/ 3 h 261"/>
                <a:gd name="T102" fmla="*/ 2 w 136"/>
                <a:gd name="T103" fmla="*/ 3 h 261"/>
                <a:gd name="T104" fmla="*/ 2 w 136"/>
                <a:gd name="T105" fmla="*/ 3 h 261"/>
                <a:gd name="T106" fmla="*/ 2 w 136"/>
                <a:gd name="T107" fmla="*/ 4 h 261"/>
                <a:gd name="T108" fmla="*/ 2 w 136"/>
                <a:gd name="T109" fmla="*/ 4 h 261"/>
                <a:gd name="T110" fmla="*/ 2 w 136"/>
                <a:gd name="T111" fmla="*/ 4 h 261"/>
                <a:gd name="T112" fmla="*/ 2 w 136"/>
                <a:gd name="T113" fmla="*/ 4 h 261"/>
                <a:gd name="T114" fmla="*/ 2 w 136"/>
                <a:gd name="T115" fmla="*/ 4 h 261"/>
                <a:gd name="T116" fmla="*/ 2 w 136"/>
                <a:gd name="T117" fmla="*/ 5 h 261"/>
                <a:gd name="T118" fmla="*/ 2 w 136"/>
                <a:gd name="T119" fmla="*/ 5 h 261"/>
                <a:gd name="T120" fmla="*/ 2 w 136"/>
                <a:gd name="T121" fmla="*/ 5 h 261"/>
                <a:gd name="T122" fmla="*/ 2 w 136"/>
                <a:gd name="T123" fmla="*/ 10 h 261"/>
                <a:gd name="T124" fmla="*/ 0 w 136"/>
                <a:gd name="T125" fmla="*/ 10 h 26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36" h="261">
                  <a:moveTo>
                    <a:pt x="0" y="249"/>
                  </a:moveTo>
                  <a:lnTo>
                    <a:pt x="0" y="0"/>
                  </a:lnTo>
                  <a:lnTo>
                    <a:pt x="38" y="10"/>
                  </a:lnTo>
                  <a:lnTo>
                    <a:pt x="38" y="48"/>
                  </a:lnTo>
                  <a:lnTo>
                    <a:pt x="43" y="42"/>
                  </a:lnTo>
                  <a:lnTo>
                    <a:pt x="46" y="38"/>
                  </a:lnTo>
                  <a:lnTo>
                    <a:pt x="49" y="34"/>
                  </a:lnTo>
                  <a:lnTo>
                    <a:pt x="52" y="29"/>
                  </a:lnTo>
                  <a:lnTo>
                    <a:pt x="56" y="26"/>
                  </a:lnTo>
                  <a:lnTo>
                    <a:pt x="59" y="24"/>
                  </a:lnTo>
                  <a:lnTo>
                    <a:pt x="62" y="22"/>
                  </a:lnTo>
                  <a:lnTo>
                    <a:pt x="65" y="21"/>
                  </a:lnTo>
                  <a:lnTo>
                    <a:pt x="69" y="19"/>
                  </a:lnTo>
                  <a:lnTo>
                    <a:pt x="72" y="18"/>
                  </a:lnTo>
                  <a:lnTo>
                    <a:pt x="75" y="17"/>
                  </a:lnTo>
                  <a:lnTo>
                    <a:pt x="78" y="17"/>
                  </a:lnTo>
                  <a:lnTo>
                    <a:pt x="82" y="17"/>
                  </a:lnTo>
                  <a:lnTo>
                    <a:pt x="85" y="17"/>
                  </a:lnTo>
                  <a:lnTo>
                    <a:pt x="89" y="18"/>
                  </a:lnTo>
                  <a:lnTo>
                    <a:pt x="92" y="18"/>
                  </a:lnTo>
                  <a:lnTo>
                    <a:pt x="98" y="21"/>
                  </a:lnTo>
                  <a:lnTo>
                    <a:pt x="103" y="23"/>
                  </a:lnTo>
                  <a:lnTo>
                    <a:pt x="109" y="25"/>
                  </a:lnTo>
                  <a:lnTo>
                    <a:pt x="114" y="28"/>
                  </a:lnTo>
                  <a:lnTo>
                    <a:pt x="119" y="31"/>
                  </a:lnTo>
                  <a:lnTo>
                    <a:pt x="125" y="36"/>
                  </a:lnTo>
                  <a:lnTo>
                    <a:pt x="130" y="40"/>
                  </a:lnTo>
                  <a:lnTo>
                    <a:pt x="136" y="44"/>
                  </a:lnTo>
                  <a:lnTo>
                    <a:pt x="122" y="79"/>
                  </a:lnTo>
                  <a:lnTo>
                    <a:pt x="117" y="77"/>
                  </a:lnTo>
                  <a:lnTo>
                    <a:pt x="114" y="74"/>
                  </a:lnTo>
                  <a:lnTo>
                    <a:pt x="110" y="70"/>
                  </a:lnTo>
                  <a:lnTo>
                    <a:pt x="106" y="68"/>
                  </a:lnTo>
                  <a:lnTo>
                    <a:pt x="102" y="66"/>
                  </a:lnTo>
                  <a:lnTo>
                    <a:pt x="98" y="65"/>
                  </a:lnTo>
                  <a:lnTo>
                    <a:pt x="95" y="63"/>
                  </a:lnTo>
                  <a:lnTo>
                    <a:pt x="90" y="62"/>
                  </a:lnTo>
                  <a:lnTo>
                    <a:pt x="87" y="62"/>
                  </a:lnTo>
                  <a:lnTo>
                    <a:pt x="84" y="61"/>
                  </a:lnTo>
                  <a:lnTo>
                    <a:pt x="80" y="61"/>
                  </a:lnTo>
                  <a:lnTo>
                    <a:pt x="77" y="61"/>
                  </a:lnTo>
                  <a:lnTo>
                    <a:pt x="74" y="61"/>
                  </a:lnTo>
                  <a:lnTo>
                    <a:pt x="71" y="62"/>
                  </a:lnTo>
                  <a:lnTo>
                    <a:pt x="69" y="63"/>
                  </a:lnTo>
                  <a:lnTo>
                    <a:pt x="65" y="64"/>
                  </a:lnTo>
                  <a:lnTo>
                    <a:pt x="63" y="65"/>
                  </a:lnTo>
                  <a:lnTo>
                    <a:pt x="60" y="67"/>
                  </a:lnTo>
                  <a:lnTo>
                    <a:pt x="58" y="69"/>
                  </a:lnTo>
                  <a:lnTo>
                    <a:pt x="56" y="71"/>
                  </a:lnTo>
                  <a:lnTo>
                    <a:pt x="55" y="74"/>
                  </a:lnTo>
                  <a:lnTo>
                    <a:pt x="52" y="77"/>
                  </a:lnTo>
                  <a:lnTo>
                    <a:pt x="51" y="79"/>
                  </a:lnTo>
                  <a:lnTo>
                    <a:pt x="50" y="82"/>
                  </a:lnTo>
                  <a:lnTo>
                    <a:pt x="48" y="88"/>
                  </a:lnTo>
                  <a:lnTo>
                    <a:pt x="47" y="93"/>
                  </a:lnTo>
                  <a:lnTo>
                    <a:pt x="46" y="98"/>
                  </a:lnTo>
                  <a:lnTo>
                    <a:pt x="45" y="105"/>
                  </a:lnTo>
                  <a:lnTo>
                    <a:pt x="44" y="110"/>
                  </a:lnTo>
                  <a:lnTo>
                    <a:pt x="44" y="117"/>
                  </a:lnTo>
                  <a:lnTo>
                    <a:pt x="43" y="123"/>
                  </a:lnTo>
                  <a:lnTo>
                    <a:pt x="43" y="130"/>
                  </a:lnTo>
                  <a:lnTo>
                    <a:pt x="43" y="261"/>
                  </a:lnTo>
                  <a:lnTo>
                    <a:pt x="0" y="2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202"/>
            <p:cNvSpPr>
              <a:spLocks noEditPoints="1"/>
            </p:cNvSpPr>
            <p:nvPr/>
          </p:nvSpPr>
          <p:spPr bwMode="auto">
            <a:xfrm>
              <a:off x="2589" y="2365"/>
              <a:ext cx="46" cy="58"/>
            </a:xfrm>
            <a:custGeom>
              <a:avLst/>
              <a:gdLst>
                <a:gd name="T0" fmla="*/ 6 w 230"/>
                <a:gd name="T1" fmla="*/ 10 h 291"/>
                <a:gd name="T2" fmla="*/ 5 w 230"/>
                <a:gd name="T3" fmla="*/ 10 h 291"/>
                <a:gd name="T4" fmla="*/ 4 w 230"/>
                <a:gd name="T5" fmla="*/ 10 h 291"/>
                <a:gd name="T6" fmla="*/ 2 w 230"/>
                <a:gd name="T7" fmla="*/ 10 h 291"/>
                <a:gd name="T8" fmla="*/ 1 w 230"/>
                <a:gd name="T9" fmla="*/ 9 h 291"/>
                <a:gd name="T10" fmla="*/ 0 w 230"/>
                <a:gd name="T11" fmla="*/ 7 h 291"/>
                <a:gd name="T12" fmla="*/ 0 w 230"/>
                <a:gd name="T13" fmla="*/ 6 h 291"/>
                <a:gd name="T14" fmla="*/ 0 w 230"/>
                <a:gd name="T15" fmla="*/ 5 h 291"/>
                <a:gd name="T16" fmla="*/ 1 w 230"/>
                <a:gd name="T17" fmla="*/ 5 h 291"/>
                <a:gd name="T18" fmla="*/ 1 w 230"/>
                <a:gd name="T19" fmla="*/ 5 h 291"/>
                <a:gd name="T20" fmla="*/ 2 w 230"/>
                <a:gd name="T21" fmla="*/ 4 h 291"/>
                <a:gd name="T22" fmla="*/ 3 w 230"/>
                <a:gd name="T23" fmla="*/ 4 h 291"/>
                <a:gd name="T24" fmla="*/ 4 w 230"/>
                <a:gd name="T25" fmla="*/ 5 h 291"/>
                <a:gd name="T26" fmla="*/ 6 w 230"/>
                <a:gd name="T27" fmla="*/ 5 h 291"/>
                <a:gd name="T28" fmla="*/ 7 w 230"/>
                <a:gd name="T29" fmla="*/ 5 h 291"/>
                <a:gd name="T30" fmla="*/ 7 w 230"/>
                <a:gd name="T31" fmla="*/ 4 h 291"/>
                <a:gd name="T32" fmla="*/ 7 w 230"/>
                <a:gd name="T33" fmla="*/ 3 h 291"/>
                <a:gd name="T34" fmla="*/ 6 w 230"/>
                <a:gd name="T35" fmla="*/ 3 h 291"/>
                <a:gd name="T36" fmla="*/ 5 w 230"/>
                <a:gd name="T37" fmla="*/ 2 h 291"/>
                <a:gd name="T38" fmla="*/ 4 w 230"/>
                <a:gd name="T39" fmla="*/ 1 h 291"/>
                <a:gd name="T40" fmla="*/ 3 w 230"/>
                <a:gd name="T41" fmla="*/ 2 h 291"/>
                <a:gd name="T42" fmla="*/ 2 w 230"/>
                <a:gd name="T43" fmla="*/ 2 h 291"/>
                <a:gd name="T44" fmla="*/ 0 w 230"/>
                <a:gd name="T45" fmla="*/ 2 h 291"/>
                <a:gd name="T46" fmla="*/ 1 w 230"/>
                <a:gd name="T47" fmla="*/ 1 h 291"/>
                <a:gd name="T48" fmla="*/ 1 w 230"/>
                <a:gd name="T49" fmla="*/ 0 h 291"/>
                <a:gd name="T50" fmla="*/ 3 w 230"/>
                <a:gd name="T51" fmla="*/ 0 h 291"/>
                <a:gd name="T52" fmla="*/ 4 w 230"/>
                <a:gd name="T53" fmla="*/ 0 h 291"/>
                <a:gd name="T54" fmla="*/ 5 w 230"/>
                <a:gd name="T55" fmla="*/ 0 h 291"/>
                <a:gd name="T56" fmla="*/ 7 w 230"/>
                <a:gd name="T57" fmla="*/ 1 h 291"/>
                <a:gd name="T58" fmla="*/ 8 w 230"/>
                <a:gd name="T59" fmla="*/ 2 h 291"/>
                <a:gd name="T60" fmla="*/ 8 w 230"/>
                <a:gd name="T61" fmla="*/ 2 h 291"/>
                <a:gd name="T62" fmla="*/ 8 w 230"/>
                <a:gd name="T63" fmla="*/ 3 h 291"/>
                <a:gd name="T64" fmla="*/ 9 w 230"/>
                <a:gd name="T65" fmla="*/ 4 h 291"/>
                <a:gd name="T66" fmla="*/ 9 w 230"/>
                <a:gd name="T67" fmla="*/ 5 h 291"/>
                <a:gd name="T68" fmla="*/ 9 w 230"/>
                <a:gd name="T69" fmla="*/ 9 h 291"/>
                <a:gd name="T70" fmla="*/ 9 w 230"/>
                <a:gd name="T71" fmla="*/ 10 h 291"/>
                <a:gd name="T72" fmla="*/ 9 w 230"/>
                <a:gd name="T73" fmla="*/ 11 h 291"/>
                <a:gd name="T74" fmla="*/ 7 w 230"/>
                <a:gd name="T75" fmla="*/ 11 h 291"/>
                <a:gd name="T76" fmla="*/ 7 w 230"/>
                <a:gd name="T77" fmla="*/ 10 h 291"/>
                <a:gd name="T78" fmla="*/ 6 w 230"/>
                <a:gd name="T79" fmla="*/ 6 h 291"/>
                <a:gd name="T80" fmla="*/ 4 w 230"/>
                <a:gd name="T81" fmla="*/ 6 h 291"/>
                <a:gd name="T82" fmla="*/ 3 w 230"/>
                <a:gd name="T83" fmla="*/ 6 h 291"/>
                <a:gd name="T84" fmla="*/ 3 w 230"/>
                <a:gd name="T85" fmla="*/ 6 h 291"/>
                <a:gd name="T86" fmla="*/ 2 w 230"/>
                <a:gd name="T87" fmla="*/ 6 h 291"/>
                <a:gd name="T88" fmla="*/ 2 w 230"/>
                <a:gd name="T89" fmla="*/ 7 h 291"/>
                <a:gd name="T90" fmla="*/ 2 w 230"/>
                <a:gd name="T91" fmla="*/ 7 h 291"/>
                <a:gd name="T92" fmla="*/ 2 w 230"/>
                <a:gd name="T93" fmla="*/ 8 h 291"/>
                <a:gd name="T94" fmla="*/ 3 w 230"/>
                <a:gd name="T95" fmla="*/ 9 h 291"/>
                <a:gd name="T96" fmla="*/ 4 w 230"/>
                <a:gd name="T97" fmla="*/ 9 h 291"/>
                <a:gd name="T98" fmla="*/ 5 w 230"/>
                <a:gd name="T99" fmla="*/ 9 h 291"/>
                <a:gd name="T100" fmla="*/ 6 w 230"/>
                <a:gd name="T101" fmla="*/ 9 h 291"/>
                <a:gd name="T102" fmla="*/ 7 w 230"/>
                <a:gd name="T103" fmla="*/ 8 h 291"/>
                <a:gd name="T104" fmla="*/ 7 w 230"/>
                <a:gd name="T105" fmla="*/ 8 h 291"/>
                <a:gd name="T106" fmla="*/ 7 w 230"/>
                <a:gd name="T107" fmla="*/ 6 h 29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30" h="291">
                  <a:moveTo>
                    <a:pt x="178" y="247"/>
                  </a:moveTo>
                  <a:lnTo>
                    <a:pt x="171" y="250"/>
                  </a:lnTo>
                  <a:lnTo>
                    <a:pt x="166" y="252"/>
                  </a:lnTo>
                  <a:lnTo>
                    <a:pt x="160" y="255"/>
                  </a:lnTo>
                  <a:lnTo>
                    <a:pt x="154" y="258"/>
                  </a:lnTo>
                  <a:lnTo>
                    <a:pt x="148" y="259"/>
                  </a:lnTo>
                  <a:lnTo>
                    <a:pt x="143" y="261"/>
                  </a:lnTo>
                  <a:lnTo>
                    <a:pt x="138" y="262"/>
                  </a:lnTo>
                  <a:lnTo>
                    <a:pt x="132" y="263"/>
                  </a:lnTo>
                  <a:lnTo>
                    <a:pt x="127" y="263"/>
                  </a:lnTo>
                  <a:lnTo>
                    <a:pt x="121" y="263"/>
                  </a:lnTo>
                  <a:lnTo>
                    <a:pt x="115" y="263"/>
                  </a:lnTo>
                  <a:lnTo>
                    <a:pt x="110" y="263"/>
                  </a:lnTo>
                  <a:lnTo>
                    <a:pt x="104" y="262"/>
                  </a:lnTo>
                  <a:lnTo>
                    <a:pt x="98" y="261"/>
                  </a:lnTo>
                  <a:lnTo>
                    <a:pt x="92" y="260"/>
                  </a:lnTo>
                  <a:lnTo>
                    <a:pt x="86" y="259"/>
                  </a:lnTo>
                  <a:lnTo>
                    <a:pt x="76" y="255"/>
                  </a:lnTo>
                  <a:lnTo>
                    <a:pt x="66" y="252"/>
                  </a:lnTo>
                  <a:lnTo>
                    <a:pt x="58" y="248"/>
                  </a:lnTo>
                  <a:lnTo>
                    <a:pt x="49" y="244"/>
                  </a:lnTo>
                  <a:lnTo>
                    <a:pt x="41" y="239"/>
                  </a:lnTo>
                  <a:lnTo>
                    <a:pt x="35" y="234"/>
                  </a:lnTo>
                  <a:lnTo>
                    <a:pt x="29" y="227"/>
                  </a:lnTo>
                  <a:lnTo>
                    <a:pt x="23" y="222"/>
                  </a:lnTo>
                  <a:lnTo>
                    <a:pt x="18" y="214"/>
                  </a:lnTo>
                  <a:lnTo>
                    <a:pt x="13" y="208"/>
                  </a:lnTo>
                  <a:lnTo>
                    <a:pt x="9" y="201"/>
                  </a:lnTo>
                  <a:lnTo>
                    <a:pt x="6" y="194"/>
                  </a:lnTo>
                  <a:lnTo>
                    <a:pt x="4" y="187"/>
                  </a:lnTo>
                  <a:lnTo>
                    <a:pt x="1" y="180"/>
                  </a:lnTo>
                  <a:lnTo>
                    <a:pt x="1" y="172"/>
                  </a:lnTo>
                  <a:lnTo>
                    <a:pt x="0" y="165"/>
                  </a:lnTo>
                  <a:lnTo>
                    <a:pt x="0" y="160"/>
                  </a:lnTo>
                  <a:lnTo>
                    <a:pt x="1" y="156"/>
                  </a:lnTo>
                  <a:lnTo>
                    <a:pt x="1" y="152"/>
                  </a:lnTo>
                  <a:lnTo>
                    <a:pt x="3" y="147"/>
                  </a:lnTo>
                  <a:lnTo>
                    <a:pt x="4" y="143"/>
                  </a:lnTo>
                  <a:lnTo>
                    <a:pt x="6" y="140"/>
                  </a:lnTo>
                  <a:lnTo>
                    <a:pt x="7" y="137"/>
                  </a:lnTo>
                  <a:lnTo>
                    <a:pt x="9" y="133"/>
                  </a:lnTo>
                  <a:lnTo>
                    <a:pt x="11" y="130"/>
                  </a:lnTo>
                  <a:lnTo>
                    <a:pt x="13" y="127"/>
                  </a:lnTo>
                  <a:lnTo>
                    <a:pt x="16" y="125"/>
                  </a:lnTo>
                  <a:lnTo>
                    <a:pt x="19" y="123"/>
                  </a:lnTo>
                  <a:lnTo>
                    <a:pt x="21" y="120"/>
                  </a:lnTo>
                  <a:lnTo>
                    <a:pt x="24" y="118"/>
                  </a:lnTo>
                  <a:lnTo>
                    <a:pt x="27" y="116"/>
                  </a:lnTo>
                  <a:lnTo>
                    <a:pt x="31" y="115"/>
                  </a:lnTo>
                  <a:lnTo>
                    <a:pt x="34" y="114"/>
                  </a:lnTo>
                  <a:lnTo>
                    <a:pt x="37" y="113"/>
                  </a:lnTo>
                  <a:lnTo>
                    <a:pt x="41" y="112"/>
                  </a:lnTo>
                  <a:lnTo>
                    <a:pt x="45" y="111"/>
                  </a:lnTo>
                  <a:lnTo>
                    <a:pt x="49" y="110"/>
                  </a:lnTo>
                  <a:lnTo>
                    <a:pt x="53" y="110"/>
                  </a:lnTo>
                  <a:lnTo>
                    <a:pt x="57" y="110"/>
                  </a:lnTo>
                  <a:lnTo>
                    <a:pt x="61" y="110"/>
                  </a:lnTo>
                  <a:lnTo>
                    <a:pt x="64" y="110"/>
                  </a:lnTo>
                  <a:lnTo>
                    <a:pt x="69" y="110"/>
                  </a:lnTo>
                  <a:lnTo>
                    <a:pt x="72" y="110"/>
                  </a:lnTo>
                  <a:lnTo>
                    <a:pt x="77" y="110"/>
                  </a:lnTo>
                  <a:lnTo>
                    <a:pt x="81" y="111"/>
                  </a:lnTo>
                  <a:lnTo>
                    <a:pt x="87" y="111"/>
                  </a:lnTo>
                  <a:lnTo>
                    <a:pt x="92" y="112"/>
                  </a:lnTo>
                  <a:lnTo>
                    <a:pt x="99" y="113"/>
                  </a:lnTo>
                  <a:lnTo>
                    <a:pt x="111" y="115"/>
                  </a:lnTo>
                  <a:lnTo>
                    <a:pt x="123" y="116"/>
                  </a:lnTo>
                  <a:lnTo>
                    <a:pt x="133" y="117"/>
                  </a:lnTo>
                  <a:lnTo>
                    <a:pt x="143" y="118"/>
                  </a:lnTo>
                  <a:lnTo>
                    <a:pt x="152" y="118"/>
                  </a:lnTo>
                  <a:lnTo>
                    <a:pt x="160" y="119"/>
                  </a:lnTo>
                  <a:lnTo>
                    <a:pt x="167" y="119"/>
                  </a:lnTo>
                  <a:lnTo>
                    <a:pt x="173" y="118"/>
                  </a:lnTo>
                  <a:lnTo>
                    <a:pt x="173" y="116"/>
                  </a:lnTo>
                  <a:lnTo>
                    <a:pt x="174" y="115"/>
                  </a:lnTo>
                  <a:lnTo>
                    <a:pt x="174" y="113"/>
                  </a:lnTo>
                  <a:lnTo>
                    <a:pt x="174" y="112"/>
                  </a:lnTo>
                  <a:lnTo>
                    <a:pt x="174" y="111"/>
                  </a:lnTo>
                  <a:lnTo>
                    <a:pt x="174" y="110"/>
                  </a:lnTo>
                  <a:lnTo>
                    <a:pt x="174" y="108"/>
                  </a:lnTo>
                  <a:lnTo>
                    <a:pt x="174" y="107"/>
                  </a:lnTo>
                  <a:lnTo>
                    <a:pt x="173" y="101"/>
                  </a:lnTo>
                  <a:lnTo>
                    <a:pt x="173" y="96"/>
                  </a:lnTo>
                  <a:lnTo>
                    <a:pt x="172" y="90"/>
                  </a:lnTo>
                  <a:lnTo>
                    <a:pt x="171" y="85"/>
                  </a:lnTo>
                  <a:lnTo>
                    <a:pt x="169" y="80"/>
                  </a:lnTo>
                  <a:lnTo>
                    <a:pt x="167" y="76"/>
                  </a:lnTo>
                  <a:lnTo>
                    <a:pt x="165" y="72"/>
                  </a:lnTo>
                  <a:lnTo>
                    <a:pt x="163" y="68"/>
                  </a:lnTo>
                  <a:lnTo>
                    <a:pt x="158" y="63"/>
                  </a:lnTo>
                  <a:lnTo>
                    <a:pt x="153" y="59"/>
                  </a:lnTo>
                  <a:lnTo>
                    <a:pt x="147" y="56"/>
                  </a:lnTo>
                  <a:lnTo>
                    <a:pt x="142" y="52"/>
                  </a:lnTo>
                  <a:lnTo>
                    <a:pt x="136" y="49"/>
                  </a:lnTo>
                  <a:lnTo>
                    <a:pt x="129" y="46"/>
                  </a:lnTo>
                  <a:lnTo>
                    <a:pt x="121" y="44"/>
                  </a:lnTo>
                  <a:lnTo>
                    <a:pt x="114" y="40"/>
                  </a:lnTo>
                  <a:lnTo>
                    <a:pt x="106" y="39"/>
                  </a:lnTo>
                  <a:lnTo>
                    <a:pt x="100" y="38"/>
                  </a:lnTo>
                  <a:lnTo>
                    <a:pt x="94" y="37"/>
                  </a:lnTo>
                  <a:lnTo>
                    <a:pt x="88" y="36"/>
                  </a:lnTo>
                  <a:lnTo>
                    <a:pt x="83" y="36"/>
                  </a:lnTo>
                  <a:lnTo>
                    <a:pt x="78" y="37"/>
                  </a:lnTo>
                  <a:lnTo>
                    <a:pt x="74" y="38"/>
                  </a:lnTo>
                  <a:lnTo>
                    <a:pt x="70" y="39"/>
                  </a:lnTo>
                  <a:lnTo>
                    <a:pt x="66" y="41"/>
                  </a:lnTo>
                  <a:lnTo>
                    <a:pt x="63" y="44"/>
                  </a:lnTo>
                  <a:lnTo>
                    <a:pt x="61" y="47"/>
                  </a:lnTo>
                  <a:lnTo>
                    <a:pt x="58" y="50"/>
                  </a:lnTo>
                  <a:lnTo>
                    <a:pt x="56" y="54"/>
                  </a:lnTo>
                  <a:lnTo>
                    <a:pt x="53" y="60"/>
                  </a:lnTo>
                  <a:lnTo>
                    <a:pt x="51" y="65"/>
                  </a:lnTo>
                  <a:lnTo>
                    <a:pt x="49" y="71"/>
                  </a:lnTo>
                  <a:lnTo>
                    <a:pt x="8" y="54"/>
                  </a:lnTo>
                  <a:lnTo>
                    <a:pt x="9" y="48"/>
                  </a:lnTo>
                  <a:lnTo>
                    <a:pt x="11" y="43"/>
                  </a:lnTo>
                  <a:lnTo>
                    <a:pt x="13" y="37"/>
                  </a:lnTo>
                  <a:lnTo>
                    <a:pt x="16" y="32"/>
                  </a:lnTo>
                  <a:lnTo>
                    <a:pt x="18" y="27"/>
                  </a:lnTo>
                  <a:lnTo>
                    <a:pt x="21" y="23"/>
                  </a:lnTo>
                  <a:lnTo>
                    <a:pt x="23" y="20"/>
                  </a:lnTo>
                  <a:lnTo>
                    <a:pt x="26" y="17"/>
                  </a:lnTo>
                  <a:lnTo>
                    <a:pt x="30" y="13"/>
                  </a:lnTo>
                  <a:lnTo>
                    <a:pt x="34" y="10"/>
                  </a:lnTo>
                  <a:lnTo>
                    <a:pt x="37" y="8"/>
                  </a:lnTo>
                  <a:lnTo>
                    <a:pt x="43" y="6"/>
                  </a:lnTo>
                  <a:lnTo>
                    <a:pt x="47" y="5"/>
                  </a:lnTo>
                  <a:lnTo>
                    <a:pt x="52" y="3"/>
                  </a:lnTo>
                  <a:lnTo>
                    <a:pt x="58" y="1"/>
                  </a:lnTo>
                  <a:lnTo>
                    <a:pt x="64" y="1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3" y="1"/>
                  </a:lnTo>
                  <a:lnTo>
                    <a:pt x="90" y="1"/>
                  </a:lnTo>
                  <a:lnTo>
                    <a:pt x="97" y="3"/>
                  </a:lnTo>
                  <a:lnTo>
                    <a:pt x="104" y="4"/>
                  </a:lnTo>
                  <a:lnTo>
                    <a:pt x="112" y="6"/>
                  </a:lnTo>
                  <a:lnTo>
                    <a:pt x="120" y="8"/>
                  </a:lnTo>
                  <a:lnTo>
                    <a:pt x="128" y="10"/>
                  </a:lnTo>
                  <a:lnTo>
                    <a:pt x="136" y="12"/>
                  </a:lnTo>
                  <a:lnTo>
                    <a:pt x="142" y="14"/>
                  </a:lnTo>
                  <a:lnTo>
                    <a:pt x="148" y="17"/>
                  </a:lnTo>
                  <a:lnTo>
                    <a:pt x="155" y="20"/>
                  </a:lnTo>
                  <a:lnTo>
                    <a:pt x="161" y="23"/>
                  </a:lnTo>
                  <a:lnTo>
                    <a:pt x="167" y="25"/>
                  </a:lnTo>
                  <a:lnTo>
                    <a:pt x="172" y="28"/>
                  </a:lnTo>
                  <a:lnTo>
                    <a:pt x="177" y="32"/>
                  </a:lnTo>
                  <a:lnTo>
                    <a:pt x="181" y="35"/>
                  </a:lnTo>
                  <a:lnTo>
                    <a:pt x="185" y="38"/>
                  </a:lnTo>
                  <a:lnTo>
                    <a:pt x="190" y="41"/>
                  </a:lnTo>
                  <a:lnTo>
                    <a:pt x="193" y="46"/>
                  </a:lnTo>
                  <a:lnTo>
                    <a:pt x="196" y="49"/>
                  </a:lnTo>
                  <a:lnTo>
                    <a:pt x="198" y="52"/>
                  </a:lnTo>
                  <a:lnTo>
                    <a:pt x="201" y="56"/>
                  </a:lnTo>
                  <a:lnTo>
                    <a:pt x="204" y="59"/>
                  </a:lnTo>
                  <a:lnTo>
                    <a:pt x="206" y="63"/>
                  </a:lnTo>
                  <a:lnTo>
                    <a:pt x="208" y="66"/>
                  </a:lnTo>
                  <a:lnTo>
                    <a:pt x="209" y="71"/>
                  </a:lnTo>
                  <a:lnTo>
                    <a:pt x="211" y="75"/>
                  </a:lnTo>
                  <a:lnTo>
                    <a:pt x="212" y="79"/>
                  </a:lnTo>
                  <a:lnTo>
                    <a:pt x="213" y="84"/>
                  </a:lnTo>
                  <a:lnTo>
                    <a:pt x="214" y="88"/>
                  </a:lnTo>
                  <a:lnTo>
                    <a:pt x="214" y="91"/>
                  </a:lnTo>
                  <a:lnTo>
                    <a:pt x="216" y="94"/>
                  </a:lnTo>
                  <a:lnTo>
                    <a:pt x="216" y="99"/>
                  </a:lnTo>
                  <a:lnTo>
                    <a:pt x="216" y="103"/>
                  </a:lnTo>
                  <a:lnTo>
                    <a:pt x="217" y="108"/>
                  </a:lnTo>
                  <a:lnTo>
                    <a:pt x="217" y="114"/>
                  </a:lnTo>
                  <a:lnTo>
                    <a:pt x="217" y="120"/>
                  </a:lnTo>
                  <a:lnTo>
                    <a:pt x="217" y="127"/>
                  </a:lnTo>
                  <a:lnTo>
                    <a:pt x="217" y="183"/>
                  </a:lnTo>
                  <a:lnTo>
                    <a:pt x="217" y="197"/>
                  </a:lnTo>
                  <a:lnTo>
                    <a:pt x="217" y="210"/>
                  </a:lnTo>
                  <a:lnTo>
                    <a:pt x="217" y="222"/>
                  </a:lnTo>
                  <a:lnTo>
                    <a:pt x="217" y="232"/>
                  </a:lnTo>
                  <a:lnTo>
                    <a:pt x="218" y="240"/>
                  </a:lnTo>
                  <a:lnTo>
                    <a:pt x="218" y="248"/>
                  </a:lnTo>
                  <a:lnTo>
                    <a:pt x="219" y="254"/>
                  </a:lnTo>
                  <a:lnTo>
                    <a:pt x="219" y="259"/>
                  </a:lnTo>
                  <a:lnTo>
                    <a:pt x="220" y="263"/>
                  </a:lnTo>
                  <a:lnTo>
                    <a:pt x="221" y="266"/>
                  </a:lnTo>
                  <a:lnTo>
                    <a:pt x="222" y="271"/>
                  </a:lnTo>
                  <a:lnTo>
                    <a:pt x="223" y="275"/>
                  </a:lnTo>
                  <a:lnTo>
                    <a:pt x="224" y="279"/>
                  </a:lnTo>
                  <a:lnTo>
                    <a:pt x="226" y="284"/>
                  </a:lnTo>
                  <a:lnTo>
                    <a:pt x="227" y="287"/>
                  </a:lnTo>
                  <a:lnTo>
                    <a:pt x="230" y="291"/>
                  </a:lnTo>
                  <a:lnTo>
                    <a:pt x="185" y="279"/>
                  </a:lnTo>
                  <a:lnTo>
                    <a:pt x="184" y="276"/>
                  </a:lnTo>
                  <a:lnTo>
                    <a:pt x="183" y="272"/>
                  </a:lnTo>
                  <a:lnTo>
                    <a:pt x="182" y="268"/>
                  </a:lnTo>
                  <a:lnTo>
                    <a:pt x="180" y="264"/>
                  </a:lnTo>
                  <a:lnTo>
                    <a:pt x="180" y="260"/>
                  </a:lnTo>
                  <a:lnTo>
                    <a:pt x="179" y="255"/>
                  </a:lnTo>
                  <a:lnTo>
                    <a:pt x="178" y="251"/>
                  </a:lnTo>
                  <a:lnTo>
                    <a:pt x="178" y="247"/>
                  </a:lnTo>
                  <a:close/>
                  <a:moveTo>
                    <a:pt x="173" y="152"/>
                  </a:moveTo>
                  <a:lnTo>
                    <a:pt x="168" y="152"/>
                  </a:lnTo>
                  <a:lnTo>
                    <a:pt x="160" y="153"/>
                  </a:lnTo>
                  <a:lnTo>
                    <a:pt x="153" y="153"/>
                  </a:lnTo>
                  <a:lnTo>
                    <a:pt x="145" y="153"/>
                  </a:lnTo>
                  <a:lnTo>
                    <a:pt x="137" y="152"/>
                  </a:lnTo>
                  <a:lnTo>
                    <a:pt x="127" y="152"/>
                  </a:lnTo>
                  <a:lnTo>
                    <a:pt x="116" y="151"/>
                  </a:lnTo>
                  <a:lnTo>
                    <a:pt x="105" y="148"/>
                  </a:lnTo>
                  <a:lnTo>
                    <a:pt x="99" y="148"/>
                  </a:lnTo>
                  <a:lnTo>
                    <a:pt x="93" y="147"/>
                  </a:lnTo>
                  <a:lnTo>
                    <a:pt x="88" y="147"/>
                  </a:lnTo>
                  <a:lnTo>
                    <a:pt x="83" y="147"/>
                  </a:lnTo>
                  <a:lnTo>
                    <a:pt x="78" y="147"/>
                  </a:lnTo>
                  <a:lnTo>
                    <a:pt x="75" y="147"/>
                  </a:lnTo>
                  <a:lnTo>
                    <a:pt x="71" y="147"/>
                  </a:lnTo>
                  <a:lnTo>
                    <a:pt x="69" y="147"/>
                  </a:lnTo>
                  <a:lnTo>
                    <a:pt x="65" y="148"/>
                  </a:lnTo>
                  <a:lnTo>
                    <a:pt x="63" y="148"/>
                  </a:lnTo>
                  <a:lnTo>
                    <a:pt x="61" y="150"/>
                  </a:lnTo>
                  <a:lnTo>
                    <a:pt x="59" y="151"/>
                  </a:lnTo>
                  <a:lnTo>
                    <a:pt x="57" y="152"/>
                  </a:lnTo>
                  <a:lnTo>
                    <a:pt x="54" y="154"/>
                  </a:lnTo>
                  <a:lnTo>
                    <a:pt x="53" y="155"/>
                  </a:lnTo>
                  <a:lnTo>
                    <a:pt x="51" y="157"/>
                  </a:lnTo>
                  <a:lnTo>
                    <a:pt x="50" y="158"/>
                  </a:lnTo>
                  <a:lnTo>
                    <a:pt x="49" y="160"/>
                  </a:lnTo>
                  <a:lnTo>
                    <a:pt x="48" y="163"/>
                  </a:lnTo>
                  <a:lnTo>
                    <a:pt x="47" y="165"/>
                  </a:lnTo>
                  <a:lnTo>
                    <a:pt x="47" y="168"/>
                  </a:lnTo>
                  <a:lnTo>
                    <a:pt x="46" y="170"/>
                  </a:lnTo>
                  <a:lnTo>
                    <a:pt x="46" y="172"/>
                  </a:lnTo>
                  <a:lnTo>
                    <a:pt x="46" y="175"/>
                  </a:lnTo>
                  <a:lnTo>
                    <a:pt x="46" y="180"/>
                  </a:lnTo>
                  <a:lnTo>
                    <a:pt x="47" y="183"/>
                  </a:lnTo>
                  <a:lnTo>
                    <a:pt x="47" y="187"/>
                  </a:lnTo>
                  <a:lnTo>
                    <a:pt x="49" y="192"/>
                  </a:lnTo>
                  <a:lnTo>
                    <a:pt x="50" y="195"/>
                  </a:lnTo>
                  <a:lnTo>
                    <a:pt x="52" y="199"/>
                  </a:lnTo>
                  <a:lnTo>
                    <a:pt x="56" y="204"/>
                  </a:lnTo>
                  <a:lnTo>
                    <a:pt x="59" y="207"/>
                  </a:lnTo>
                  <a:lnTo>
                    <a:pt x="62" y="210"/>
                  </a:lnTo>
                  <a:lnTo>
                    <a:pt x="65" y="213"/>
                  </a:lnTo>
                  <a:lnTo>
                    <a:pt x="70" y="217"/>
                  </a:lnTo>
                  <a:lnTo>
                    <a:pt x="74" y="220"/>
                  </a:lnTo>
                  <a:lnTo>
                    <a:pt x="79" y="222"/>
                  </a:lnTo>
                  <a:lnTo>
                    <a:pt x="85" y="224"/>
                  </a:lnTo>
                  <a:lnTo>
                    <a:pt x="90" y="226"/>
                  </a:lnTo>
                  <a:lnTo>
                    <a:pt x="96" y="228"/>
                  </a:lnTo>
                  <a:lnTo>
                    <a:pt x="102" y="230"/>
                  </a:lnTo>
                  <a:lnTo>
                    <a:pt x="107" y="231"/>
                  </a:lnTo>
                  <a:lnTo>
                    <a:pt x="113" y="232"/>
                  </a:lnTo>
                  <a:lnTo>
                    <a:pt x="119" y="232"/>
                  </a:lnTo>
                  <a:lnTo>
                    <a:pt x="124" y="232"/>
                  </a:lnTo>
                  <a:lnTo>
                    <a:pt x="129" y="231"/>
                  </a:lnTo>
                  <a:lnTo>
                    <a:pt x="134" y="231"/>
                  </a:lnTo>
                  <a:lnTo>
                    <a:pt x="139" y="228"/>
                  </a:lnTo>
                  <a:lnTo>
                    <a:pt x="144" y="227"/>
                  </a:lnTo>
                  <a:lnTo>
                    <a:pt x="148" y="225"/>
                  </a:lnTo>
                  <a:lnTo>
                    <a:pt x="152" y="223"/>
                  </a:lnTo>
                  <a:lnTo>
                    <a:pt x="156" y="221"/>
                  </a:lnTo>
                  <a:lnTo>
                    <a:pt x="159" y="218"/>
                  </a:lnTo>
                  <a:lnTo>
                    <a:pt x="161" y="214"/>
                  </a:lnTo>
                  <a:lnTo>
                    <a:pt x="165" y="211"/>
                  </a:lnTo>
                  <a:lnTo>
                    <a:pt x="167" y="207"/>
                  </a:lnTo>
                  <a:lnTo>
                    <a:pt x="169" y="204"/>
                  </a:lnTo>
                  <a:lnTo>
                    <a:pt x="170" y="200"/>
                  </a:lnTo>
                  <a:lnTo>
                    <a:pt x="171" y="196"/>
                  </a:lnTo>
                  <a:lnTo>
                    <a:pt x="172" y="191"/>
                  </a:lnTo>
                  <a:lnTo>
                    <a:pt x="173" y="185"/>
                  </a:lnTo>
                  <a:lnTo>
                    <a:pt x="173" y="180"/>
                  </a:lnTo>
                  <a:lnTo>
                    <a:pt x="173" y="173"/>
                  </a:lnTo>
                  <a:lnTo>
                    <a:pt x="173" y="167"/>
                  </a:lnTo>
                  <a:lnTo>
                    <a:pt x="173" y="15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203"/>
            <p:cNvSpPr>
              <a:spLocks/>
            </p:cNvSpPr>
            <p:nvPr/>
          </p:nvSpPr>
          <p:spPr bwMode="auto">
            <a:xfrm>
              <a:off x="2643" y="2379"/>
              <a:ext cx="43" cy="54"/>
            </a:xfrm>
            <a:custGeom>
              <a:avLst/>
              <a:gdLst>
                <a:gd name="T0" fmla="*/ 8 w 218"/>
                <a:gd name="T1" fmla="*/ 8 h 269"/>
                <a:gd name="T2" fmla="*/ 8 w 218"/>
                <a:gd name="T3" fmla="*/ 10 h 269"/>
                <a:gd name="T4" fmla="*/ 7 w 218"/>
                <a:gd name="T5" fmla="*/ 10 h 269"/>
                <a:gd name="T6" fmla="*/ 7 w 218"/>
                <a:gd name="T7" fmla="*/ 11 h 269"/>
                <a:gd name="T8" fmla="*/ 6 w 218"/>
                <a:gd name="T9" fmla="*/ 11 h 269"/>
                <a:gd name="T10" fmla="*/ 4 w 218"/>
                <a:gd name="T11" fmla="*/ 11 h 269"/>
                <a:gd name="T12" fmla="*/ 3 w 218"/>
                <a:gd name="T13" fmla="*/ 10 h 269"/>
                <a:gd name="T14" fmla="*/ 2 w 218"/>
                <a:gd name="T15" fmla="*/ 9 h 269"/>
                <a:gd name="T16" fmla="*/ 1 w 218"/>
                <a:gd name="T17" fmla="*/ 8 h 269"/>
                <a:gd name="T18" fmla="*/ 0 w 218"/>
                <a:gd name="T19" fmla="*/ 7 h 269"/>
                <a:gd name="T20" fmla="*/ 0 w 218"/>
                <a:gd name="T21" fmla="*/ 5 h 269"/>
                <a:gd name="T22" fmla="*/ 0 w 218"/>
                <a:gd name="T23" fmla="*/ 3 h 269"/>
                <a:gd name="T24" fmla="*/ 0 w 218"/>
                <a:gd name="T25" fmla="*/ 2 h 269"/>
                <a:gd name="T26" fmla="*/ 1 w 218"/>
                <a:gd name="T27" fmla="*/ 2 h 269"/>
                <a:gd name="T28" fmla="*/ 1 w 218"/>
                <a:gd name="T29" fmla="*/ 1 h 269"/>
                <a:gd name="T30" fmla="*/ 2 w 218"/>
                <a:gd name="T31" fmla="*/ 0 h 269"/>
                <a:gd name="T32" fmla="*/ 2 w 218"/>
                <a:gd name="T33" fmla="*/ 0 h 269"/>
                <a:gd name="T34" fmla="*/ 3 w 218"/>
                <a:gd name="T35" fmla="*/ 0 h 269"/>
                <a:gd name="T36" fmla="*/ 4 w 218"/>
                <a:gd name="T37" fmla="*/ 0 h 269"/>
                <a:gd name="T38" fmla="*/ 5 w 218"/>
                <a:gd name="T39" fmla="*/ 0 h 269"/>
                <a:gd name="T40" fmla="*/ 6 w 218"/>
                <a:gd name="T41" fmla="*/ 1 h 269"/>
                <a:gd name="T42" fmla="*/ 7 w 218"/>
                <a:gd name="T43" fmla="*/ 2 h 269"/>
                <a:gd name="T44" fmla="*/ 8 w 218"/>
                <a:gd name="T45" fmla="*/ 3 h 269"/>
                <a:gd name="T46" fmla="*/ 8 w 218"/>
                <a:gd name="T47" fmla="*/ 4 h 269"/>
                <a:gd name="T48" fmla="*/ 7 w 218"/>
                <a:gd name="T49" fmla="*/ 4 h 269"/>
                <a:gd name="T50" fmla="*/ 7 w 218"/>
                <a:gd name="T51" fmla="*/ 3 h 269"/>
                <a:gd name="T52" fmla="*/ 6 w 218"/>
                <a:gd name="T53" fmla="*/ 3 h 269"/>
                <a:gd name="T54" fmla="*/ 6 w 218"/>
                <a:gd name="T55" fmla="*/ 2 h 269"/>
                <a:gd name="T56" fmla="*/ 5 w 218"/>
                <a:gd name="T57" fmla="*/ 2 h 269"/>
                <a:gd name="T58" fmla="*/ 5 w 218"/>
                <a:gd name="T59" fmla="*/ 2 h 269"/>
                <a:gd name="T60" fmla="*/ 4 w 218"/>
                <a:gd name="T61" fmla="*/ 2 h 269"/>
                <a:gd name="T62" fmla="*/ 3 w 218"/>
                <a:gd name="T63" fmla="*/ 2 h 269"/>
                <a:gd name="T64" fmla="*/ 3 w 218"/>
                <a:gd name="T65" fmla="*/ 2 h 269"/>
                <a:gd name="T66" fmla="*/ 2 w 218"/>
                <a:gd name="T67" fmla="*/ 3 h 269"/>
                <a:gd name="T68" fmla="*/ 2 w 218"/>
                <a:gd name="T69" fmla="*/ 4 h 269"/>
                <a:gd name="T70" fmla="*/ 2 w 218"/>
                <a:gd name="T71" fmla="*/ 5 h 269"/>
                <a:gd name="T72" fmla="*/ 2 w 218"/>
                <a:gd name="T73" fmla="*/ 6 h 269"/>
                <a:gd name="T74" fmla="*/ 2 w 218"/>
                <a:gd name="T75" fmla="*/ 8 h 269"/>
                <a:gd name="T76" fmla="*/ 3 w 218"/>
                <a:gd name="T77" fmla="*/ 8 h 269"/>
                <a:gd name="T78" fmla="*/ 4 w 218"/>
                <a:gd name="T79" fmla="*/ 9 h 269"/>
                <a:gd name="T80" fmla="*/ 4 w 218"/>
                <a:gd name="T81" fmla="*/ 9 h 269"/>
                <a:gd name="T82" fmla="*/ 5 w 218"/>
                <a:gd name="T83" fmla="*/ 9 h 269"/>
                <a:gd name="T84" fmla="*/ 6 w 218"/>
                <a:gd name="T85" fmla="*/ 9 h 269"/>
                <a:gd name="T86" fmla="*/ 6 w 218"/>
                <a:gd name="T87" fmla="*/ 9 h 269"/>
                <a:gd name="T88" fmla="*/ 7 w 218"/>
                <a:gd name="T89" fmla="*/ 8 h 269"/>
                <a:gd name="T90" fmla="*/ 7 w 218"/>
                <a:gd name="T91" fmla="*/ 8 h 26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18" h="269">
                  <a:moveTo>
                    <a:pt x="177" y="185"/>
                  </a:moveTo>
                  <a:lnTo>
                    <a:pt x="218" y="201"/>
                  </a:lnTo>
                  <a:lnTo>
                    <a:pt x="216" y="211"/>
                  </a:lnTo>
                  <a:lnTo>
                    <a:pt x="213" y="220"/>
                  </a:lnTo>
                  <a:lnTo>
                    <a:pt x="209" y="229"/>
                  </a:lnTo>
                  <a:lnTo>
                    <a:pt x="206" y="237"/>
                  </a:lnTo>
                  <a:lnTo>
                    <a:pt x="200" y="243"/>
                  </a:lnTo>
                  <a:lnTo>
                    <a:pt x="195" y="249"/>
                  </a:lnTo>
                  <a:lnTo>
                    <a:pt x="190" y="255"/>
                  </a:lnTo>
                  <a:lnTo>
                    <a:pt x="183" y="259"/>
                  </a:lnTo>
                  <a:lnTo>
                    <a:pt x="176" y="262"/>
                  </a:lnTo>
                  <a:lnTo>
                    <a:pt x="168" y="266"/>
                  </a:lnTo>
                  <a:lnTo>
                    <a:pt x="160" y="268"/>
                  </a:lnTo>
                  <a:lnTo>
                    <a:pt x="152" y="269"/>
                  </a:lnTo>
                  <a:lnTo>
                    <a:pt x="143" y="269"/>
                  </a:lnTo>
                  <a:lnTo>
                    <a:pt x="133" y="269"/>
                  </a:lnTo>
                  <a:lnTo>
                    <a:pt x="124" y="267"/>
                  </a:lnTo>
                  <a:lnTo>
                    <a:pt x="114" y="265"/>
                  </a:lnTo>
                  <a:lnTo>
                    <a:pt x="102" y="261"/>
                  </a:lnTo>
                  <a:lnTo>
                    <a:pt x="90" y="256"/>
                  </a:lnTo>
                  <a:lnTo>
                    <a:pt x="78" y="251"/>
                  </a:lnTo>
                  <a:lnTo>
                    <a:pt x="67" y="244"/>
                  </a:lnTo>
                  <a:lnTo>
                    <a:pt x="58" y="237"/>
                  </a:lnTo>
                  <a:lnTo>
                    <a:pt x="49" y="229"/>
                  </a:lnTo>
                  <a:lnTo>
                    <a:pt x="40" y="219"/>
                  </a:lnTo>
                  <a:lnTo>
                    <a:pt x="32" y="209"/>
                  </a:lnTo>
                  <a:lnTo>
                    <a:pt x="24" y="199"/>
                  </a:lnTo>
                  <a:lnTo>
                    <a:pt x="19" y="187"/>
                  </a:lnTo>
                  <a:lnTo>
                    <a:pt x="13" y="175"/>
                  </a:lnTo>
                  <a:lnTo>
                    <a:pt x="9" y="163"/>
                  </a:lnTo>
                  <a:lnTo>
                    <a:pt x="5" y="149"/>
                  </a:lnTo>
                  <a:lnTo>
                    <a:pt x="3" y="135"/>
                  </a:lnTo>
                  <a:lnTo>
                    <a:pt x="2" y="121"/>
                  </a:lnTo>
                  <a:lnTo>
                    <a:pt x="0" y="106"/>
                  </a:lnTo>
                  <a:lnTo>
                    <a:pt x="2" y="96"/>
                  </a:lnTo>
                  <a:lnTo>
                    <a:pt x="2" y="86"/>
                  </a:lnTo>
                  <a:lnTo>
                    <a:pt x="3" y="77"/>
                  </a:lnTo>
                  <a:lnTo>
                    <a:pt x="4" y="68"/>
                  </a:lnTo>
                  <a:lnTo>
                    <a:pt x="6" y="60"/>
                  </a:lnTo>
                  <a:lnTo>
                    <a:pt x="8" y="53"/>
                  </a:lnTo>
                  <a:lnTo>
                    <a:pt x="11" y="45"/>
                  </a:lnTo>
                  <a:lnTo>
                    <a:pt x="15" y="39"/>
                  </a:lnTo>
                  <a:lnTo>
                    <a:pt x="18" y="32"/>
                  </a:lnTo>
                  <a:lnTo>
                    <a:pt x="22" y="26"/>
                  </a:lnTo>
                  <a:lnTo>
                    <a:pt x="26" y="21"/>
                  </a:lnTo>
                  <a:lnTo>
                    <a:pt x="31" y="16"/>
                  </a:lnTo>
                  <a:lnTo>
                    <a:pt x="36" y="13"/>
                  </a:lnTo>
                  <a:lnTo>
                    <a:pt x="43" y="10"/>
                  </a:lnTo>
                  <a:lnTo>
                    <a:pt x="48" y="6"/>
                  </a:lnTo>
                  <a:lnTo>
                    <a:pt x="55" y="4"/>
                  </a:lnTo>
                  <a:lnTo>
                    <a:pt x="62" y="2"/>
                  </a:lnTo>
                  <a:lnTo>
                    <a:pt x="69" y="1"/>
                  </a:lnTo>
                  <a:lnTo>
                    <a:pt x="76" y="1"/>
                  </a:lnTo>
                  <a:lnTo>
                    <a:pt x="84" y="0"/>
                  </a:lnTo>
                  <a:lnTo>
                    <a:pt x="91" y="1"/>
                  </a:lnTo>
                  <a:lnTo>
                    <a:pt x="99" y="2"/>
                  </a:lnTo>
                  <a:lnTo>
                    <a:pt x="106" y="3"/>
                  </a:lnTo>
                  <a:lnTo>
                    <a:pt x="114" y="5"/>
                  </a:lnTo>
                  <a:lnTo>
                    <a:pt x="124" y="7"/>
                  </a:lnTo>
                  <a:lnTo>
                    <a:pt x="133" y="12"/>
                  </a:lnTo>
                  <a:lnTo>
                    <a:pt x="142" y="15"/>
                  </a:lnTo>
                  <a:lnTo>
                    <a:pt x="151" y="19"/>
                  </a:lnTo>
                  <a:lnTo>
                    <a:pt x="159" y="25"/>
                  </a:lnTo>
                  <a:lnTo>
                    <a:pt x="167" y="30"/>
                  </a:lnTo>
                  <a:lnTo>
                    <a:pt x="173" y="37"/>
                  </a:lnTo>
                  <a:lnTo>
                    <a:pt x="181" y="43"/>
                  </a:lnTo>
                  <a:lnTo>
                    <a:pt x="186" y="51"/>
                  </a:lnTo>
                  <a:lnTo>
                    <a:pt x="192" y="57"/>
                  </a:lnTo>
                  <a:lnTo>
                    <a:pt x="197" y="66"/>
                  </a:lnTo>
                  <a:lnTo>
                    <a:pt x="202" y="73"/>
                  </a:lnTo>
                  <a:lnTo>
                    <a:pt x="206" y="82"/>
                  </a:lnTo>
                  <a:lnTo>
                    <a:pt x="209" y="91"/>
                  </a:lnTo>
                  <a:lnTo>
                    <a:pt x="211" y="100"/>
                  </a:lnTo>
                  <a:lnTo>
                    <a:pt x="213" y="110"/>
                  </a:lnTo>
                  <a:lnTo>
                    <a:pt x="172" y="106"/>
                  </a:lnTo>
                  <a:lnTo>
                    <a:pt x="171" y="99"/>
                  </a:lnTo>
                  <a:lnTo>
                    <a:pt x="169" y="93"/>
                  </a:lnTo>
                  <a:lnTo>
                    <a:pt x="167" y="87"/>
                  </a:lnTo>
                  <a:lnTo>
                    <a:pt x="165" y="81"/>
                  </a:lnTo>
                  <a:lnTo>
                    <a:pt x="162" y="77"/>
                  </a:lnTo>
                  <a:lnTo>
                    <a:pt x="158" y="71"/>
                  </a:lnTo>
                  <a:lnTo>
                    <a:pt x="155" y="67"/>
                  </a:lnTo>
                  <a:lnTo>
                    <a:pt x="152" y="62"/>
                  </a:lnTo>
                  <a:lnTo>
                    <a:pt x="149" y="58"/>
                  </a:lnTo>
                  <a:lnTo>
                    <a:pt x="144" y="55"/>
                  </a:lnTo>
                  <a:lnTo>
                    <a:pt x="140" y="52"/>
                  </a:lnTo>
                  <a:lnTo>
                    <a:pt x="136" y="48"/>
                  </a:lnTo>
                  <a:lnTo>
                    <a:pt x="131" y="45"/>
                  </a:lnTo>
                  <a:lnTo>
                    <a:pt x="126" y="43"/>
                  </a:lnTo>
                  <a:lnTo>
                    <a:pt x="122" y="42"/>
                  </a:lnTo>
                  <a:lnTo>
                    <a:pt x="116" y="40"/>
                  </a:lnTo>
                  <a:lnTo>
                    <a:pt x="109" y="38"/>
                  </a:lnTo>
                  <a:lnTo>
                    <a:pt x="101" y="38"/>
                  </a:lnTo>
                  <a:lnTo>
                    <a:pt x="93" y="38"/>
                  </a:lnTo>
                  <a:lnTo>
                    <a:pt x="87" y="38"/>
                  </a:lnTo>
                  <a:lnTo>
                    <a:pt x="80" y="40"/>
                  </a:lnTo>
                  <a:lnTo>
                    <a:pt x="75" y="42"/>
                  </a:lnTo>
                  <a:lnTo>
                    <a:pt x="70" y="45"/>
                  </a:lnTo>
                  <a:lnTo>
                    <a:pt x="64" y="48"/>
                  </a:lnTo>
                  <a:lnTo>
                    <a:pt x="60" y="54"/>
                  </a:lnTo>
                  <a:lnTo>
                    <a:pt x="56" y="59"/>
                  </a:lnTo>
                  <a:lnTo>
                    <a:pt x="52" y="67"/>
                  </a:lnTo>
                  <a:lnTo>
                    <a:pt x="49" y="74"/>
                  </a:lnTo>
                  <a:lnTo>
                    <a:pt x="47" y="83"/>
                  </a:lnTo>
                  <a:lnTo>
                    <a:pt x="46" y="93"/>
                  </a:lnTo>
                  <a:lnTo>
                    <a:pt x="45" y="104"/>
                  </a:lnTo>
                  <a:lnTo>
                    <a:pt x="44" y="115"/>
                  </a:lnTo>
                  <a:lnTo>
                    <a:pt x="45" y="128"/>
                  </a:lnTo>
                  <a:lnTo>
                    <a:pt x="46" y="139"/>
                  </a:lnTo>
                  <a:lnTo>
                    <a:pt x="47" y="150"/>
                  </a:lnTo>
                  <a:lnTo>
                    <a:pt x="49" y="161"/>
                  </a:lnTo>
                  <a:lnTo>
                    <a:pt x="51" y="170"/>
                  </a:lnTo>
                  <a:lnTo>
                    <a:pt x="55" y="178"/>
                  </a:lnTo>
                  <a:lnTo>
                    <a:pt x="59" y="187"/>
                  </a:lnTo>
                  <a:lnTo>
                    <a:pt x="63" y="194"/>
                  </a:lnTo>
                  <a:lnTo>
                    <a:pt x="69" y="201"/>
                  </a:lnTo>
                  <a:lnTo>
                    <a:pt x="74" y="206"/>
                  </a:lnTo>
                  <a:lnTo>
                    <a:pt x="79" y="212"/>
                  </a:lnTo>
                  <a:lnTo>
                    <a:pt x="86" y="217"/>
                  </a:lnTo>
                  <a:lnTo>
                    <a:pt x="92" y="221"/>
                  </a:lnTo>
                  <a:lnTo>
                    <a:pt x="99" y="225"/>
                  </a:lnTo>
                  <a:lnTo>
                    <a:pt x="106" y="228"/>
                  </a:lnTo>
                  <a:lnTo>
                    <a:pt x="114" y="230"/>
                  </a:lnTo>
                  <a:lnTo>
                    <a:pt x="119" y="231"/>
                  </a:lnTo>
                  <a:lnTo>
                    <a:pt x="126" y="232"/>
                  </a:lnTo>
                  <a:lnTo>
                    <a:pt x="131" y="232"/>
                  </a:lnTo>
                  <a:lnTo>
                    <a:pt x="137" y="232"/>
                  </a:lnTo>
                  <a:lnTo>
                    <a:pt x="141" y="231"/>
                  </a:lnTo>
                  <a:lnTo>
                    <a:pt x="146" y="230"/>
                  </a:lnTo>
                  <a:lnTo>
                    <a:pt x="151" y="228"/>
                  </a:lnTo>
                  <a:lnTo>
                    <a:pt x="155" y="226"/>
                  </a:lnTo>
                  <a:lnTo>
                    <a:pt x="159" y="222"/>
                  </a:lnTo>
                  <a:lnTo>
                    <a:pt x="163" y="219"/>
                  </a:lnTo>
                  <a:lnTo>
                    <a:pt x="166" y="215"/>
                  </a:lnTo>
                  <a:lnTo>
                    <a:pt x="169" y="211"/>
                  </a:lnTo>
                  <a:lnTo>
                    <a:pt x="171" y="205"/>
                  </a:lnTo>
                  <a:lnTo>
                    <a:pt x="173" y="199"/>
                  </a:lnTo>
                  <a:lnTo>
                    <a:pt x="175" y="192"/>
                  </a:lnTo>
                  <a:lnTo>
                    <a:pt x="177" y="18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204"/>
            <p:cNvSpPr>
              <a:spLocks/>
            </p:cNvSpPr>
            <p:nvPr/>
          </p:nvSpPr>
          <p:spPr bwMode="auto">
            <a:xfrm>
              <a:off x="2693" y="2370"/>
              <a:ext cx="42" cy="80"/>
            </a:xfrm>
            <a:custGeom>
              <a:avLst/>
              <a:gdLst>
                <a:gd name="T0" fmla="*/ 0 w 207"/>
                <a:gd name="T1" fmla="*/ 14 h 399"/>
                <a:gd name="T2" fmla="*/ 0 w 207"/>
                <a:gd name="T3" fmla="*/ 0 h 399"/>
                <a:gd name="T4" fmla="*/ 2 w 207"/>
                <a:gd name="T5" fmla="*/ 0 h 399"/>
                <a:gd name="T6" fmla="*/ 2 w 207"/>
                <a:gd name="T7" fmla="*/ 8 h 399"/>
                <a:gd name="T8" fmla="*/ 6 w 207"/>
                <a:gd name="T9" fmla="*/ 5 h 399"/>
                <a:gd name="T10" fmla="*/ 8 w 207"/>
                <a:gd name="T11" fmla="*/ 6 h 399"/>
                <a:gd name="T12" fmla="*/ 4 w 207"/>
                <a:gd name="T13" fmla="*/ 9 h 399"/>
                <a:gd name="T14" fmla="*/ 9 w 207"/>
                <a:gd name="T15" fmla="*/ 16 h 399"/>
                <a:gd name="T16" fmla="*/ 6 w 207"/>
                <a:gd name="T17" fmla="*/ 15 h 399"/>
                <a:gd name="T18" fmla="*/ 3 w 207"/>
                <a:gd name="T19" fmla="*/ 9 h 399"/>
                <a:gd name="T20" fmla="*/ 2 w 207"/>
                <a:gd name="T21" fmla="*/ 10 h 399"/>
                <a:gd name="T22" fmla="*/ 2 w 207"/>
                <a:gd name="T23" fmla="*/ 14 h 399"/>
                <a:gd name="T24" fmla="*/ 0 w 207"/>
                <a:gd name="T25" fmla="*/ 14 h 3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7" h="399">
                  <a:moveTo>
                    <a:pt x="0" y="344"/>
                  </a:moveTo>
                  <a:lnTo>
                    <a:pt x="0" y="0"/>
                  </a:lnTo>
                  <a:lnTo>
                    <a:pt x="44" y="11"/>
                  </a:lnTo>
                  <a:lnTo>
                    <a:pt x="44" y="207"/>
                  </a:lnTo>
                  <a:lnTo>
                    <a:pt x="143" y="133"/>
                  </a:lnTo>
                  <a:lnTo>
                    <a:pt x="197" y="147"/>
                  </a:lnTo>
                  <a:lnTo>
                    <a:pt x="102" y="214"/>
                  </a:lnTo>
                  <a:lnTo>
                    <a:pt x="207" y="399"/>
                  </a:lnTo>
                  <a:lnTo>
                    <a:pt x="155" y="385"/>
                  </a:lnTo>
                  <a:lnTo>
                    <a:pt x="73" y="236"/>
                  </a:lnTo>
                  <a:lnTo>
                    <a:pt x="44" y="256"/>
                  </a:lnTo>
                  <a:lnTo>
                    <a:pt x="44" y="355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205"/>
            <p:cNvSpPr>
              <a:spLocks/>
            </p:cNvSpPr>
            <p:nvPr/>
          </p:nvSpPr>
          <p:spPr bwMode="auto">
            <a:xfrm>
              <a:off x="584" y="2460"/>
              <a:ext cx="55" cy="82"/>
            </a:xfrm>
            <a:custGeom>
              <a:avLst/>
              <a:gdLst>
                <a:gd name="T0" fmla="*/ 2 w 273"/>
                <a:gd name="T1" fmla="*/ 13 h 409"/>
                <a:gd name="T2" fmla="*/ 2 w 273"/>
                <a:gd name="T3" fmla="*/ 14 h 409"/>
                <a:gd name="T4" fmla="*/ 3 w 273"/>
                <a:gd name="T5" fmla="*/ 14 h 409"/>
                <a:gd name="T6" fmla="*/ 4 w 273"/>
                <a:gd name="T7" fmla="*/ 14 h 409"/>
                <a:gd name="T8" fmla="*/ 6 w 273"/>
                <a:gd name="T9" fmla="*/ 14 h 409"/>
                <a:gd name="T10" fmla="*/ 7 w 273"/>
                <a:gd name="T11" fmla="*/ 13 h 409"/>
                <a:gd name="T12" fmla="*/ 8 w 273"/>
                <a:gd name="T13" fmla="*/ 12 h 409"/>
                <a:gd name="T14" fmla="*/ 9 w 273"/>
                <a:gd name="T15" fmla="*/ 11 h 409"/>
                <a:gd name="T16" fmla="*/ 9 w 273"/>
                <a:gd name="T17" fmla="*/ 10 h 409"/>
                <a:gd name="T18" fmla="*/ 9 w 273"/>
                <a:gd name="T19" fmla="*/ 9 h 409"/>
                <a:gd name="T20" fmla="*/ 9 w 273"/>
                <a:gd name="T21" fmla="*/ 9 h 409"/>
                <a:gd name="T22" fmla="*/ 9 w 273"/>
                <a:gd name="T23" fmla="*/ 8 h 409"/>
                <a:gd name="T24" fmla="*/ 8 w 273"/>
                <a:gd name="T25" fmla="*/ 8 h 409"/>
                <a:gd name="T26" fmla="*/ 7 w 273"/>
                <a:gd name="T27" fmla="*/ 8 h 409"/>
                <a:gd name="T28" fmla="*/ 5 w 273"/>
                <a:gd name="T29" fmla="*/ 9 h 409"/>
                <a:gd name="T30" fmla="*/ 3 w 273"/>
                <a:gd name="T31" fmla="*/ 10 h 409"/>
                <a:gd name="T32" fmla="*/ 2 w 273"/>
                <a:gd name="T33" fmla="*/ 10 h 409"/>
                <a:gd name="T34" fmla="*/ 1 w 273"/>
                <a:gd name="T35" fmla="*/ 9 h 409"/>
                <a:gd name="T36" fmla="*/ 1 w 273"/>
                <a:gd name="T37" fmla="*/ 8 h 409"/>
                <a:gd name="T38" fmla="*/ 1 w 273"/>
                <a:gd name="T39" fmla="*/ 7 h 409"/>
                <a:gd name="T40" fmla="*/ 1 w 273"/>
                <a:gd name="T41" fmla="*/ 6 h 409"/>
                <a:gd name="T42" fmla="*/ 2 w 273"/>
                <a:gd name="T43" fmla="*/ 4 h 409"/>
                <a:gd name="T44" fmla="*/ 3 w 273"/>
                <a:gd name="T45" fmla="*/ 3 h 409"/>
                <a:gd name="T46" fmla="*/ 5 w 273"/>
                <a:gd name="T47" fmla="*/ 2 h 409"/>
                <a:gd name="T48" fmla="*/ 6 w 273"/>
                <a:gd name="T49" fmla="*/ 1 h 409"/>
                <a:gd name="T50" fmla="*/ 8 w 273"/>
                <a:gd name="T51" fmla="*/ 0 h 409"/>
                <a:gd name="T52" fmla="*/ 9 w 273"/>
                <a:gd name="T53" fmla="*/ 0 h 409"/>
                <a:gd name="T54" fmla="*/ 10 w 273"/>
                <a:gd name="T55" fmla="*/ 1 h 409"/>
                <a:gd name="T56" fmla="*/ 11 w 273"/>
                <a:gd name="T57" fmla="*/ 2 h 409"/>
                <a:gd name="T58" fmla="*/ 9 w 273"/>
                <a:gd name="T59" fmla="*/ 3 h 409"/>
                <a:gd name="T60" fmla="*/ 8 w 273"/>
                <a:gd name="T61" fmla="*/ 2 h 409"/>
                <a:gd name="T62" fmla="*/ 7 w 273"/>
                <a:gd name="T63" fmla="*/ 2 h 409"/>
                <a:gd name="T64" fmla="*/ 5 w 273"/>
                <a:gd name="T65" fmla="*/ 3 h 409"/>
                <a:gd name="T66" fmla="*/ 3 w 273"/>
                <a:gd name="T67" fmla="*/ 4 h 409"/>
                <a:gd name="T68" fmla="*/ 2 w 273"/>
                <a:gd name="T69" fmla="*/ 6 h 409"/>
                <a:gd name="T70" fmla="*/ 2 w 273"/>
                <a:gd name="T71" fmla="*/ 7 h 409"/>
                <a:gd name="T72" fmla="*/ 3 w 273"/>
                <a:gd name="T73" fmla="*/ 7 h 409"/>
                <a:gd name="T74" fmla="*/ 3 w 273"/>
                <a:gd name="T75" fmla="*/ 7 h 409"/>
                <a:gd name="T76" fmla="*/ 6 w 273"/>
                <a:gd name="T77" fmla="*/ 7 h 409"/>
                <a:gd name="T78" fmla="*/ 8 w 273"/>
                <a:gd name="T79" fmla="*/ 6 h 409"/>
                <a:gd name="T80" fmla="*/ 9 w 273"/>
                <a:gd name="T81" fmla="*/ 6 h 409"/>
                <a:gd name="T82" fmla="*/ 10 w 273"/>
                <a:gd name="T83" fmla="*/ 6 h 409"/>
                <a:gd name="T84" fmla="*/ 11 w 273"/>
                <a:gd name="T85" fmla="*/ 7 h 409"/>
                <a:gd name="T86" fmla="*/ 11 w 273"/>
                <a:gd name="T87" fmla="*/ 8 h 409"/>
                <a:gd name="T88" fmla="*/ 11 w 273"/>
                <a:gd name="T89" fmla="*/ 10 h 409"/>
                <a:gd name="T90" fmla="*/ 10 w 273"/>
                <a:gd name="T91" fmla="*/ 11 h 409"/>
                <a:gd name="T92" fmla="*/ 9 w 273"/>
                <a:gd name="T93" fmla="*/ 13 h 409"/>
                <a:gd name="T94" fmla="*/ 7 w 273"/>
                <a:gd name="T95" fmla="*/ 14 h 409"/>
                <a:gd name="T96" fmla="*/ 5 w 273"/>
                <a:gd name="T97" fmla="*/ 16 h 409"/>
                <a:gd name="T98" fmla="*/ 3 w 273"/>
                <a:gd name="T99" fmla="*/ 16 h 409"/>
                <a:gd name="T100" fmla="*/ 2 w 273"/>
                <a:gd name="T101" fmla="*/ 16 h 409"/>
                <a:gd name="T102" fmla="*/ 1 w 273"/>
                <a:gd name="T103" fmla="*/ 16 h 409"/>
                <a:gd name="T104" fmla="*/ 0 w 273"/>
                <a:gd name="T105" fmla="*/ 14 h 40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73" h="409">
                  <a:moveTo>
                    <a:pt x="0" y="344"/>
                  </a:moveTo>
                  <a:lnTo>
                    <a:pt x="42" y="316"/>
                  </a:lnTo>
                  <a:lnTo>
                    <a:pt x="43" y="321"/>
                  </a:lnTo>
                  <a:lnTo>
                    <a:pt x="44" y="327"/>
                  </a:lnTo>
                  <a:lnTo>
                    <a:pt x="46" y="332"/>
                  </a:lnTo>
                  <a:lnTo>
                    <a:pt x="47" y="336"/>
                  </a:lnTo>
                  <a:lnTo>
                    <a:pt x="49" y="341"/>
                  </a:lnTo>
                  <a:lnTo>
                    <a:pt x="52" y="344"/>
                  </a:lnTo>
                  <a:lnTo>
                    <a:pt x="54" y="347"/>
                  </a:lnTo>
                  <a:lnTo>
                    <a:pt x="57" y="349"/>
                  </a:lnTo>
                  <a:lnTo>
                    <a:pt x="59" y="353"/>
                  </a:lnTo>
                  <a:lnTo>
                    <a:pt x="62" y="354"/>
                  </a:lnTo>
                  <a:lnTo>
                    <a:pt x="67" y="356"/>
                  </a:lnTo>
                  <a:lnTo>
                    <a:pt x="71" y="357"/>
                  </a:lnTo>
                  <a:lnTo>
                    <a:pt x="75" y="357"/>
                  </a:lnTo>
                  <a:lnTo>
                    <a:pt x="80" y="357"/>
                  </a:lnTo>
                  <a:lnTo>
                    <a:pt x="85" y="357"/>
                  </a:lnTo>
                  <a:lnTo>
                    <a:pt x="91" y="357"/>
                  </a:lnTo>
                  <a:lnTo>
                    <a:pt x="97" y="356"/>
                  </a:lnTo>
                  <a:lnTo>
                    <a:pt x="103" y="354"/>
                  </a:lnTo>
                  <a:lnTo>
                    <a:pt x="109" y="353"/>
                  </a:lnTo>
                  <a:lnTo>
                    <a:pt x="115" y="349"/>
                  </a:lnTo>
                  <a:lnTo>
                    <a:pt x="123" y="347"/>
                  </a:lnTo>
                  <a:lnTo>
                    <a:pt x="129" y="344"/>
                  </a:lnTo>
                  <a:lnTo>
                    <a:pt x="137" y="341"/>
                  </a:lnTo>
                  <a:lnTo>
                    <a:pt x="143" y="336"/>
                  </a:lnTo>
                  <a:lnTo>
                    <a:pt x="150" y="332"/>
                  </a:lnTo>
                  <a:lnTo>
                    <a:pt x="156" y="329"/>
                  </a:lnTo>
                  <a:lnTo>
                    <a:pt x="162" y="324"/>
                  </a:lnTo>
                  <a:lnTo>
                    <a:pt x="168" y="320"/>
                  </a:lnTo>
                  <a:lnTo>
                    <a:pt x="174" y="316"/>
                  </a:lnTo>
                  <a:lnTo>
                    <a:pt x="179" y="311"/>
                  </a:lnTo>
                  <a:lnTo>
                    <a:pt x="185" y="307"/>
                  </a:lnTo>
                  <a:lnTo>
                    <a:pt x="190" y="302"/>
                  </a:lnTo>
                  <a:lnTo>
                    <a:pt x="194" y="297"/>
                  </a:lnTo>
                  <a:lnTo>
                    <a:pt x="199" y="292"/>
                  </a:lnTo>
                  <a:lnTo>
                    <a:pt x="203" y="288"/>
                  </a:lnTo>
                  <a:lnTo>
                    <a:pt x="207" y="282"/>
                  </a:lnTo>
                  <a:lnTo>
                    <a:pt x="210" y="278"/>
                  </a:lnTo>
                  <a:lnTo>
                    <a:pt x="214" y="274"/>
                  </a:lnTo>
                  <a:lnTo>
                    <a:pt x="217" y="268"/>
                  </a:lnTo>
                  <a:lnTo>
                    <a:pt x="219" y="264"/>
                  </a:lnTo>
                  <a:lnTo>
                    <a:pt x="221" y="258"/>
                  </a:lnTo>
                  <a:lnTo>
                    <a:pt x="223" y="254"/>
                  </a:lnTo>
                  <a:lnTo>
                    <a:pt x="226" y="250"/>
                  </a:lnTo>
                  <a:lnTo>
                    <a:pt x="227" y="246"/>
                  </a:lnTo>
                  <a:lnTo>
                    <a:pt x="228" y="241"/>
                  </a:lnTo>
                  <a:lnTo>
                    <a:pt x="229" y="237"/>
                  </a:lnTo>
                  <a:lnTo>
                    <a:pt x="229" y="233"/>
                  </a:lnTo>
                  <a:lnTo>
                    <a:pt x="229" y="228"/>
                  </a:lnTo>
                  <a:lnTo>
                    <a:pt x="229" y="225"/>
                  </a:lnTo>
                  <a:lnTo>
                    <a:pt x="229" y="221"/>
                  </a:lnTo>
                  <a:lnTo>
                    <a:pt x="228" y="217"/>
                  </a:lnTo>
                  <a:lnTo>
                    <a:pt x="227" y="215"/>
                  </a:lnTo>
                  <a:lnTo>
                    <a:pt x="226" y="212"/>
                  </a:lnTo>
                  <a:lnTo>
                    <a:pt x="223" y="210"/>
                  </a:lnTo>
                  <a:lnTo>
                    <a:pt x="221" y="208"/>
                  </a:lnTo>
                  <a:lnTo>
                    <a:pt x="219" y="206"/>
                  </a:lnTo>
                  <a:lnTo>
                    <a:pt x="217" y="204"/>
                  </a:lnTo>
                  <a:lnTo>
                    <a:pt x="214" y="203"/>
                  </a:lnTo>
                  <a:lnTo>
                    <a:pt x="210" y="202"/>
                  </a:lnTo>
                  <a:lnTo>
                    <a:pt x="207" y="202"/>
                  </a:lnTo>
                  <a:lnTo>
                    <a:pt x="203" y="202"/>
                  </a:lnTo>
                  <a:lnTo>
                    <a:pt x="199" y="202"/>
                  </a:lnTo>
                  <a:lnTo>
                    <a:pt x="194" y="202"/>
                  </a:lnTo>
                  <a:lnTo>
                    <a:pt x="189" y="203"/>
                  </a:lnTo>
                  <a:lnTo>
                    <a:pt x="185" y="204"/>
                  </a:lnTo>
                  <a:lnTo>
                    <a:pt x="180" y="206"/>
                  </a:lnTo>
                  <a:lnTo>
                    <a:pt x="174" y="208"/>
                  </a:lnTo>
                  <a:lnTo>
                    <a:pt x="166" y="210"/>
                  </a:lnTo>
                  <a:lnTo>
                    <a:pt x="159" y="212"/>
                  </a:lnTo>
                  <a:lnTo>
                    <a:pt x="149" y="215"/>
                  </a:lnTo>
                  <a:lnTo>
                    <a:pt x="139" y="218"/>
                  </a:lnTo>
                  <a:lnTo>
                    <a:pt x="127" y="222"/>
                  </a:lnTo>
                  <a:lnTo>
                    <a:pt x="116" y="226"/>
                  </a:lnTo>
                  <a:lnTo>
                    <a:pt x="106" y="229"/>
                  </a:lnTo>
                  <a:lnTo>
                    <a:pt x="96" y="231"/>
                  </a:lnTo>
                  <a:lnTo>
                    <a:pt x="87" y="234"/>
                  </a:lnTo>
                  <a:lnTo>
                    <a:pt x="80" y="236"/>
                  </a:lnTo>
                  <a:lnTo>
                    <a:pt x="72" y="238"/>
                  </a:lnTo>
                  <a:lnTo>
                    <a:pt x="67" y="238"/>
                  </a:lnTo>
                  <a:lnTo>
                    <a:pt x="61" y="239"/>
                  </a:lnTo>
                  <a:lnTo>
                    <a:pt x="55" y="239"/>
                  </a:lnTo>
                  <a:lnTo>
                    <a:pt x="49" y="239"/>
                  </a:lnTo>
                  <a:lnTo>
                    <a:pt x="44" y="238"/>
                  </a:lnTo>
                  <a:lnTo>
                    <a:pt x="40" y="237"/>
                  </a:lnTo>
                  <a:lnTo>
                    <a:pt x="35" y="235"/>
                  </a:lnTo>
                  <a:lnTo>
                    <a:pt x="31" y="234"/>
                  </a:lnTo>
                  <a:lnTo>
                    <a:pt x="28" y="230"/>
                  </a:lnTo>
                  <a:lnTo>
                    <a:pt x="25" y="228"/>
                  </a:lnTo>
                  <a:lnTo>
                    <a:pt x="21" y="225"/>
                  </a:lnTo>
                  <a:lnTo>
                    <a:pt x="19" y="222"/>
                  </a:lnTo>
                  <a:lnTo>
                    <a:pt x="17" y="217"/>
                  </a:lnTo>
                  <a:lnTo>
                    <a:pt x="16" y="213"/>
                  </a:lnTo>
                  <a:lnTo>
                    <a:pt x="14" y="209"/>
                  </a:lnTo>
                  <a:lnTo>
                    <a:pt x="14" y="203"/>
                  </a:lnTo>
                  <a:lnTo>
                    <a:pt x="13" y="198"/>
                  </a:lnTo>
                  <a:lnTo>
                    <a:pt x="13" y="193"/>
                  </a:lnTo>
                  <a:lnTo>
                    <a:pt x="13" y="186"/>
                  </a:lnTo>
                  <a:lnTo>
                    <a:pt x="14" y="178"/>
                  </a:lnTo>
                  <a:lnTo>
                    <a:pt x="15" y="172"/>
                  </a:lnTo>
                  <a:lnTo>
                    <a:pt x="16" y="164"/>
                  </a:lnTo>
                  <a:lnTo>
                    <a:pt x="18" y="158"/>
                  </a:lnTo>
                  <a:lnTo>
                    <a:pt x="21" y="150"/>
                  </a:lnTo>
                  <a:lnTo>
                    <a:pt x="23" y="143"/>
                  </a:lnTo>
                  <a:lnTo>
                    <a:pt x="27" y="135"/>
                  </a:lnTo>
                  <a:lnTo>
                    <a:pt x="31" y="128"/>
                  </a:lnTo>
                  <a:lnTo>
                    <a:pt x="35" y="120"/>
                  </a:lnTo>
                  <a:lnTo>
                    <a:pt x="40" y="113"/>
                  </a:lnTo>
                  <a:lnTo>
                    <a:pt x="45" y="105"/>
                  </a:lnTo>
                  <a:lnTo>
                    <a:pt x="51" y="97"/>
                  </a:lnTo>
                  <a:lnTo>
                    <a:pt x="57" y="90"/>
                  </a:lnTo>
                  <a:lnTo>
                    <a:pt x="63" y="83"/>
                  </a:lnTo>
                  <a:lnTo>
                    <a:pt x="70" y="76"/>
                  </a:lnTo>
                  <a:lnTo>
                    <a:pt x="78" y="69"/>
                  </a:lnTo>
                  <a:lnTo>
                    <a:pt x="85" y="62"/>
                  </a:lnTo>
                  <a:lnTo>
                    <a:pt x="93" y="56"/>
                  </a:lnTo>
                  <a:lnTo>
                    <a:pt x="100" y="50"/>
                  </a:lnTo>
                  <a:lnTo>
                    <a:pt x="108" y="43"/>
                  </a:lnTo>
                  <a:lnTo>
                    <a:pt x="116" y="38"/>
                  </a:lnTo>
                  <a:lnTo>
                    <a:pt x="125" y="33"/>
                  </a:lnTo>
                  <a:lnTo>
                    <a:pt x="134" y="28"/>
                  </a:lnTo>
                  <a:lnTo>
                    <a:pt x="142" y="23"/>
                  </a:lnTo>
                  <a:lnTo>
                    <a:pt x="152" y="17"/>
                  </a:lnTo>
                  <a:lnTo>
                    <a:pt x="161" y="13"/>
                  </a:lnTo>
                  <a:lnTo>
                    <a:pt x="169" y="10"/>
                  </a:lnTo>
                  <a:lnTo>
                    <a:pt x="178" y="7"/>
                  </a:lnTo>
                  <a:lnTo>
                    <a:pt x="186" y="4"/>
                  </a:lnTo>
                  <a:lnTo>
                    <a:pt x="193" y="2"/>
                  </a:lnTo>
                  <a:lnTo>
                    <a:pt x="201" y="1"/>
                  </a:lnTo>
                  <a:lnTo>
                    <a:pt x="208" y="0"/>
                  </a:lnTo>
                  <a:lnTo>
                    <a:pt x="215" y="0"/>
                  </a:lnTo>
                  <a:lnTo>
                    <a:pt x="221" y="0"/>
                  </a:lnTo>
                  <a:lnTo>
                    <a:pt x="227" y="1"/>
                  </a:lnTo>
                  <a:lnTo>
                    <a:pt x="232" y="3"/>
                  </a:lnTo>
                  <a:lnTo>
                    <a:pt x="238" y="6"/>
                  </a:lnTo>
                  <a:lnTo>
                    <a:pt x="242" y="8"/>
                  </a:lnTo>
                  <a:lnTo>
                    <a:pt x="246" y="11"/>
                  </a:lnTo>
                  <a:lnTo>
                    <a:pt x="249" y="15"/>
                  </a:lnTo>
                  <a:lnTo>
                    <a:pt x="253" y="20"/>
                  </a:lnTo>
                  <a:lnTo>
                    <a:pt x="256" y="25"/>
                  </a:lnTo>
                  <a:lnTo>
                    <a:pt x="258" y="30"/>
                  </a:lnTo>
                  <a:lnTo>
                    <a:pt x="259" y="36"/>
                  </a:lnTo>
                  <a:lnTo>
                    <a:pt x="261" y="42"/>
                  </a:lnTo>
                  <a:lnTo>
                    <a:pt x="262" y="49"/>
                  </a:lnTo>
                  <a:lnTo>
                    <a:pt x="262" y="55"/>
                  </a:lnTo>
                  <a:lnTo>
                    <a:pt x="219" y="84"/>
                  </a:lnTo>
                  <a:lnTo>
                    <a:pt x="218" y="77"/>
                  </a:lnTo>
                  <a:lnTo>
                    <a:pt x="216" y="70"/>
                  </a:lnTo>
                  <a:lnTo>
                    <a:pt x="214" y="65"/>
                  </a:lnTo>
                  <a:lnTo>
                    <a:pt x="212" y="60"/>
                  </a:lnTo>
                  <a:lnTo>
                    <a:pt x="208" y="56"/>
                  </a:lnTo>
                  <a:lnTo>
                    <a:pt x="204" y="53"/>
                  </a:lnTo>
                  <a:lnTo>
                    <a:pt x="200" y="50"/>
                  </a:lnTo>
                  <a:lnTo>
                    <a:pt x="195" y="49"/>
                  </a:lnTo>
                  <a:lnTo>
                    <a:pt x="190" y="48"/>
                  </a:lnTo>
                  <a:lnTo>
                    <a:pt x="183" y="48"/>
                  </a:lnTo>
                  <a:lnTo>
                    <a:pt x="177" y="49"/>
                  </a:lnTo>
                  <a:lnTo>
                    <a:pt x="170" y="51"/>
                  </a:lnTo>
                  <a:lnTo>
                    <a:pt x="162" y="53"/>
                  </a:lnTo>
                  <a:lnTo>
                    <a:pt x="154" y="57"/>
                  </a:lnTo>
                  <a:lnTo>
                    <a:pt x="145" y="62"/>
                  </a:lnTo>
                  <a:lnTo>
                    <a:pt x="135" y="67"/>
                  </a:lnTo>
                  <a:lnTo>
                    <a:pt x="125" y="73"/>
                  </a:lnTo>
                  <a:lnTo>
                    <a:pt x="116" y="79"/>
                  </a:lnTo>
                  <a:lnTo>
                    <a:pt x="108" y="84"/>
                  </a:lnTo>
                  <a:lnTo>
                    <a:pt x="99" y="91"/>
                  </a:lnTo>
                  <a:lnTo>
                    <a:pt x="93" y="97"/>
                  </a:lnTo>
                  <a:lnTo>
                    <a:pt x="86" y="104"/>
                  </a:lnTo>
                  <a:lnTo>
                    <a:pt x="81" y="110"/>
                  </a:lnTo>
                  <a:lnTo>
                    <a:pt x="75" y="117"/>
                  </a:lnTo>
                  <a:lnTo>
                    <a:pt x="71" y="123"/>
                  </a:lnTo>
                  <a:lnTo>
                    <a:pt x="67" y="129"/>
                  </a:lnTo>
                  <a:lnTo>
                    <a:pt x="63" y="135"/>
                  </a:lnTo>
                  <a:lnTo>
                    <a:pt x="61" y="142"/>
                  </a:lnTo>
                  <a:lnTo>
                    <a:pt x="59" y="147"/>
                  </a:lnTo>
                  <a:lnTo>
                    <a:pt x="57" y="153"/>
                  </a:lnTo>
                  <a:lnTo>
                    <a:pt x="57" y="158"/>
                  </a:lnTo>
                  <a:lnTo>
                    <a:pt x="56" y="163"/>
                  </a:lnTo>
                  <a:lnTo>
                    <a:pt x="57" y="169"/>
                  </a:lnTo>
                  <a:lnTo>
                    <a:pt x="57" y="172"/>
                  </a:lnTo>
                  <a:lnTo>
                    <a:pt x="58" y="175"/>
                  </a:lnTo>
                  <a:lnTo>
                    <a:pt x="59" y="178"/>
                  </a:lnTo>
                  <a:lnTo>
                    <a:pt x="61" y="182"/>
                  </a:lnTo>
                  <a:lnTo>
                    <a:pt x="63" y="184"/>
                  </a:lnTo>
                  <a:lnTo>
                    <a:pt x="67" y="185"/>
                  </a:lnTo>
                  <a:lnTo>
                    <a:pt x="70" y="186"/>
                  </a:lnTo>
                  <a:lnTo>
                    <a:pt x="73" y="187"/>
                  </a:lnTo>
                  <a:lnTo>
                    <a:pt x="79" y="187"/>
                  </a:lnTo>
                  <a:lnTo>
                    <a:pt x="85" y="186"/>
                  </a:lnTo>
                  <a:lnTo>
                    <a:pt x="94" y="185"/>
                  </a:lnTo>
                  <a:lnTo>
                    <a:pt x="102" y="183"/>
                  </a:lnTo>
                  <a:lnTo>
                    <a:pt x="113" y="180"/>
                  </a:lnTo>
                  <a:lnTo>
                    <a:pt x="125" y="176"/>
                  </a:lnTo>
                  <a:lnTo>
                    <a:pt x="138" y="172"/>
                  </a:lnTo>
                  <a:lnTo>
                    <a:pt x="151" y="167"/>
                  </a:lnTo>
                  <a:lnTo>
                    <a:pt x="164" y="163"/>
                  </a:lnTo>
                  <a:lnTo>
                    <a:pt x="175" y="159"/>
                  </a:lnTo>
                  <a:lnTo>
                    <a:pt x="185" y="156"/>
                  </a:lnTo>
                  <a:lnTo>
                    <a:pt x="194" y="154"/>
                  </a:lnTo>
                  <a:lnTo>
                    <a:pt x="202" y="151"/>
                  </a:lnTo>
                  <a:lnTo>
                    <a:pt x="208" y="150"/>
                  </a:lnTo>
                  <a:lnTo>
                    <a:pt x="215" y="149"/>
                  </a:lnTo>
                  <a:lnTo>
                    <a:pt x="221" y="149"/>
                  </a:lnTo>
                  <a:lnTo>
                    <a:pt x="228" y="149"/>
                  </a:lnTo>
                  <a:lnTo>
                    <a:pt x="234" y="149"/>
                  </a:lnTo>
                  <a:lnTo>
                    <a:pt x="241" y="150"/>
                  </a:lnTo>
                  <a:lnTo>
                    <a:pt x="246" y="151"/>
                  </a:lnTo>
                  <a:lnTo>
                    <a:pt x="250" y="154"/>
                  </a:lnTo>
                  <a:lnTo>
                    <a:pt x="255" y="156"/>
                  </a:lnTo>
                  <a:lnTo>
                    <a:pt x="258" y="159"/>
                  </a:lnTo>
                  <a:lnTo>
                    <a:pt x="262" y="162"/>
                  </a:lnTo>
                  <a:lnTo>
                    <a:pt x="265" y="167"/>
                  </a:lnTo>
                  <a:lnTo>
                    <a:pt x="268" y="171"/>
                  </a:lnTo>
                  <a:lnTo>
                    <a:pt x="269" y="175"/>
                  </a:lnTo>
                  <a:lnTo>
                    <a:pt x="271" y="181"/>
                  </a:lnTo>
                  <a:lnTo>
                    <a:pt x="272" y="187"/>
                  </a:lnTo>
                  <a:lnTo>
                    <a:pt x="272" y="193"/>
                  </a:lnTo>
                  <a:lnTo>
                    <a:pt x="273" y="200"/>
                  </a:lnTo>
                  <a:lnTo>
                    <a:pt x="272" y="207"/>
                  </a:lnTo>
                  <a:lnTo>
                    <a:pt x="272" y="214"/>
                  </a:lnTo>
                  <a:lnTo>
                    <a:pt x="271" y="221"/>
                  </a:lnTo>
                  <a:lnTo>
                    <a:pt x="269" y="228"/>
                  </a:lnTo>
                  <a:lnTo>
                    <a:pt x="267" y="236"/>
                  </a:lnTo>
                  <a:lnTo>
                    <a:pt x="265" y="244"/>
                  </a:lnTo>
                  <a:lnTo>
                    <a:pt x="261" y="252"/>
                  </a:lnTo>
                  <a:lnTo>
                    <a:pt x="257" y="261"/>
                  </a:lnTo>
                  <a:lnTo>
                    <a:pt x="253" y="268"/>
                  </a:lnTo>
                  <a:lnTo>
                    <a:pt x="248" y="277"/>
                  </a:lnTo>
                  <a:lnTo>
                    <a:pt x="243" y="284"/>
                  </a:lnTo>
                  <a:lnTo>
                    <a:pt x="238" y="293"/>
                  </a:lnTo>
                  <a:lnTo>
                    <a:pt x="232" y="301"/>
                  </a:lnTo>
                  <a:lnTo>
                    <a:pt x="226" y="308"/>
                  </a:lnTo>
                  <a:lnTo>
                    <a:pt x="219" y="317"/>
                  </a:lnTo>
                  <a:lnTo>
                    <a:pt x="212" y="324"/>
                  </a:lnTo>
                  <a:lnTo>
                    <a:pt x="205" y="332"/>
                  </a:lnTo>
                  <a:lnTo>
                    <a:pt x="196" y="338"/>
                  </a:lnTo>
                  <a:lnTo>
                    <a:pt x="189" y="346"/>
                  </a:lnTo>
                  <a:lnTo>
                    <a:pt x="181" y="353"/>
                  </a:lnTo>
                  <a:lnTo>
                    <a:pt x="173" y="359"/>
                  </a:lnTo>
                  <a:lnTo>
                    <a:pt x="164" y="364"/>
                  </a:lnTo>
                  <a:lnTo>
                    <a:pt x="155" y="370"/>
                  </a:lnTo>
                  <a:lnTo>
                    <a:pt x="146" y="375"/>
                  </a:lnTo>
                  <a:lnTo>
                    <a:pt x="135" y="382"/>
                  </a:lnTo>
                  <a:lnTo>
                    <a:pt x="124" y="388"/>
                  </a:lnTo>
                  <a:lnTo>
                    <a:pt x="113" y="393"/>
                  </a:lnTo>
                  <a:lnTo>
                    <a:pt x="103" y="397"/>
                  </a:lnTo>
                  <a:lnTo>
                    <a:pt x="94" y="401"/>
                  </a:lnTo>
                  <a:lnTo>
                    <a:pt x="84" y="403"/>
                  </a:lnTo>
                  <a:lnTo>
                    <a:pt x="75" y="405"/>
                  </a:lnTo>
                  <a:lnTo>
                    <a:pt x="68" y="408"/>
                  </a:lnTo>
                  <a:lnTo>
                    <a:pt x="60" y="408"/>
                  </a:lnTo>
                  <a:lnTo>
                    <a:pt x="53" y="409"/>
                  </a:lnTo>
                  <a:lnTo>
                    <a:pt x="46" y="408"/>
                  </a:lnTo>
                  <a:lnTo>
                    <a:pt x="40" y="407"/>
                  </a:lnTo>
                  <a:lnTo>
                    <a:pt x="33" y="404"/>
                  </a:lnTo>
                  <a:lnTo>
                    <a:pt x="28" y="402"/>
                  </a:lnTo>
                  <a:lnTo>
                    <a:pt x="22" y="399"/>
                  </a:lnTo>
                  <a:lnTo>
                    <a:pt x="18" y="395"/>
                  </a:lnTo>
                  <a:lnTo>
                    <a:pt x="14" y="390"/>
                  </a:lnTo>
                  <a:lnTo>
                    <a:pt x="11" y="385"/>
                  </a:lnTo>
                  <a:lnTo>
                    <a:pt x="7" y="380"/>
                  </a:lnTo>
                  <a:lnTo>
                    <a:pt x="4" y="374"/>
                  </a:lnTo>
                  <a:lnTo>
                    <a:pt x="3" y="368"/>
                  </a:lnTo>
                  <a:lnTo>
                    <a:pt x="1" y="360"/>
                  </a:lnTo>
                  <a:lnTo>
                    <a:pt x="0" y="353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1285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3166" y="75565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38890" y="1692275"/>
            <a:ext cx="7480223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Drive over deck at design or posted speed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Observe traffic crossing bridge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Look for deflections or movement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Listen for unusual noises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defects common to the material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</a:t>
            </a:r>
            <a:r>
              <a:rPr lang="en-US" sz="2000" dirty="0" err="1">
                <a:latin typeface="Calibri"/>
                <a:cs typeface="Calibri"/>
              </a:rPr>
              <a:t>debonding</a:t>
            </a:r>
            <a:r>
              <a:rPr lang="en-US" sz="2000" dirty="0">
                <a:latin typeface="Calibri"/>
                <a:cs typeface="Calibri"/>
              </a:rPr>
              <a:t>, loosening or loss of wearing surface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Sound for </a:t>
            </a:r>
            <a:r>
              <a:rPr lang="en-US" sz="2000" dirty="0" err="1">
                <a:latin typeface="Calibri"/>
                <a:cs typeface="Calibri"/>
              </a:rPr>
              <a:t>debonding</a:t>
            </a:r>
            <a:r>
              <a:rPr lang="en-US" sz="2000" dirty="0">
                <a:latin typeface="Calibri"/>
                <a:cs typeface="Calibri"/>
              </a:rPr>
              <a:t> using hammer if suspected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protruding nails in timber wearing surfaces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loss of aggregate from polymer wearing surfaces or seal coats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Look for polishing of concrete overlays especially high density</a:t>
            </a:r>
          </a:p>
        </p:txBody>
      </p:sp>
    </p:spTree>
    <p:extLst>
      <p:ext uri="{BB962C8B-B14F-4D97-AF65-F5344CB8AC3E}">
        <p14:creationId xmlns:p14="http://schemas.microsoft.com/office/powerpoint/2010/main" val="41056939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4812" y="836843"/>
            <a:ext cx="8041723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0000"/>
                </a:solidFill>
                <a:latin typeface="Calibri"/>
                <a:cs typeface="Calibri"/>
              </a:rPr>
              <a:t>Prestressed</a:t>
            </a: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21745" y="1804906"/>
            <a:ext cx="54864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Applies to all </a:t>
            </a:r>
            <a:r>
              <a:rPr lang="en-US" sz="2400" dirty="0" err="1">
                <a:latin typeface="Calibri"/>
                <a:cs typeface="Calibri"/>
              </a:rPr>
              <a:t>prestressed</a:t>
            </a:r>
            <a:r>
              <a:rPr lang="en-US" sz="2400" dirty="0">
                <a:latin typeface="Calibri"/>
                <a:cs typeface="Calibri"/>
              </a:rPr>
              <a:t> and post-tensioned concrete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Reduce as needed to reflect condition &amp; function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If curb girder only affected, can increase ratings by one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Has lower load carrying function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Does not apply to shear cracks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024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85048" y="847725"/>
            <a:ext cx="768072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0000"/>
                </a:solidFill>
                <a:latin typeface="Calibri"/>
                <a:cs typeface="Calibri"/>
              </a:rPr>
              <a:t>Prestressed</a:t>
            </a: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706303" y="1570135"/>
            <a:ext cx="591502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endParaRPr lang="en-US" sz="20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u="sng" dirty="0">
                <a:latin typeface="Calibri"/>
                <a:cs typeface="Calibri"/>
              </a:rPr>
              <a:t>RATING</a:t>
            </a:r>
            <a:r>
              <a:rPr lang="en-US" sz="2000" dirty="0">
                <a:latin typeface="Calibri"/>
                <a:cs typeface="Calibri"/>
              </a:rPr>
              <a:t>		</a:t>
            </a:r>
            <a:r>
              <a:rPr lang="en-US" sz="2000" u="sng" dirty="0">
                <a:latin typeface="Calibri"/>
                <a:cs typeface="Calibri"/>
              </a:rPr>
              <a:t>DESCRIPTION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4		Hairline cracks*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3		All other cracks*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     </a:t>
            </a:r>
            <a:r>
              <a:rPr lang="en-US" sz="2000" dirty="0" smtClean="0">
                <a:latin typeface="Calibri"/>
                <a:cs typeface="Calibri"/>
              </a:rPr>
              <a:t> 3                Corrosion </a:t>
            </a:r>
            <a:r>
              <a:rPr lang="en-US" sz="2000" dirty="0">
                <a:latin typeface="Calibri"/>
                <a:cs typeface="Calibri"/>
              </a:rPr>
              <a:t>stains from strands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2		Cracks with corrosion in webs,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		</a:t>
            </a:r>
            <a:r>
              <a:rPr lang="en-US" sz="2000" dirty="0" smtClean="0">
                <a:latin typeface="Calibri"/>
                <a:cs typeface="Calibri"/>
              </a:rPr>
              <a:t>        flanges </a:t>
            </a:r>
            <a:r>
              <a:rPr lang="en-US" sz="2000" dirty="0">
                <a:latin typeface="Calibri"/>
                <a:cs typeface="Calibri"/>
              </a:rPr>
              <a:t>or bottom of boxes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2	        </a:t>
            </a:r>
            <a:r>
              <a:rPr lang="en-US" sz="2000" dirty="0" smtClean="0">
                <a:latin typeface="Calibri"/>
                <a:cs typeface="Calibri"/>
              </a:rPr>
              <a:t>Any </a:t>
            </a:r>
            <a:r>
              <a:rPr lang="en-US" sz="2000" dirty="0">
                <a:latin typeface="Calibri"/>
                <a:cs typeface="Calibri"/>
              </a:rPr>
              <a:t>cracks that are growing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1		Cracks opening and closing or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			</a:t>
            </a:r>
            <a:r>
              <a:rPr lang="en-US" sz="2000" dirty="0" smtClean="0">
                <a:latin typeface="Calibri"/>
                <a:cs typeface="Calibri"/>
              </a:rPr>
              <a:t>        with </a:t>
            </a:r>
            <a:r>
              <a:rPr lang="en-US" sz="2000" dirty="0">
                <a:latin typeface="Calibri"/>
                <a:cs typeface="Calibri"/>
              </a:rPr>
              <a:t>slippage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dirty="0">
                <a:latin typeface="Calibri"/>
                <a:cs typeface="Calibri"/>
              </a:rPr>
              <a:t>*Some cracks are acceptable and don</a:t>
            </a:r>
            <a:r>
              <a:rPr lang="ja-JP" altLang="en-US" sz="2000" dirty="0">
                <a:latin typeface="Calibri"/>
                <a:cs typeface="Calibri"/>
              </a:rPr>
              <a:t>’</a:t>
            </a:r>
            <a:r>
              <a:rPr lang="en-US" sz="2000" dirty="0">
                <a:latin typeface="Calibri"/>
                <a:cs typeface="Calibri"/>
              </a:rPr>
              <a:t>t </a:t>
            </a:r>
            <a:r>
              <a:rPr lang="en-US" sz="2000" dirty="0">
                <a:latin typeface="Calibri"/>
                <a:cs typeface="Calibri"/>
              </a:rPr>
              <a:t>affect rating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89582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80999" y="645763"/>
            <a:ext cx="804629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0000"/>
                </a:solidFill>
                <a:latin typeface="Calibri"/>
                <a:cs typeface="Calibri"/>
              </a:rPr>
              <a:t>Prestressed</a:t>
            </a: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7" descr="D:\Bridge 2000\Major Superstructure I &amp; R 36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252" y="1354161"/>
            <a:ext cx="4317946" cy="2599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58974" y="3825875"/>
            <a:ext cx="8585026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endParaRPr lang="en-US" sz="18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Chamfer crack at girder ends:	</a:t>
            </a:r>
            <a:r>
              <a:rPr lang="en-US" sz="1800" dirty="0" smtClean="0">
                <a:latin typeface="Calibri"/>
                <a:cs typeface="Calibri"/>
              </a:rPr>
              <a:t>					N</a:t>
            </a:r>
            <a:r>
              <a:rPr lang="en-US" sz="1800" dirty="0">
                <a:latin typeface="Calibri"/>
                <a:cs typeface="Calibri"/>
              </a:rPr>
              <a:t>=5,	M/W=4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Longitudinal crack in </a:t>
            </a:r>
            <a:r>
              <a:rPr lang="en-US" sz="1800" dirty="0" smtClean="0">
                <a:latin typeface="Calibri"/>
                <a:cs typeface="Calibri"/>
              </a:rPr>
              <a:t>bottom half </a:t>
            </a:r>
            <a:r>
              <a:rPr lang="en-US" sz="1800" dirty="0">
                <a:latin typeface="Calibri"/>
                <a:cs typeface="Calibri"/>
              </a:rPr>
              <a:t>of leg at girder ends:	H/N= 5    M/W=4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Longitudinal crack </a:t>
            </a:r>
            <a:r>
              <a:rPr lang="en-US" sz="1800" dirty="0" smtClean="0">
                <a:latin typeface="Calibri"/>
                <a:cs typeface="Calibri"/>
              </a:rPr>
              <a:t>underside of </a:t>
            </a:r>
            <a:r>
              <a:rPr lang="en-US" sz="1800" dirty="0">
                <a:latin typeface="Calibri"/>
                <a:cs typeface="Calibri"/>
              </a:rPr>
              <a:t>leg:			</a:t>
            </a:r>
            <a:r>
              <a:rPr lang="en-US" sz="1800" dirty="0" smtClean="0">
                <a:latin typeface="Calibri"/>
                <a:cs typeface="Calibri"/>
              </a:rPr>
              <a:t>		H</a:t>
            </a:r>
            <a:r>
              <a:rPr lang="en-US" sz="1800" dirty="0">
                <a:latin typeface="Calibri"/>
                <a:cs typeface="Calibri"/>
              </a:rPr>
              <a:t>/N=5,	M/W=4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latin typeface="Calibri"/>
                <a:cs typeface="Calibri"/>
              </a:rPr>
              <a:t>Diagonal crack in web </a:t>
            </a:r>
            <a:r>
              <a:rPr lang="en-US" sz="1800" dirty="0" smtClean="0">
                <a:latin typeface="Calibri"/>
                <a:cs typeface="Calibri"/>
              </a:rPr>
              <a:t>transition</a:t>
            </a:r>
            <a:r>
              <a:rPr lang="en-US" dirty="0" smtClean="0">
                <a:latin typeface="Calibri"/>
                <a:cs typeface="Calibri"/>
              </a:rPr>
              <a:t>: 					</a:t>
            </a:r>
            <a:r>
              <a:rPr lang="en-US" sz="1800" dirty="0" smtClean="0">
                <a:latin typeface="Calibri"/>
                <a:cs typeface="Calibri"/>
              </a:rPr>
              <a:t>=</a:t>
            </a:r>
            <a:r>
              <a:rPr lang="en-US" sz="1800" dirty="0">
                <a:latin typeface="Calibri"/>
                <a:cs typeface="Calibri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249893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51141" y="746163"/>
            <a:ext cx="792628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0000"/>
                </a:solidFill>
                <a:latin typeface="Calibri"/>
                <a:cs typeface="Calibri"/>
              </a:rPr>
              <a:t>Prestressed</a:t>
            </a: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7" descr="D:\Bridge 2000\August 2000\major super 41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225" y="1451013"/>
            <a:ext cx="2811393" cy="2068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60957" y="3214380"/>
            <a:ext cx="266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800" dirty="0">
                <a:latin typeface="Calibri"/>
                <a:cs typeface="Calibri"/>
              </a:rPr>
              <a:t>Crack in girder end block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dirty="0">
                <a:latin typeface="Calibri"/>
                <a:cs typeface="Calibri"/>
              </a:rPr>
              <a:t>through transition zone</a:t>
            </a:r>
            <a:endParaRPr lang="en-US" sz="2000" u="sng" dirty="0">
              <a:latin typeface="Calibri"/>
              <a:cs typeface="Calibri"/>
            </a:endParaRP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V="1">
            <a:off x="6323257" y="2406029"/>
            <a:ext cx="80389" cy="12858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H="1">
            <a:off x="5542211" y="3691861"/>
            <a:ext cx="78104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819199" y="2622312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400" u="sng" dirty="0">
                <a:latin typeface="Calibri"/>
                <a:cs typeface="Calibri"/>
              </a:rPr>
              <a:t>DBT Girders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971639" y="3593211"/>
            <a:ext cx="8485017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endParaRPr lang="en-US" sz="24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Diagonal crack in end block area - rate 5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Not extending into bottom 1/4 of girder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No staining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Reduce by 1 if into flange or thin web section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52162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4812" y="971550"/>
            <a:ext cx="7964761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 err="1">
                <a:solidFill>
                  <a:srgbClr val="000000"/>
                </a:solidFill>
                <a:latin typeface="Calibri"/>
                <a:cs typeface="Calibri"/>
              </a:rPr>
              <a:t>Prestressed</a:t>
            </a: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 Concrete Girder Rating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6" descr="D:\Bridge 2000\Superstructure Inspection &amp; Rating\Super I&amp;R 60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294" y="1918043"/>
            <a:ext cx="2987675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128570" y="1950196"/>
            <a:ext cx="1828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800" u="sng" dirty="0">
                <a:latin typeface="Calibri"/>
                <a:cs typeface="Calibri"/>
              </a:rPr>
              <a:t>SM,VS, SC, RD,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u="sng" dirty="0">
                <a:latin typeface="Calibri"/>
                <a:cs typeface="Calibri"/>
              </a:rPr>
              <a:t> RM,PM,VM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800" u="sng" dirty="0">
                <a:latin typeface="Calibri"/>
                <a:cs typeface="Calibri"/>
              </a:rPr>
              <a:t>Girders</a:t>
            </a:r>
            <a:endParaRPr lang="en-US" sz="2000" u="sng" dirty="0">
              <a:latin typeface="Calibri"/>
              <a:cs typeface="Calibri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04812" y="3291104"/>
            <a:ext cx="815290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Longitudinal crack on underside- rate 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Longitudinal crack curb fascia- rate 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Crack in fascia at pier connection- rate 5</a:t>
            </a:r>
            <a:endParaRPr lang="en-US" sz="2000" u="sng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Bottom diagonal crack in ends - rate 5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Not longer than 0.5m from cap or seat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No corrosion staining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With corrosion staining- rate 3</a:t>
            </a:r>
          </a:p>
        </p:txBody>
      </p:sp>
    </p:spTree>
    <p:extLst>
      <p:ext uri="{BB962C8B-B14F-4D97-AF65-F5344CB8AC3E}">
        <p14:creationId xmlns:p14="http://schemas.microsoft.com/office/powerpoint/2010/main" val="30327042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45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04813" y="971550"/>
            <a:ext cx="8291848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Diaphragms / Cross Frame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22006" y="1844810"/>
            <a:ext cx="8721994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Purpose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Distribute loads between girders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Resist torsion forces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Support the compression flange of the girder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Generally made out of the same material as the girder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If not, usually steel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Rate according to condition and ability to function as designed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If diaphragms contribute to defects in the girder - rate 4 or less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5857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82276" y="681837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Girder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69617" y="1386687"/>
            <a:ext cx="763752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Purpose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Receive loads from the deck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Transmit loads to the substructure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Two types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Rolled beam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Welded plate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Usually I-shaped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Web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Flanges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Each part of girder rated separately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Stiffeners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Vertical at bearings &amp; along span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Horizontal in high bending stress areas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Cover plates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Extra plates welded to flanges to increase capacity in high bending areas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93892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87799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Girder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87799" y="1752600"/>
            <a:ext cx="680481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Cracks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Tension areas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End of cover plates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Stiffeners welded to bottom flange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Re-entrant corners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Changes in section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Stiffener welds that cross the weld from flange to web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Gouges, nicks, holes, collision damage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Buckling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High stress areas such as at bearings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47217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59237" y="68421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Girder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726428" y="1397374"/>
            <a:ext cx="796607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Alignment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Twists, bows, bends, sags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Corrosion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Top of bottom flange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Around connections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Under joints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Connections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Loose or missing bolt or rivets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Poorly fitted connections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Misaligned bolt holes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Deformed bolt holes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Corrosion between plates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warping of plates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Collision damage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1600" dirty="0">
                <a:latin typeface="Calibri"/>
                <a:cs typeface="Calibri"/>
              </a:rPr>
              <a:t>Grade separations</a:t>
            </a:r>
          </a:p>
        </p:txBody>
      </p:sp>
    </p:spTree>
    <p:extLst>
      <p:ext uri="{BB962C8B-B14F-4D97-AF65-F5344CB8AC3E}">
        <p14:creationId xmlns:p14="http://schemas.microsoft.com/office/powerpoint/2010/main" val="24601150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49</a:t>
            </a:fld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99443" y="75565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Girder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946520" y="1460500"/>
            <a:ext cx="6119812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Notches or stress raisers in tension areas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corrosion is causing a loss of section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any signs of distortion or misalignment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fatigue cracks or signs of distortion </a:t>
            </a:r>
          </a:p>
          <a:p>
            <a:pPr marL="914400" lvl="1" indent="-4572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Elements with visible cracks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3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Fatigue cracks in bottom flange extending into web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2 or less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452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058"/>
          <p:cNvSpPr>
            <a:spLocks noChangeArrowheads="1"/>
          </p:cNvSpPr>
          <p:nvPr/>
        </p:nvSpPr>
        <p:spPr bwMode="auto">
          <a:xfrm>
            <a:off x="1650930" y="769993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Picture 2052" descr="C:\Documents and Settings\HP_Owner\My Documents\ChRiS\Bridges 2006\inserts\Major Superstructure\superstructure 4a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215" y="1569243"/>
            <a:ext cx="5486400" cy="112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53"/>
          <p:cNvSpPr>
            <a:spLocks noChangeArrowheads="1"/>
          </p:cNvSpPr>
          <p:nvPr/>
        </p:nvSpPr>
        <p:spPr bwMode="auto">
          <a:xfrm>
            <a:off x="2468973" y="2700475"/>
            <a:ext cx="434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TT, TH and PT forms</a:t>
            </a:r>
          </a:p>
        </p:txBody>
      </p:sp>
      <p:pic>
        <p:nvPicPr>
          <p:cNvPr id="6" name="Picture 2051" descr="C:\Documents and Settings\HP_Owner\My Documents\ChRiS\Bridges 2006\inserts\Major Superstructure\superstructure 4b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215" y="3396079"/>
            <a:ext cx="54864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55" descr="C:\Documents and Settings\HP_Owner\My Documents\ChRiS\Bridges 2006\inserts\Major Superstructure\oval.ep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873" y="4270167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2057"/>
          <p:cNvSpPr>
            <a:spLocks noChangeShapeType="1"/>
          </p:cNvSpPr>
          <p:nvPr/>
        </p:nvSpPr>
        <p:spPr bwMode="auto">
          <a:xfrm flipH="1" flipV="1">
            <a:off x="3118216" y="4529840"/>
            <a:ext cx="1066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" name="Rectangle 2056"/>
          <p:cNvSpPr>
            <a:spLocks noChangeArrowheads="1"/>
          </p:cNvSpPr>
          <p:nvPr/>
        </p:nvSpPr>
        <p:spPr bwMode="auto">
          <a:xfrm>
            <a:off x="3990978" y="4996764"/>
            <a:ext cx="2057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dirty="0">
                <a:latin typeface="Arial" charset="0"/>
                <a:cs typeface="+mn-cs"/>
              </a:rPr>
              <a:t>PCS and PSR only</a:t>
            </a:r>
            <a:endParaRPr lang="en-US" sz="1800" dirty="0">
              <a:latin typeface="Arial" charset="0"/>
              <a:cs typeface="+mn-cs"/>
            </a:endParaRPr>
          </a:p>
        </p:txBody>
      </p:sp>
      <p:sp>
        <p:nvSpPr>
          <p:cNvPr id="10" name="Rectangle 2054"/>
          <p:cNvSpPr>
            <a:spLocks noChangeArrowheads="1"/>
          </p:cNvSpPr>
          <p:nvPr/>
        </p:nvSpPr>
        <p:spPr bwMode="auto">
          <a:xfrm>
            <a:off x="1839215" y="5301564"/>
            <a:ext cx="5029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PCS, PSR, SG, SS, DT and CON forms</a:t>
            </a:r>
          </a:p>
        </p:txBody>
      </p:sp>
    </p:spTree>
    <p:extLst>
      <p:ext uri="{BB962C8B-B14F-4D97-AF65-F5344CB8AC3E}">
        <p14:creationId xmlns:p14="http://schemas.microsoft.com/office/powerpoint/2010/main" val="33664513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50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37924" y="75565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Truss Members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517582" y="1460500"/>
            <a:ext cx="531812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Purpose of truss as a unit is to: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Receive loads from deck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Transmit loads to substructure (through bearings)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Three types of trusses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Through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Pony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Deck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Member types are rated separately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Includes stringers and floor beams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Truss members in tension or compression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Inspector must identify each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Different concerns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03735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97718" y="6111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Truss Members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08654" y="1387475"/>
            <a:ext cx="6669087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Check alignment of trusses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top chord alignment especially important because it is in compression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Check for wide or high load damage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If any present, indicate </a:t>
            </a:r>
            <a:r>
              <a:rPr lang="ja-JP" altLang="en-US" dirty="0">
                <a:latin typeface="Calibri"/>
                <a:cs typeface="Calibri"/>
              </a:rPr>
              <a:t>“</a:t>
            </a:r>
            <a:r>
              <a:rPr lang="en-US" dirty="0">
                <a:latin typeface="Calibri"/>
                <a:cs typeface="Calibri"/>
              </a:rPr>
              <a:t>YES</a:t>
            </a:r>
            <a:r>
              <a:rPr lang="ja-JP" altLang="en-US" dirty="0">
                <a:latin typeface="Calibri"/>
                <a:cs typeface="Calibri"/>
              </a:rPr>
              <a:t>”</a:t>
            </a:r>
            <a:r>
              <a:rPr lang="en-US" dirty="0">
                <a:latin typeface="Calibri"/>
                <a:cs typeface="Calibri"/>
              </a:rPr>
              <a:t> and explain in </a:t>
            </a:r>
            <a:r>
              <a:rPr lang="en-US" i="1" dirty="0">
                <a:latin typeface="Calibri"/>
                <a:cs typeface="Calibri"/>
              </a:rPr>
              <a:t>Explanation of Condition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Especially look at portal bracing and sway bracing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Wide or high load damage will affect the rating of the member(s) damaged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compression members rating are especially lowered by bends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tension members by cracks or nicks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Check connections and members adjacent to damaged member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44472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52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3920" y="703061"/>
            <a:ext cx="5943600" cy="70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Truss Members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59748" y="1352405"/>
            <a:ext cx="8484252" cy="576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Check each truss member in an orderly fashion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On tension members or collision damaged members look for cracks at connections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crack will most often be at first bolt hole on the member side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light members with significant stress or stress reversal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On compression members look for kinks or bows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Look for welds or torch cuts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crack prone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Look for fatigue prone details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sharp radius corners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notches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/>
                <a:cs typeface="Calibri"/>
              </a:rPr>
              <a:t>light members - especially with stress reversal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dirty="0">
                <a:latin typeface="Calibri"/>
                <a:cs typeface="Calibri"/>
              </a:rPr>
              <a:t>Check which members govern load capacity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i="1" dirty="0">
                <a:latin typeface="Calibri"/>
                <a:cs typeface="Calibri"/>
              </a:rPr>
              <a:t>Allowable Load</a:t>
            </a:r>
            <a:r>
              <a:rPr lang="en-US" dirty="0">
                <a:latin typeface="Calibri"/>
                <a:cs typeface="Calibri"/>
              </a:rPr>
              <a:t> on first page of form</a:t>
            </a:r>
            <a:endParaRPr lang="en-US" sz="1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81924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53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809362" y="819524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Truss Members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014532" y="1756716"/>
            <a:ext cx="6432003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Check each connection in an orderly fashion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Loose or missing bolt or rivets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poorly fitted connections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misaligned bolt holes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deformed bolt holes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corrosion between plates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warping of plates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Check for Corrosion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Between Built up members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Splash zone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bottom chord, especially channel section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55045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54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45521" y="827088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Steel Truss Members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07846" y="1490685"/>
            <a:ext cx="858121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Corrosion causing a loss of section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Distortion or misalignment on a tension member, no other defects - rate 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Minor misalignment or damage to cross-bracing or portal - rate 5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Cracks in a tension member - rate 3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Cracks in a compression member - 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Any fatigue cracks - rate 4 or less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Cracks on bottom flange of floor beam or stringer extending into web - rate 2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8781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6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49354" y="7143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43789" y="1600704"/>
            <a:ext cx="7700211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or verify type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or verify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Thickness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Size (TH &amp; PT only)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or verify the presence of Lateral Connection Problem (Y/N)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PSR and PCS only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Rate under girders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If no wearing surface, rating is for Deck Top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TH, PT and TT only</a:t>
            </a:r>
          </a:p>
        </p:txBody>
      </p:sp>
    </p:spTree>
    <p:extLst>
      <p:ext uri="{BB962C8B-B14F-4D97-AF65-F5344CB8AC3E}">
        <p14:creationId xmlns:p14="http://schemas.microsoft.com/office/powerpoint/2010/main" val="2959767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7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09826" y="86677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11354" y="2003819"/>
            <a:ext cx="48006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Calibri"/>
                <a:cs typeface="Calibri"/>
              </a:rPr>
              <a:t>Record in </a:t>
            </a:r>
            <a:r>
              <a:rPr lang="en-US" sz="2400" i="1" dirty="0">
                <a:latin typeface="Calibri"/>
                <a:cs typeface="Calibri"/>
              </a:rPr>
              <a:t>Explanation of Condition</a:t>
            </a:r>
            <a:r>
              <a:rPr lang="en-US" sz="2400" dirty="0">
                <a:latin typeface="Calibri"/>
                <a:cs typeface="Calibri"/>
              </a:rPr>
              <a:t> location, severity and extent of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Wear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Scaling / </a:t>
            </a:r>
            <a:r>
              <a:rPr lang="en-US" sz="2400" dirty="0">
                <a:latin typeface="Calibri"/>
                <a:cs typeface="Calibri"/>
              </a:rPr>
              <a:t>raveling</a:t>
            </a:r>
            <a:endParaRPr lang="en-US" sz="24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Cracks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 err="1">
                <a:latin typeface="Calibri"/>
                <a:cs typeface="Calibri"/>
              </a:rPr>
              <a:t>Debonding</a:t>
            </a:r>
            <a:endParaRPr lang="en-US" sz="2400" dirty="0">
              <a:latin typeface="Calibri"/>
              <a:cs typeface="Calibri"/>
            </a:endParaRP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400" dirty="0">
                <a:latin typeface="Calibri"/>
                <a:cs typeface="Calibri"/>
              </a:rPr>
              <a:t>Wearing surface loss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85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8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15058" y="830460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52491" y="1559913"/>
            <a:ext cx="7293551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Rate according to existing condition and functionality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wearing surface does not have sufficient skid resistance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wearing surface does not cover the entire deck (curb to curb)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 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2 if traffic hazard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Exposed nails or other fasteners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4 or less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latin typeface="Calibri"/>
                <a:cs typeface="Calibri"/>
              </a:rPr>
              <a:t>If speed has to be reduced due to potholes, missing planks, ruts or other deterioration</a:t>
            </a:r>
          </a:p>
          <a:p>
            <a:pPr marL="800100" lvl="1" indent="-342900">
              <a:spcBef>
                <a:spcPct val="20000"/>
              </a:spcBef>
              <a:buFont typeface="Wingdings" charset="2"/>
              <a:buChar char="Ø"/>
              <a:defRPr/>
            </a:pPr>
            <a:r>
              <a:rPr lang="en-US" sz="2000" dirty="0">
                <a:latin typeface="Calibri"/>
                <a:cs typeface="Calibri"/>
              </a:rPr>
              <a:t>rate 3 </a:t>
            </a:r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3898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7D681-5654-1D4C-8B4C-B048218BAD28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83936" y="746565"/>
            <a:ext cx="59436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00"/>
                </a:solidFill>
                <a:latin typeface="Calibri"/>
                <a:cs typeface="Calibri"/>
              </a:rPr>
              <a:t>Wearing Surface</a:t>
            </a:r>
            <a:endParaRPr lang="en-US" sz="6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05936" y="1506113"/>
            <a:ext cx="4800600" cy="6027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900" tIns="44450" rIns="88900" bIns="44450"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1600" b="1" u="sng" dirty="0">
                <a:latin typeface="Calibri"/>
                <a:cs typeface="Calibri"/>
              </a:rPr>
              <a:t>Concrete Overlay Rating Guide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u="sng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u="sng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 smtClean="0">
              <a:latin typeface="Calibri"/>
              <a:cs typeface="Calibri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en-US" sz="1600" b="1" dirty="0">
              <a:latin typeface="Calibri"/>
              <a:cs typeface="Calibri"/>
            </a:endParaRPr>
          </a:p>
          <a:p>
            <a:pPr>
              <a:spcBef>
                <a:spcPct val="20000"/>
              </a:spcBef>
              <a:defRPr/>
            </a:pPr>
            <a:endParaRPr lang="en-US" sz="1600" dirty="0">
              <a:latin typeface="Calibri"/>
              <a:cs typeface="Calibri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1600" dirty="0">
                <a:latin typeface="Calibri"/>
                <a:cs typeface="Calibri"/>
              </a:rPr>
              <a:t>Crack definitions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600" dirty="0" smtClean="0">
                <a:latin typeface="Calibri"/>
                <a:cs typeface="Calibri"/>
              </a:rPr>
              <a:t>Hairlines &lt;</a:t>
            </a:r>
            <a:r>
              <a:rPr lang="en-US" sz="1600" dirty="0">
                <a:latin typeface="Calibri"/>
                <a:cs typeface="Calibri"/>
              </a:rPr>
              <a:t>0.1 mm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600" dirty="0">
                <a:latin typeface="Calibri"/>
                <a:cs typeface="Calibri"/>
              </a:rPr>
              <a:t>Narrow	</a:t>
            </a:r>
            <a:r>
              <a:rPr lang="en-US" sz="1600" u="sng" dirty="0">
                <a:latin typeface="Calibri"/>
                <a:cs typeface="Calibri"/>
              </a:rPr>
              <a:t>&gt;</a:t>
            </a:r>
            <a:r>
              <a:rPr lang="en-US" sz="1600" dirty="0">
                <a:latin typeface="Calibri"/>
                <a:cs typeface="Calibri"/>
              </a:rPr>
              <a:t>0.1 mm and &lt;0.3 mm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600" dirty="0" smtClean="0">
                <a:latin typeface="Calibri"/>
                <a:cs typeface="Calibri"/>
              </a:rPr>
              <a:t>Medium </a:t>
            </a:r>
            <a:r>
              <a:rPr lang="en-US" sz="1600" u="sng" dirty="0" smtClean="0">
                <a:latin typeface="Calibri"/>
                <a:cs typeface="Calibri"/>
              </a:rPr>
              <a:t>&gt;</a:t>
            </a:r>
            <a:r>
              <a:rPr lang="en-US" sz="1600" dirty="0">
                <a:latin typeface="Calibri"/>
                <a:cs typeface="Calibri"/>
              </a:rPr>
              <a:t>0.3 mm and &lt;1.0 mm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1600" dirty="0" smtClean="0">
                <a:latin typeface="Calibri"/>
                <a:cs typeface="Calibri"/>
              </a:rPr>
              <a:t>Wide </a:t>
            </a:r>
            <a:r>
              <a:rPr lang="en-US" sz="1600" u="sng" dirty="0" smtClean="0">
                <a:latin typeface="Calibri"/>
                <a:cs typeface="Calibri"/>
              </a:rPr>
              <a:t>&gt;</a:t>
            </a:r>
            <a:r>
              <a:rPr lang="en-US" sz="1600" dirty="0">
                <a:latin typeface="Calibri"/>
                <a:cs typeface="Calibri"/>
              </a:rPr>
              <a:t>1.0 mm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10" descr="C:\Documents and Settings\HP_Owner\My Documents\ChRiS\Bridges 2006\inserts\Major Superstructure\superstructure 7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936" y="1854866"/>
            <a:ext cx="5321599" cy="266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91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2195</Words>
  <Application>Microsoft Macintosh PowerPoint</Application>
  <PresentationFormat>On-screen Show (4:3)</PresentationFormat>
  <Paragraphs>544</Paragraphs>
  <Slides>54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Office Theme</vt:lpstr>
      <vt:lpstr>Microsoft Excel 97 - 2004 Worksheet</vt:lpstr>
      <vt:lpstr>Microsoft Excel Worksheet</vt:lpstr>
      <vt:lpstr>Major Superstructure Inspection and Rating</vt:lpstr>
      <vt:lpstr>Wearing Surface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Korte</dc:creator>
  <cp:lastModifiedBy>Lauren Korte</cp:lastModifiedBy>
  <cp:revision>16</cp:revision>
  <dcterms:created xsi:type="dcterms:W3CDTF">2016-02-29T04:31:01Z</dcterms:created>
  <dcterms:modified xsi:type="dcterms:W3CDTF">2016-02-29T06:07:43Z</dcterms:modified>
</cp:coreProperties>
</file>