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974" r:id="rId1"/>
    <p:sldMasterId id="2147483981" r:id="rId2"/>
  </p:sldMasterIdLst>
  <p:notesMasterIdLst>
    <p:notesMasterId r:id="rId40"/>
  </p:notesMasterIdLst>
  <p:handoutMasterIdLst>
    <p:handoutMasterId r:id="rId41"/>
  </p:handoutMasterIdLst>
  <p:sldIdLst>
    <p:sldId id="291" r:id="rId3"/>
    <p:sldId id="300" r:id="rId4"/>
    <p:sldId id="292" r:id="rId5"/>
    <p:sldId id="304" r:id="rId6"/>
    <p:sldId id="302" r:id="rId7"/>
    <p:sldId id="331" r:id="rId8"/>
    <p:sldId id="314" r:id="rId9"/>
    <p:sldId id="313" r:id="rId10"/>
    <p:sldId id="306" r:id="rId11"/>
    <p:sldId id="307" r:id="rId12"/>
    <p:sldId id="312" r:id="rId13"/>
    <p:sldId id="308" r:id="rId14"/>
    <p:sldId id="318" r:id="rId15"/>
    <p:sldId id="340" r:id="rId16"/>
    <p:sldId id="332" r:id="rId17"/>
    <p:sldId id="310" r:id="rId18"/>
    <p:sldId id="330" r:id="rId19"/>
    <p:sldId id="341" r:id="rId20"/>
    <p:sldId id="333" r:id="rId21"/>
    <p:sldId id="319" r:id="rId22"/>
    <p:sldId id="327" r:id="rId23"/>
    <p:sldId id="316" r:id="rId24"/>
    <p:sldId id="338" r:id="rId25"/>
    <p:sldId id="258" r:id="rId26"/>
    <p:sldId id="264" r:id="rId27"/>
    <p:sldId id="329" r:id="rId28"/>
    <p:sldId id="266" r:id="rId29"/>
    <p:sldId id="296" r:id="rId30"/>
    <p:sldId id="267" r:id="rId31"/>
    <p:sldId id="334" r:id="rId32"/>
    <p:sldId id="297" r:id="rId33"/>
    <p:sldId id="320" r:id="rId34"/>
    <p:sldId id="335" r:id="rId35"/>
    <p:sldId id="324" r:id="rId36"/>
    <p:sldId id="336" r:id="rId37"/>
    <p:sldId id="298" r:id="rId38"/>
    <p:sldId id="328" r:id="rId39"/>
  </p:sldIdLst>
  <p:sldSz cx="9144000" cy="5143500" type="screen16x9"/>
  <p:notesSz cx="6858000" cy="8924925"/>
  <p:kinsoku lang="ja-JP" invalStChars="、。，．・：；？！゛゜ヽヾゝゞ々ー’”）〕］｝〉》」』】°‰′″℃￠％ぁぃぅぇぉっゃゅょゎァィゥェォッャュョヮヵヶ!%),.:;?]}｡｣､･ｧｨｩｪｫｬｭｮｯｰﾞﾟ" invalEndChars="‘“（〔［｛〈《「『【￥＄$([\{｢￡"/>
  <p:defaultTextStyle>
    <a:defPPr>
      <a:defRPr lang="en-CA"/>
    </a:defPPr>
    <a:lvl1pPr algn="l" rtl="0" fontAlgn="base">
      <a:spcBef>
        <a:spcPct val="0"/>
      </a:spcBef>
      <a:spcAft>
        <a:spcPct val="0"/>
      </a:spcAft>
      <a:defRPr kern="1200">
        <a:solidFill>
          <a:schemeClr val="tx1"/>
        </a:solidFill>
        <a:latin typeface="Calibri" pitchFamily="34" charset="0"/>
        <a:ea typeface="+mn-ea"/>
        <a:cs typeface="Arial" charset="0"/>
      </a:defRPr>
    </a:lvl1pPr>
    <a:lvl2pPr marL="257175" algn="l" rtl="0" fontAlgn="base">
      <a:spcBef>
        <a:spcPct val="0"/>
      </a:spcBef>
      <a:spcAft>
        <a:spcPct val="0"/>
      </a:spcAft>
      <a:defRPr kern="1200">
        <a:solidFill>
          <a:schemeClr val="tx1"/>
        </a:solidFill>
        <a:latin typeface="Calibri" pitchFamily="34" charset="0"/>
        <a:ea typeface="+mn-ea"/>
        <a:cs typeface="Arial" charset="0"/>
      </a:defRPr>
    </a:lvl2pPr>
    <a:lvl3pPr marL="514350" algn="l" rtl="0" fontAlgn="base">
      <a:spcBef>
        <a:spcPct val="0"/>
      </a:spcBef>
      <a:spcAft>
        <a:spcPct val="0"/>
      </a:spcAft>
      <a:defRPr kern="1200">
        <a:solidFill>
          <a:schemeClr val="tx1"/>
        </a:solidFill>
        <a:latin typeface="Calibri" pitchFamily="34" charset="0"/>
        <a:ea typeface="+mn-ea"/>
        <a:cs typeface="Arial" charset="0"/>
      </a:defRPr>
    </a:lvl3pPr>
    <a:lvl4pPr marL="771525" algn="l" rtl="0" fontAlgn="base">
      <a:spcBef>
        <a:spcPct val="0"/>
      </a:spcBef>
      <a:spcAft>
        <a:spcPct val="0"/>
      </a:spcAft>
      <a:defRPr kern="1200">
        <a:solidFill>
          <a:schemeClr val="tx1"/>
        </a:solidFill>
        <a:latin typeface="Calibri" pitchFamily="34" charset="0"/>
        <a:ea typeface="+mn-ea"/>
        <a:cs typeface="Arial" charset="0"/>
      </a:defRPr>
    </a:lvl4pPr>
    <a:lvl5pPr marL="1028700" algn="l" rtl="0" fontAlgn="base">
      <a:spcBef>
        <a:spcPct val="0"/>
      </a:spcBef>
      <a:spcAft>
        <a:spcPct val="0"/>
      </a:spcAft>
      <a:defRPr kern="1200">
        <a:solidFill>
          <a:schemeClr val="tx1"/>
        </a:solidFill>
        <a:latin typeface="Calibri" pitchFamily="34" charset="0"/>
        <a:ea typeface="+mn-ea"/>
        <a:cs typeface="Arial" charset="0"/>
      </a:defRPr>
    </a:lvl5pPr>
    <a:lvl6pPr marL="1285875" algn="l" defTabSz="514350" rtl="0" eaLnBrk="1" latinLnBrk="0" hangingPunct="1">
      <a:defRPr kern="1200">
        <a:solidFill>
          <a:schemeClr val="tx1"/>
        </a:solidFill>
        <a:latin typeface="Calibri" pitchFamily="34" charset="0"/>
        <a:ea typeface="+mn-ea"/>
        <a:cs typeface="Arial" charset="0"/>
      </a:defRPr>
    </a:lvl6pPr>
    <a:lvl7pPr marL="1543050" algn="l" defTabSz="514350" rtl="0" eaLnBrk="1" latinLnBrk="0" hangingPunct="1">
      <a:defRPr kern="1200">
        <a:solidFill>
          <a:schemeClr val="tx1"/>
        </a:solidFill>
        <a:latin typeface="Calibri" pitchFamily="34" charset="0"/>
        <a:ea typeface="+mn-ea"/>
        <a:cs typeface="Arial" charset="0"/>
      </a:defRPr>
    </a:lvl7pPr>
    <a:lvl8pPr marL="1800225" algn="l" defTabSz="514350" rtl="0" eaLnBrk="1" latinLnBrk="0" hangingPunct="1">
      <a:defRPr kern="1200">
        <a:solidFill>
          <a:schemeClr val="tx1"/>
        </a:solidFill>
        <a:latin typeface="Calibri" pitchFamily="34" charset="0"/>
        <a:ea typeface="+mn-ea"/>
        <a:cs typeface="Arial" charset="0"/>
      </a:defRPr>
    </a:lvl8pPr>
    <a:lvl9pPr marL="2057400" algn="l" defTabSz="51435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1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DBEC1"/>
    <a:srgbClr val="89B1B5"/>
    <a:srgbClr val="004846"/>
    <a:srgbClr val="507B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28" autoAdjust="0"/>
    <p:restoredTop sz="94764" autoAdjust="0"/>
  </p:normalViewPr>
  <p:slideViewPr>
    <p:cSldViewPr>
      <p:cViewPr>
        <p:scale>
          <a:sx n="150" d="100"/>
          <a:sy n="150" d="100"/>
        </p:scale>
        <p:origin x="612" y="5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5" d="100"/>
          <a:sy n="75" d="100"/>
        </p:scale>
        <p:origin x="-2652" y="-84"/>
      </p:cViewPr>
      <p:guideLst>
        <p:guide orient="horz" pos="2811"/>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A5B64C24-F765-47D2-C30E-0932677C56C7}"/>
              </a:ext>
            </a:extLst>
          </p:cNvPr>
          <p:cNvSpPr>
            <a:spLocks noChangeArrowheads="1"/>
          </p:cNvSpPr>
          <p:nvPr/>
        </p:nvSpPr>
        <p:spPr bwMode="auto">
          <a:xfrm>
            <a:off x="3051175" y="8502650"/>
            <a:ext cx="7572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12" tIns="44450" rIns="87312" bIns="44450">
            <a:spAutoFit/>
          </a:bodyPr>
          <a:lstStyle>
            <a:lvl1pPr defTabSz="868363">
              <a:defRPr b="1">
                <a:solidFill>
                  <a:schemeClr val="tx1"/>
                </a:solidFill>
                <a:latin typeface="Arial" panose="020B0604020202020204" pitchFamily="34" charset="0"/>
              </a:defRPr>
            </a:lvl1pPr>
            <a:lvl2pPr marL="742950" indent="-285750" defTabSz="868363">
              <a:defRPr b="1">
                <a:solidFill>
                  <a:schemeClr val="tx1"/>
                </a:solidFill>
                <a:latin typeface="Arial" panose="020B0604020202020204" pitchFamily="34" charset="0"/>
              </a:defRPr>
            </a:lvl2pPr>
            <a:lvl3pPr marL="1143000" indent="-228600" defTabSz="868363">
              <a:defRPr b="1">
                <a:solidFill>
                  <a:schemeClr val="tx1"/>
                </a:solidFill>
                <a:latin typeface="Arial" panose="020B0604020202020204" pitchFamily="34" charset="0"/>
              </a:defRPr>
            </a:lvl3pPr>
            <a:lvl4pPr marL="1600200" indent="-228600" defTabSz="868363">
              <a:defRPr b="1">
                <a:solidFill>
                  <a:schemeClr val="tx1"/>
                </a:solidFill>
                <a:latin typeface="Arial" panose="020B0604020202020204" pitchFamily="34" charset="0"/>
              </a:defRPr>
            </a:lvl4pPr>
            <a:lvl5pPr marL="2057400" indent="-228600" defTabSz="868363">
              <a:defRPr b="1">
                <a:solidFill>
                  <a:schemeClr val="tx1"/>
                </a:solidFill>
                <a:latin typeface="Arial" panose="020B0604020202020204" pitchFamily="34" charset="0"/>
              </a:defRPr>
            </a:lvl5pPr>
            <a:lvl6pPr marL="2514600" indent="-228600" defTabSz="868363" eaLnBrk="0" fontAlgn="base" hangingPunct="0">
              <a:spcBef>
                <a:spcPct val="0"/>
              </a:spcBef>
              <a:spcAft>
                <a:spcPct val="0"/>
              </a:spcAft>
              <a:defRPr b="1">
                <a:solidFill>
                  <a:schemeClr val="tx1"/>
                </a:solidFill>
                <a:latin typeface="Arial" panose="020B0604020202020204" pitchFamily="34" charset="0"/>
              </a:defRPr>
            </a:lvl6pPr>
            <a:lvl7pPr marL="2971800" indent="-228600" defTabSz="868363" eaLnBrk="0" fontAlgn="base" hangingPunct="0">
              <a:spcBef>
                <a:spcPct val="0"/>
              </a:spcBef>
              <a:spcAft>
                <a:spcPct val="0"/>
              </a:spcAft>
              <a:defRPr b="1">
                <a:solidFill>
                  <a:schemeClr val="tx1"/>
                </a:solidFill>
                <a:latin typeface="Arial" panose="020B0604020202020204" pitchFamily="34" charset="0"/>
              </a:defRPr>
            </a:lvl7pPr>
            <a:lvl8pPr marL="3429000" indent="-228600" defTabSz="868363" eaLnBrk="0" fontAlgn="base" hangingPunct="0">
              <a:spcBef>
                <a:spcPct val="0"/>
              </a:spcBef>
              <a:spcAft>
                <a:spcPct val="0"/>
              </a:spcAft>
              <a:defRPr b="1">
                <a:solidFill>
                  <a:schemeClr val="tx1"/>
                </a:solidFill>
                <a:latin typeface="Arial" panose="020B0604020202020204" pitchFamily="34" charset="0"/>
              </a:defRPr>
            </a:lvl8pPr>
            <a:lvl9pPr marL="3886200" indent="-228600" defTabSz="868363" eaLnBrk="0" fontAlgn="base" hangingPunct="0">
              <a:spcBef>
                <a:spcPct val="0"/>
              </a:spcBef>
              <a:spcAft>
                <a:spcPct val="0"/>
              </a:spcAft>
              <a:defRPr b="1">
                <a:solidFill>
                  <a:schemeClr val="tx1"/>
                </a:solidFill>
                <a:latin typeface="Arial" panose="020B0604020202020204" pitchFamily="34" charset="0"/>
              </a:defRPr>
            </a:lvl9pPr>
          </a:lstStyle>
          <a:p>
            <a:pPr algn="ctr">
              <a:lnSpc>
                <a:spcPct val="90000"/>
              </a:lnSpc>
            </a:pPr>
            <a:r>
              <a:rPr lang="en-US" altLang="en-US" sz="1200" b="0"/>
              <a:t>Page </a:t>
            </a:r>
            <a:fld id="{FC34E709-51CF-4C1C-8850-9A2D47964BAC}" type="slidenum">
              <a:rPr lang="en-US" altLang="en-US" sz="1200" b="0"/>
              <a:pPr algn="ctr">
                <a:lnSpc>
                  <a:spcPct val="90000"/>
                </a:lnSpc>
              </a:pPr>
              <a:t>‹#›</a:t>
            </a:fld>
            <a:endParaRPr lang="en-US" altLang="en-US" sz="1200" b="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D0869B2F-4A56-BA46-901A-8A68C9060687}"/>
              </a:ext>
            </a:extLst>
          </p:cNvPr>
          <p:cNvSpPr>
            <a:spLocks noChangeArrowheads="1"/>
          </p:cNvSpPr>
          <p:nvPr/>
        </p:nvSpPr>
        <p:spPr bwMode="auto">
          <a:xfrm>
            <a:off x="3051175" y="8502650"/>
            <a:ext cx="7572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12" tIns="44450" rIns="87312" bIns="44450">
            <a:spAutoFit/>
          </a:bodyPr>
          <a:lstStyle>
            <a:lvl1pPr defTabSz="868363">
              <a:defRPr b="1">
                <a:solidFill>
                  <a:schemeClr val="tx1"/>
                </a:solidFill>
                <a:latin typeface="Arial" panose="020B0604020202020204" pitchFamily="34" charset="0"/>
              </a:defRPr>
            </a:lvl1pPr>
            <a:lvl2pPr marL="742950" indent="-285750" defTabSz="868363">
              <a:defRPr b="1">
                <a:solidFill>
                  <a:schemeClr val="tx1"/>
                </a:solidFill>
                <a:latin typeface="Arial" panose="020B0604020202020204" pitchFamily="34" charset="0"/>
              </a:defRPr>
            </a:lvl2pPr>
            <a:lvl3pPr marL="1143000" indent="-228600" defTabSz="868363">
              <a:defRPr b="1">
                <a:solidFill>
                  <a:schemeClr val="tx1"/>
                </a:solidFill>
                <a:latin typeface="Arial" panose="020B0604020202020204" pitchFamily="34" charset="0"/>
              </a:defRPr>
            </a:lvl3pPr>
            <a:lvl4pPr marL="1600200" indent="-228600" defTabSz="868363">
              <a:defRPr b="1">
                <a:solidFill>
                  <a:schemeClr val="tx1"/>
                </a:solidFill>
                <a:latin typeface="Arial" panose="020B0604020202020204" pitchFamily="34" charset="0"/>
              </a:defRPr>
            </a:lvl4pPr>
            <a:lvl5pPr marL="2057400" indent="-228600" defTabSz="868363">
              <a:defRPr b="1">
                <a:solidFill>
                  <a:schemeClr val="tx1"/>
                </a:solidFill>
                <a:latin typeface="Arial" panose="020B0604020202020204" pitchFamily="34" charset="0"/>
              </a:defRPr>
            </a:lvl5pPr>
            <a:lvl6pPr marL="2514600" indent="-228600" defTabSz="868363" eaLnBrk="0" fontAlgn="base" hangingPunct="0">
              <a:spcBef>
                <a:spcPct val="0"/>
              </a:spcBef>
              <a:spcAft>
                <a:spcPct val="0"/>
              </a:spcAft>
              <a:defRPr b="1">
                <a:solidFill>
                  <a:schemeClr val="tx1"/>
                </a:solidFill>
                <a:latin typeface="Arial" panose="020B0604020202020204" pitchFamily="34" charset="0"/>
              </a:defRPr>
            </a:lvl6pPr>
            <a:lvl7pPr marL="2971800" indent="-228600" defTabSz="868363" eaLnBrk="0" fontAlgn="base" hangingPunct="0">
              <a:spcBef>
                <a:spcPct val="0"/>
              </a:spcBef>
              <a:spcAft>
                <a:spcPct val="0"/>
              </a:spcAft>
              <a:defRPr b="1">
                <a:solidFill>
                  <a:schemeClr val="tx1"/>
                </a:solidFill>
                <a:latin typeface="Arial" panose="020B0604020202020204" pitchFamily="34" charset="0"/>
              </a:defRPr>
            </a:lvl7pPr>
            <a:lvl8pPr marL="3429000" indent="-228600" defTabSz="868363" eaLnBrk="0" fontAlgn="base" hangingPunct="0">
              <a:spcBef>
                <a:spcPct val="0"/>
              </a:spcBef>
              <a:spcAft>
                <a:spcPct val="0"/>
              </a:spcAft>
              <a:defRPr b="1">
                <a:solidFill>
                  <a:schemeClr val="tx1"/>
                </a:solidFill>
                <a:latin typeface="Arial" panose="020B0604020202020204" pitchFamily="34" charset="0"/>
              </a:defRPr>
            </a:lvl8pPr>
            <a:lvl9pPr marL="3886200" indent="-228600" defTabSz="868363" eaLnBrk="0" fontAlgn="base" hangingPunct="0">
              <a:spcBef>
                <a:spcPct val="0"/>
              </a:spcBef>
              <a:spcAft>
                <a:spcPct val="0"/>
              </a:spcAft>
              <a:defRPr b="1">
                <a:solidFill>
                  <a:schemeClr val="tx1"/>
                </a:solidFill>
                <a:latin typeface="Arial" panose="020B0604020202020204" pitchFamily="34" charset="0"/>
              </a:defRPr>
            </a:lvl9pPr>
          </a:lstStyle>
          <a:p>
            <a:pPr algn="ctr">
              <a:lnSpc>
                <a:spcPct val="90000"/>
              </a:lnSpc>
            </a:pPr>
            <a:r>
              <a:rPr lang="en-US" altLang="en-US" sz="1200" b="0"/>
              <a:t>Page </a:t>
            </a:r>
            <a:fld id="{F05F5779-C330-495B-945E-95F9A6FFD4CF}" type="slidenum">
              <a:rPr lang="en-US" altLang="en-US" sz="1200" b="0"/>
              <a:pPr algn="ctr">
                <a:lnSpc>
                  <a:spcPct val="90000"/>
                </a:lnSpc>
              </a:pPr>
              <a:t>‹#›</a:t>
            </a:fld>
            <a:endParaRPr lang="en-US" altLang="en-US" sz="1200" b="0"/>
          </a:p>
        </p:txBody>
      </p:sp>
      <p:sp>
        <p:nvSpPr>
          <p:cNvPr id="40963" name="Rectangle 3">
            <a:extLst>
              <a:ext uri="{FF2B5EF4-FFF2-40B4-BE49-F238E27FC236}">
                <a16:creationId xmlns:a16="http://schemas.microsoft.com/office/drawing/2014/main" id="{36716A4A-4C3C-8E96-5170-8E06DA94829C}"/>
              </a:ext>
            </a:extLst>
          </p:cNvPr>
          <p:cNvSpPr>
            <a:spLocks noGrp="1" noRot="1" noChangeAspect="1" noChangeArrowheads="1" noTextEdit="1"/>
          </p:cNvSpPr>
          <p:nvPr>
            <p:ph type="sldImg" idx="2"/>
          </p:nvPr>
        </p:nvSpPr>
        <p:spPr bwMode="auto">
          <a:xfrm>
            <a:off x="-519113" y="120650"/>
            <a:ext cx="7897813" cy="44434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a:extLst>
              <a:ext uri="{FF2B5EF4-FFF2-40B4-BE49-F238E27FC236}">
                <a16:creationId xmlns:a16="http://schemas.microsoft.com/office/drawing/2014/main" id="{D7C34DC5-99A7-645F-5E7F-8C7E90697263}"/>
              </a:ext>
            </a:extLst>
          </p:cNvPr>
          <p:cNvSpPr>
            <a:spLocks noGrp="1" noChangeArrowheads="1"/>
          </p:cNvSpPr>
          <p:nvPr>
            <p:ph type="body" sz="quarter" idx="3"/>
          </p:nvPr>
        </p:nvSpPr>
        <p:spPr bwMode="auto">
          <a:xfrm>
            <a:off x="914400" y="4238625"/>
            <a:ext cx="5029200" cy="401637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675" kern="1200">
        <a:solidFill>
          <a:schemeClr val="tx1"/>
        </a:solidFill>
        <a:latin typeface="Arial" charset="0"/>
        <a:ea typeface="+mn-ea"/>
        <a:cs typeface="+mn-cs"/>
      </a:defRPr>
    </a:lvl1pPr>
    <a:lvl2pPr marL="257175" algn="l" rtl="0" eaLnBrk="0" fontAlgn="base" hangingPunct="0">
      <a:lnSpc>
        <a:spcPct val="90000"/>
      </a:lnSpc>
      <a:spcBef>
        <a:spcPct val="40000"/>
      </a:spcBef>
      <a:spcAft>
        <a:spcPct val="0"/>
      </a:spcAft>
      <a:defRPr sz="675" kern="1200">
        <a:solidFill>
          <a:schemeClr val="tx1"/>
        </a:solidFill>
        <a:latin typeface="Arial" charset="0"/>
        <a:ea typeface="+mn-ea"/>
        <a:cs typeface="+mn-cs"/>
      </a:defRPr>
    </a:lvl2pPr>
    <a:lvl3pPr marL="514350" algn="l" rtl="0" eaLnBrk="0" fontAlgn="base" hangingPunct="0">
      <a:lnSpc>
        <a:spcPct val="90000"/>
      </a:lnSpc>
      <a:spcBef>
        <a:spcPct val="40000"/>
      </a:spcBef>
      <a:spcAft>
        <a:spcPct val="0"/>
      </a:spcAft>
      <a:defRPr sz="675" kern="1200">
        <a:solidFill>
          <a:schemeClr val="tx1"/>
        </a:solidFill>
        <a:latin typeface="Arial" charset="0"/>
        <a:ea typeface="+mn-ea"/>
        <a:cs typeface="+mn-cs"/>
      </a:defRPr>
    </a:lvl3pPr>
    <a:lvl4pPr marL="771525" algn="l" rtl="0" eaLnBrk="0" fontAlgn="base" hangingPunct="0">
      <a:lnSpc>
        <a:spcPct val="90000"/>
      </a:lnSpc>
      <a:spcBef>
        <a:spcPct val="40000"/>
      </a:spcBef>
      <a:spcAft>
        <a:spcPct val="0"/>
      </a:spcAft>
      <a:defRPr sz="675" kern="1200">
        <a:solidFill>
          <a:schemeClr val="tx1"/>
        </a:solidFill>
        <a:latin typeface="Arial" charset="0"/>
        <a:ea typeface="+mn-ea"/>
        <a:cs typeface="+mn-cs"/>
      </a:defRPr>
    </a:lvl4pPr>
    <a:lvl5pPr marL="1028700" algn="l" rtl="0" eaLnBrk="0" fontAlgn="base" hangingPunct="0">
      <a:lnSpc>
        <a:spcPct val="90000"/>
      </a:lnSpc>
      <a:spcBef>
        <a:spcPct val="40000"/>
      </a:spcBef>
      <a:spcAft>
        <a:spcPct val="0"/>
      </a:spcAft>
      <a:defRPr sz="675" kern="1200">
        <a:solidFill>
          <a:schemeClr val="tx1"/>
        </a:solidFill>
        <a:latin typeface="Arial" charset="0"/>
        <a:ea typeface="+mn-ea"/>
        <a:cs typeface="+mn-cs"/>
      </a:defRPr>
    </a:lvl5pPr>
    <a:lvl6pPr marL="1285875" algn="l" defTabSz="514350" rtl="0" eaLnBrk="1" latinLnBrk="0" hangingPunct="1">
      <a:defRPr sz="675" kern="1200">
        <a:solidFill>
          <a:schemeClr val="tx1"/>
        </a:solidFill>
        <a:latin typeface="+mn-lt"/>
        <a:ea typeface="+mn-ea"/>
        <a:cs typeface="+mn-cs"/>
      </a:defRPr>
    </a:lvl6pPr>
    <a:lvl7pPr marL="1543050" algn="l" defTabSz="514350" rtl="0" eaLnBrk="1" latinLnBrk="0" hangingPunct="1">
      <a:defRPr sz="675" kern="1200">
        <a:solidFill>
          <a:schemeClr val="tx1"/>
        </a:solidFill>
        <a:latin typeface="+mn-lt"/>
        <a:ea typeface="+mn-ea"/>
        <a:cs typeface="+mn-cs"/>
      </a:defRPr>
    </a:lvl7pPr>
    <a:lvl8pPr marL="1800225" algn="l" defTabSz="514350" rtl="0" eaLnBrk="1" latinLnBrk="0" hangingPunct="1">
      <a:defRPr sz="675" kern="1200">
        <a:solidFill>
          <a:schemeClr val="tx1"/>
        </a:solidFill>
        <a:latin typeface="+mn-lt"/>
        <a:ea typeface="+mn-ea"/>
        <a:cs typeface="+mn-cs"/>
      </a:defRPr>
    </a:lvl8pPr>
    <a:lvl9pPr marL="2057400" algn="l" defTabSz="514350" rtl="0" eaLnBrk="1" latinLnBrk="0" hangingPunct="1">
      <a:defRPr sz="67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7A11A6A5-919F-A959-48FD-BD0C6395E594}"/>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C27A210F-E80C-57CD-E6B3-6B1419A510D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p:bg>
      <p:bgPr>
        <a:solidFill>
          <a:schemeClr val="accent2"/>
        </a:solidFill>
        <a:effectLst/>
      </p:bgPr>
    </p:bg>
    <p:spTree>
      <p:nvGrpSpPr>
        <p:cNvPr id="1" name=""/>
        <p:cNvGrpSpPr/>
        <p:nvPr/>
      </p:nvGrpSpPr>
      <p:grpSpPr>
        <a:xfrm>
          <a:off x="0" y="0"/>
          <a:ext cx="0" cy="0"/>
          <a:chOff x="0" y="0"/>
          <a:chExt cx="0" cy="0"/>
        </a:xfrm>
      </p:grpSpPr>
      <p:sp>
        <p:nvSpPr>
          <p:cNvPr id="15" name="Rectangle 14"/>
          <p:cNvSpPr/>
          <p:nvPr/>
        </p:nvSpPr>
        <p:spPr>
          <a:xfrm>
            <a:off x="35496" y="4803998"/>
            <a:ext cx="1872208" cy="339502"/>
          </a:xfrm>
          <a:prstGeom prst="rect">
            <a:avLst/>
          </a:prstGeom>
          <a:solidFill>
            <a:srgbClr val="008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4" name="Rectangle 13"/>
          <p:cNvSpPr/>
          <p:nvPr/>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itle 1"/>
          <p:cNvSpPr>
            <a:spLocks noGrp="1"/>
          </p:cNvSpPr>
          <p:nvPr>
            <p:ph type="ctrTitle" hasCustomPrompt="1"/>
          </p:nvPr>
        </p:nvSpPr>
        <p:spPr>
          <a:xfrm>
            <a:off x="472008" y="776546"/>
            <a:ext cx="8348464" cy="1507173"/>
          </a:xfrm>
        </p:spPr>
        <p:txBody>
          <a:bodyPr anchor="t"/>
          <a:lstStyle>
            <a:lvl1pPr algn="l">
              <a:defRPr sz="4000" b="1">
                <a:solidFill>
                  <a:schemeClr val="bg1"/>
                </a:solidFill>
              </a:defRPr>
            </a:lvl1pPr>
          </a:lstStyle>
          <a:p>
            <a:r>
              <a:rPr lang="en-US" dirty="0"/>
              <a:t>Title of presentation</a:t>
            </a:r>
            <a:endParaRPr lang="en-CA" dirty="0"/>
          </a:p>
        </p:txBody>
      </p:sp>
      <p:sp>
        <p:nvSpPr>
          <p:cNvPr id="13" name="Rectangle 12">
            <a:extLst>
              <a:ext uri="{FF2B5EF4-FFF2-40B4-BE49-F238E27FC236}">
                <a16:creationId xmlns:a16="http://schemas.microsoft.com/office/drawing/2014/main" id="{5FFE8F5B-B518-EC44-A50A-C90EA99081FF}"/>
              </a:ext>
            </a:extLst>
          </p:cNvPr>
          <p:cNvSpPr/>
          <p:nvPr/>
        </p:nvSpPr>
        <p:spPr>
          <a:xfrm>
            <a:off x="552420" y="637396"/>
            <a:ext cx="576000" cy="90000"/>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itle 2"/>
          <p:cNvSpPr>
            <a:spLocks noGrp="1"/>
          </p:cNvSpPr>
          <p:nvPr>
            <p:ph type="subTitle" idx="1" hasCustomPrompt="1"/>
          </p:nvPr>
        </p:nvSpPr>
        <p:spPr>
          <a:xfrm>
            <a:off x="483446" y="3363839"/>
            <a:ext cx="8355754" cy="452496"/>
          </a:xfrm>
        </p:spPr>
        <p:txBody>
          <a:bodyPr>
            <a:normAutofit/>
          </a:bodyPr>
          <a:lstStyle>
            <a:lvl1pPr marL="0" indent="0" algn="l">
              <a:spcBef>
                <a:spcPts val="0"/>
              </a:spcBef>
              <a:buNone/>
              <a:defRPr sz="2200" baseline="0">
                <a:solidFill>
                  <a:schemeClr val="bg1"/>
                </a:solidFill>
              </a:defRPr>
            </a:lvl1pPr>
            <a:lvl2pPr marL="0" marR="0" indent="0" algn="l" defTabSz="914411" rtl="0" eaLnBrk="1" fontAlgn="auto" latinLnBrk="0" hangingPunct="1">
              <a:lnSpc>
                <a:spcPct val="100000"/>
              </a:lnSpc>
              <a:spcBef>
                <a:spcPts val="0"/>
              </a:spcBef>
              <a:spcAft>
                <a:spcPts val="0"/>
              </a:spcAft>
              <a:buClrTx/>
              <a:buSzTx/>
              <a:buFont typeface="Arial" panose="020B0604020202020204" pitchFamily="34" charset="0"/>
              <a:buNone/>
              <a:tabLst/>
              <a:defRPr sz="2200">
                <a:solidFill>
                  <a:schemeClr val="bg1"/>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en-US" dirty="0"/>
              <a:t>Subtitle</a:t>
            </a:r>
          </a:p>
          <a:p>
            <a:pPr lvl="1"/>
            <a:endParaRPr lang="en-CA" dirty="0"/>
          </a:p>
        </p:txBody>
      </p:sp>
      <p:sp>
        <p:nvSpPr>
          <p:cNvPr id="16" name="Text Placeholder 21"/>
          <p:cNvSpPr>
            <a:spLocks noGrp="1"/>
          </p:cNvSpPr>
          <p:nvPr>
            <p:ph type="body" sz="quarter" idx="12" hasCustomPrompt="1"/>
          </p:nvPr>
        </p:nvSpPr>
        <p:spPr>
          <a:xfrm>
            <a:off x="483446" y="3834359"/>
            <a:ext cx="8355754" cy="609600"/>
          </a:xfrm>
        </p:spPr>
        <p:txBody>
          <a:bodyPr>
            <a:normAutofit/>
          </a:bodyPr>
          <a:lstStyle>
            <a:lvl1pPr marL="0" indent="0">
              <a:buNone/>
              <a:defRPr sz="1400" baseline="0">
                <a:solidFill>
                  <a:schemeClr val="bg1"/>
                </a:solidFill>
              </a:defRPr>
            </a:lvl1pPr>
            <a:lvl2pPr marL="0" indent="0">
              <a:buNone/>
              <a:defRPr sz="1400">
                <a:solidFill>
                  <a:schemeClr val="bg1"/>
                </a:solidFill>
              </a:defRPr>
            </a:lvl2pPr>
          </a:lstStyle>
          <a:p>
            <a:pPr lvl="0"/>
            <a:r>
              <a:rPr lang="en-US" dirty="0"/>
              <a:t>[Presenter Name], [Presenter Title]</a:t>
            </a:r>
          </a:p>
          <a:p>
            <a:pPr lvl="0"/>
            <a:r>
              <a:rPr lang="en-US" dirty="0"/>
              <a:t>[Month] [Day], [Year]</a:t>
            </a:r>
          </a:p>
        </p:txBody>
      </p:sp>
    </p:spTree>
    <p:extLst>
      <p:ext uri="{BB962C8B-B14F-4D97-AF65-F5344CB8AC3E}">
        <p14:creationId xmlns:p14="http://schemas.microsoft.com/office/powerpoint/2010/main" val="492693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vider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79289"/>
            <a:ext cx="7772400" cy="1643037"/>
          </a:xfrm>
        </p:spPr>
        <p:txBody>
          <a:bodyPr lIns="0" tIns="0" rIns="0" bIns="0" anchor="b" anchorCtr="0"/>
          <a:lstStyle>
            <a:lvl1pPr algn="ctr">
              <a:defRPr b="1">
                <a:solidFill>
                  <a:schemeClr val="tx1"/>
                </a:solidFill>
              </a:defRPr>
            </a:lvl1pPr>
          </a:lstStyle>
          <a:p>
            <a:r>
              <a:rPr lang="en-US" dirty="0"/>
              <a:t>Click to add section title</a:t>
            </a:r>
            <a:endParaRPr lang="en-CA" dirty="0"/>
          </a:p>
        </p:txBody>
      </p:sp>
      <p:sp>
        <p:nvSpPr>
          <p:cNvPr id="3" name="Subtitle 2"/>
          <p:cNvSpPr>
            <a:spLocks noGrp="1"/>
          </p:cNvSpPr>
          <p:nvPr>
            <p:ph type="subTitle" idx="1" hasCustomPrompt="1"/>
          </p:nvPr>
        </p:nvSpPr>
        <p:spPr>
          <a:xfrm>
            <a:off x="1371600" y="2801723"/>
            <a:ext cx="6400800" cy="1314003"/>
          </a:xfrm>
        </p:spPr>
        <p:txBody>
          <a:bodyPr lIns="0" tIns="0" rIns="0" bIns="0"/>
          <a:lstStyle>
            <a:lvl1pPr marL="0" indent="0" algn="ctr">
              <a:buNone/>
              <a:defRPr b="0" baseline="0">
                <a:solidFill>
                  <a:schemeClr val="tx1"/>
                </a:solidFill>
              </a:defRPr>
            </a:lvl1pPr>
            <a:lvl2pPr marL="457206" indent="0" algn="ctr">
              <a:buNone/>
              <a:defRPr>
                <a:solidFill>
                  <a:schemeClr val="tx1">
                    <a:tint val="75000"/>
                  </a:schemeClr>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en-US" dirty="0"/>
              <a:t>Click to add section subtitle</a:t>
            </a:r>
            <a:endParaRPr lang="en-CA" dirty="0"/>
          </a:p>
        </p:txBody>
      </p:sp>
      <p:sp>
        <p:nvSpPr>
          <p:cNvPr id="7" name="Rectangle 6">
            <a:extLst>
              <a:ext uri="{FF2B5EF4-FFF2-40B4-BE49-F238E27FC236}">
                <a16:creationId xmlns:a16="http://schemas.microsoft.com/office/drawing/2014/main" id="{5FFE8F5B-B518-EC44-A50A-C90EA99081FF}"/>
              </a:ext>
            </a:extLst>
          </p:cNvPr>
          <p:cNvSpPr/>
          <p:nvPr/>
        </p:nvSpPr>
        <p:spPr>
          <a:xfrm>
            <a:off x="4284000" y="2506472"/>
            <a:ext cx="576000" cy="90000"/>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FFE8F5B-B518-EC44-A50A-C90EA99081FF}"/>
              </a:ext>
            </a:extLst>
          </p:cNvPr>
          <p:cNvSpPr/>
          <p:nvPr/>
        </p:nvSpPr>
        <p:spPr>
          <a:xfrm>
            <a:off x="107505" y="4953398"/>
            <a:ext cx="1571297" cy="116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rgbClr val="000000"/>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1001"/>
            <a:ext cx="1143000" cy="321310"/>
          </a:xfrm>
          <a:prstGeom prst="rect">
            <a:avLst/>
          </a:prstGeom>
        </p:spPr>
      </p:pic>
    </p:spTree>
    <p:extLst>
      <p:ext uri="{BB962C8B-B14F-4D97-AF65-F5344CB8AC3E}">
        <p14:creationId xmlns:p14="http://schemas.microsoft.com/office/powerpoint/2010/main" val="2192586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vider (Dark)">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7" name="Title 1">
            <a:extLst>
              <a:ext uri="{FF2B5EF4-FFF2-40B4-BE49-F238E27FC236}">
                <a16:creationId xmlns:a16="http://schemas.microsoft.com/office/drawing/2014/main" id="{D5FF3AA9-C096-5042-98A3-25B775F60D1D}"/>
              </a:ext>
            </a:extLst>
          </p:cNvPr>
          <p:cNvSpPr>
            <a:spLocks noGrp="1"/>
          </p:cNvSpPr>
          <p:nvPr>
            <p:ph type="ctrTitle" hasCustomPrompt="1"/>
          </p:nvPr>
        </p:nvSpPr>
        <p:spPr>
          <a:xfrm>
            <a:off x="685800" y="679289"/>
            <a:ext cx="7772400" cy="1643037"/>
          </a:xfrm>
        </p:spPr>
        <p:txBody>
          <a:bodyPr lIns="0" tIns="0" rIns="0" bIns="0" anchor="b" anchorCtr="0"/>
          <a:lstStyle>
            <a:lvl1pPr algn="ctr">
              <a:defRPr b="1">
                <a:solidFill>
                  <a:schemeClr val="bg1"/>
                </a:solidFill>
              </a:defRPr>
            </a:lvl1pPr>
          </a:lstStyle>
          <a:p>
            <a:r>
              <a:rPr lang="en-US" dirty="0"/>
              <a:t>Click to add section title</a:t>
            </a:r>
            <a:endParaRPr lang="en-CA" dirty="0"/>
          </a:p>
        </p:txBody>
      </p:sp>
      <p:sp>
        <p:nvSpPr>
          <p:cNvPr id="9" name="Subtitle 2">
            <a:extLst>
              <a:ext uri="{FF2B5EF4-FFF2-40B4-BE49-F238E27FC236}">
                <a16:creationId xmlns:a16="http://schemas.microsoft.com/office/drawing/2014/main" id="{D039A923-0258-164F-A488-8BC51BE10E15}"/>
              </a:ext>
            </a:extLst>
          </p:cNvPr>
          <p:cNvSpPr>
            <a:spLocks noGrp="1"/>
          </p:cNvSpPr>
          <p:nvPr>
            <p:ph type="subTitle" idx="1" hasCustomPrompt="1"/>
          </p:nvPr>
        </p:nvSpPr>
        <p:spPr>
          <a:xfrm>
            <a:off x="1371600" y="2801723"/>
            <a:ext cx="6400800" cy="1314003"/>
          </a:xfrm>
        </p:spPr>
        <p:txBody>
          <a:bodyPr lIns="0" tIns="0" rIns="0" bIns="0"/>
          <a:lstStyle>
            <a:lvl1pPr marL="0" indent="0" algn="ctr">
              <a:buNone/>
              <a:defRPr b="0" baseline="0">
                <a:solidFill>
                  <a:schemeClr val="bg1"/>
                </a:solidFill>
              </a:defRPr>
            </a:lvl1pPr>
            <a:lvl2pPr marL="457206" indent="0" algn="ctr">
              <a:buNone/>
              <a:defRPr>
                <a:solidFill>
                  <a:schemeClr val="tx1">
                    <a:tint val="75000"/>
                  </a:schemeClr>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en-US" dirty="0"/>
              <a:t>Click to add section subtitle</a:t>
            </a:r>
            <a:endParaRPr lang="en-CA" dirty="0"/>
          </a:p>
        </p:txBody>
      </p:sp>
      <p:sp>
        <p:nvSpPr>
          <p:cNvPr id="12" name="Rectangle 11">
            <a:extLst>
              <a:ext uri="{FF2B5EF4-FFF2-40B4-BE49-F238E27FC236}">
                <a16:creationId xmlns:a16="http://schemas.microsoft.com/office/drawing/2014/main" id="{5FFE8F5B-B518-EC44-A50A-C90EA99081FF}"/>
              </a:ext>
            </a:extLst>
          </p:cNvPr>
          <p:cNvSpPr/>
          <p:nvPr/>
        </p:nvSpPr>
        <p:spPr>
          <a:xfrm>
            <a:off x="4284000" y="2506472"/>
            <a:ext cx="576000" cy="90000"/>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FFE8F5B-B518-EC44-A50A-C90EA99081FF}"/>
              </a:ext>
            </a:extLst>
          </p:cNvPr>
          <p:cNvSpPr/>
          <p:nvPr/>
        </p:nvSpPr>
        <p:spPr>
          <a:xfrm>
            <a:off x="107505" y="4953398"/>
            <a:ext cx="1571297" cy="116950"/>
          </a:xfrm>
          <a:prstGeom prst="rect">
            <a:avLst/>
          </a:prstGeom>
          <a:solidFill>
            <a:srgbClr val="364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chemeClr val="bg1">
                    <a:lumMod val="9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3382067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Colour)">
    <p:bg>
      <p:bgPr>
        <a:solidFill>
          <a:schemeClr val="accent2"/>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Rectangle 8"/>
          <p:cNvSpPr/>
          <p:nvPr/>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itle 1">
            <a:extLst>
              <a:ext uri="{FF2B5EF4-FFF2-40B4-BE49-F238E27FC236}">
                <a16:creationId xmlns:a16="http://schemas.microsoft.com/office/drawing/2014/main" id="{CBBBC93A-5772-BA44-A64A-AA8C527E2424}"/>
              </a:ext>
            </a:extLst>
          </p:cNvPr>
          <p:cNvSpPr>
            <a:spLocks noGrp="1"/>
          </p:cNvSpPr>
          <p:nvPr>
            <p:ph type="ctrTitle" hasCustomPrompt="1"/>
          </p:nvPr>
        </p:nvSpPr>
        <p:spPr>
          <a:xfrm>
            <a:off x="685800" y="679289"/>
            <a:ext cx="7772400" cy="1643037"/>
          </a:xfrm>
        </p:spPr>
        <p:txBody>
          <a:bodyPr lIns="0" tIns="0" rIns="0" bIns="0" anchor="b" anchorCtr="0"/>
          <a:lstStyle>
            <a:lvl1pPr algn="ctr">
              <a:defRPr b="1">
                <a:solidFill>
                  <a:schemeClr val="bg1"/>
                </a:solidFill>
              </a:defRPr>
            </a:lvl1pPr>
          </a:lstStyle>
          <a:p>
            <a:r>
              <a:rPr lang="en-US" dirty="0"/>
              <a:t>Click to add section title</a:t>
            </a:r>
            <a:endParaRPr lang="en-CA" dirty="0"/>
          </a:p>
        </p:txBody>
      </p:sp>
      <p:sp>
        <p:nvSpPr>
          <p:cNvPr id="11" name="Subtitle 2">
            <a:extLst>
              <a:ext uri="{FF2B5EF4-FFF2-40B4-BE49-F238E27FC236}">
                <a16:creationId xmlns:a16="http://schemas.microsoft.com/office/drawing/2014/main" id="{2B57F7FB-B53B-F94F-9170-031F1333F6D2}"/>
              </a:ext>
            </a:extLst>
          </p:cNvPr>
          <p:cNvSpPr>
            <a:spLocks noGrp="1"/>
          </p:cNvSpPr>
          <p:nvPr>
            <p:ph type="subTitle" idx="1" hasCustomPrompt="1"/>
          </p:nvPr>
        </p:nvSpPr>
        <p:spPr>
          <a:xfrm>
            <a:off x="1371600" y="2801723"/>
            <a:ext cx="6400800" cy="1314003"/>
          </a:xfrm>
        </p:spPr>
        <p:txBody>
          <a:bodyPr lIns="0" tIns="0" rIns="0" bIns="0"/>
          <a:lstStyle>
            <a:lvl1pPr marL="0" indent="0" algn="ctr">
              <a:buNone/>
              <a:defRPr b="0" baseline="0">
                <a:solidFill>
                  <a:schemeClr val="bg1"/>
                </a:solidFill>
              </a:defRPr>
            </a:lvl1pPr>
            <a:lvl2pPr marL="457206" indent="0" algn="ctr">
              <a:buNone/>
              <a:defRPr>
                <a:solidFill>
                  <a:schemeClr val="tx1">
                    <a:tint val="75000"/>
                  </a:schemeClr>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en-US" dirty="0"/>
              <a:t>Click to add section subtitle</a:t>
            </a:r>
            <a:endParaRPr lang="en-CA" dirty="0"/>
          </a:p>
        </p:txBody>
      </p:sp>
      <p:sp>
        <p:nvSpPr>
          <p:cNvPr id="14" name="Rectangle 13">
            <a:extLst>
              <a:ext uri="{FF2B5EF4-FFF2-40B4-BE49-F238E27FC236}">
                <a16:creationId xmlns:a16="http://schemas.microsoft.com/office/drawing/2014/main" id="{5FFE8F5B-B518-EC44-A50A-C90EA99081FF}"/>
              </a:ext>
            </a:extLst>
          </p:cNvPr>
          <p:cNvSpPr/>
          <p:nvPr/>
        </p:nvSpPr>
        <p:spPr>
          <a:xfrm>
            <a:off x="4284000" y="2506472"/>
            <a:ext cx="576000" cy="90000"/>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FFE8F5B-B518-EC44-A50A-C90EA99081FF}"/>
              </a:ext>
            </a:extLst>
          </p:cNvPr>
          <p:cNvSpPr/>
          <p:nvPr/>
        </p:nvSpPr>
        <p:spPr>
          <a:xfrm>
            <a:off x="107505" y="4953398"/>
            <a:ext cx="1571297" cy="116950"/>
          </a:xfrm>
          <a:prstGeom prst="rect">
            <a:avLst/>
          </a:prstGeom>
          <a:solidFill>
            <a:srgbClr val="008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chemeClr val="bg1">
                    <a:lumMod val="9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3122533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Emphasis (Ligh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tx1"/>
                </a:solidFill>
              </a:defRPr>
            </a:lvl1pPr>
            <a:lvl2pPr marL="457206" indent="0" algn="ctr">
              <a:buNone/>
              <a:defRPr>
                <a:solidFill>
                  <a:schemeClr val="tx1">
                    <a:tint val="75000"/>
                  </a:schemeClr>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en-US" dirty="0"/>
              <a:t>Click to add a point you want to emphasize.</a:t>
            </a:r>
            <a:endParaRPr lang="en-CA" dirty="0"/>
          </a:p>
        </p:txBody>
      </p:sp>
      <p:sp>
        <p:nvSpPr>
          <p:cNvPr id="5" name="Rectangle 4">
            <a:extLst>
              <a:ext uri="{FF2B5EF4-FFF2-40B4-BE49-F238E27FC236}">
                <a16:creationId xmlns:a16="http://schemas.microsoft.com/office/drawing/2014/main" id="{5FFE8F5B-B518-EC44-A50A-C90EA99081FF}"/>
              </a:ext>
            </a:extLst>
          </p:cNvPr>
          <p:cNvSpPr/>
          <p:nvPr/>
        </p:nvSpPr>
        <p:spPr>
          <a:xfrm>
            <a:off x="107505" y="4953398"/>
            <a:ext cx="1571297" cy="116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rgbClr val="000000"/>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1001"/>
            <a:ext cx="1143000" cy="321310"/>
          </a:xfrm>
          <a:prstGeom prst="rect">
            <a:avLst/>
          </a:prstGeom>
        </p:spPr>
      </p:pic>
    </p:spTree>
    <p:extLst>
      <p:ext uri="{BB962C8B-B14F-4D97-AF65-F5344CB8AC3E}">
        <p14:creationId xmlns:p14="http://schemas.microsoft.com/office/powerpoint/2010/main" val="571568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Emphasis (Dark)">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Subtitle 2">
            <a:extLst>
              <a:ext uri="{FF2B5EF4-FFF2-40B4-BE49-F238E27FC236}">
                <a16:creationId xmlns:a16="http://schemas.microsoft.com/office/drawing/2014/main" id="{D6C6EC09-260E-7844-A3F8-F74886BBBE83}"/>
              </a:ext>
            </a:extLst>
          </p:cNvPr>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bg1"/>
                </a:solidFill>
              </a:defRPr>
            </a:lvl1pPr>
            <a:lvl2pPr marL="457206" indent="0" algn="ctr">
              <a:buNone/>
              <a:defRPr>
                <a:solidFill>
                  <a:schemeClr val="tx1">
                    <a:tint val="75000"/>
                  </a:schemeClr>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en-US" dirty="0"/>
              <a:t>Click to add a point you want to emphasize.</a:t>
            </a:r>
            <a:endParaRPr lang="en-CA" dirty="0"/>
          </a:p>
        </p:txBody>
      </p:sp>
      <p:sp>
        <p:nvSpPr>
          <p:cNvPr id="5"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chemeClr val="bg1">
                    <a:lumMod val="9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
        <p:nvSpPr>
          <p:cNvPr id="6" name="Rectangle 5">
            <a:extLst>
              <a:ext uri="{FF2B5EF4-FFF2-40B4-BE49-F238E27FC236}">
                <a16:creationId xmlns:a16="http://schemas.microsoft.com/office/drawing/2014/main" id="{5FFE8F5B-B518-EC44-A50A-C90EA99081FF}"/>
              </a:ext>
            </a:extLst>
          </p:cNvPr>
          <p:cNvSpPr/>
          <p:nvPr/>
        </p:nvSpPr>
        <p:spPr>
          <a:xfrm>
            <a:off x="107505" y="4953398"/>
            <a:ext cx="1571297" cy="116950"/>
          </a:xfrm>
          <a:prstGeom prst="rect">
            <a:avLst/>
          </a:prstGeom>
          <a:solidFill>
            <a:srgbClr val="364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3602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mphasis (Colour)">
    <p:bg>
      <p:bgPr>
        <a:solidFill>
          <a:schemeClr val="accent2"/>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0" name="Rectangle 9"/>
          <p:cNvSpPr/>
          <p:nvPr/>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Subtitle 2">
            <a:extLst>
              <a:ext uri="{FF2B5EF4-FFF2-40B4-BE49-F238E27FC236}">
                <a16:creationId xmlns:a16="http://schemas.microsoft.com/office/drawing/2014/main" id="{9BFDAEB0-C263-3249-9B91-A576F97273C4}"/>
              </a:ext>
            </a:extLst>
          </p:cNvPr>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bg1"/>
                </a:solidFill>
              </a:defRPr>
            </a:lvl1pPr>
            <a:lvl2pPr marL="457206" indent="0" algn="ctr">
              <a:buNone/>
              <a:defRPr>
                <a:solidFill>
                  <a:schemeClr val="tx1">
                    <a:tint val="75000"/>
                  </a:schemeClr>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en-US" dirty="0"/>
              <a:t>Click to add a point you want to emphasize.</a:t>
            </a:r>
            <a:endParaRPr lang="en-CA" dirty="0"/>
          </a:p>
        </p:txBody>
      </p:sp>
      <p:sp>
        <p:nvSpPr>
          <p:cNvPr id="6" name="Rectangle 5">
            <a:extLst>
              <a:ext uri="{FF2B5EF4-FFF2-40B4-BE49-F238E27FC236}">
                <a16:creationId xmlns:a16="http://schemas.microsoft.com/office/drawing/2014/main" id="{5FFE8F5B-B518-EC44-A50A-C90EA99081FF}"/>
              </a:ext>
            </a:extLst>
          </p:cNvPr>
          <p:cNvSpPr/>
          <p:nvPr/>
        </p:nvSpPr>
        <p:spPr>
          <a:xfrm>
            <a:off x="107505" y="4953398"/>
            <a:ext cx="1571297" cy="116950"/>
          </a:xfrm>
          <a:prstGeom prst="rect">
            <a:avLst/>
          </a:prstGeom>
          <a:solidFill>
            <a:srgbClr val="008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chemeClr val="bg1">
                    <a:lumMod val="9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2812918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with 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FE8F5B-B518-EC44-A50A-C90EA99081FF}"/>
              </a:ext>
            </a:extLst>
          </p:cNvPr>
          <p:cNvSpPr/>
          <p:nvPr/>
        </p:nvSpPr>
        <p:spPr>
          <a:xfrm>
            <a:off x="107505" y="4953398"/>
            <a:ext cx="1571297" cy="116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rgbClr val="000000"/>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1001"/>
            <a:ext cx="1143000" cy="321310"/>
          </a:xfrm>
          <a:prstGeom prst="rect">
            <a:avLst/>
          </a:prstGeom>
        </p:spPr>
      </p:pic>
      <p:sp>
        <p:nvSpPr>
          <p:cNvPr id="18" name="Content Placeholder 2"/>
          <p:cNvSpPr>
            <a:spLocks noGrp="1"/>
          </p:cNvSpPr>
          <p:nvPr>
            <p:ph idx="1" hasCustomPrompt="1"/>
          </p:nvPr>
        </p:nvSpPr>
        <p:spPr>
          <a:xfrm>
            <a:off x="539552" y="1356958"/>
            <a:ext cx="8229600" cy="32310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1" name="Title 1"/>
          <p:cNvSpPr>
            <a:spLocks noGrp="1"/>
          </p:cNvSpPr>
          <p:nvPr>
            <p:ph type="title" hasCustomPrompt="1"/>
          </p:nvPr>
        </p:nvSpPr>
        <p:spPr>
          <a:xfrm>
            <a:off x="539552" y="339502"/>
            <a:ext cx="8219256" cy="519912"/>
          </a:xfrm>
        </p:spPr>
        <p:txBody>
          <a:bodyPr lIns="0" anchor="t"/>
          <a:lstStyle>
            <a:lvl1pPr>
              <a:defRPr sz="3200" b="1" baseline="0">
                <a:solidFill>
                  <a:srgbClr val="0081AB"/>
                </a:solidFill>
              </a:defRPr>
            </a:lvl1pPr>
          </a:lstStyle>
          <a:p>
            <a:r>
              <a:rPr lang="en-US" dirty="0"/>
              <a:t>Click to edit title</a:t>
            </a:r>
            <a:endParaRPr lang="en-CA" dirty="0"/>
          </a:p>
        </p:txBody>
      </p:sp>
    </p:spTree>
    <p:extLst>
      <p:ext uri="{BB962C8B-B14F-4D97-AF65-F5344CB8AC3E}">
        <p14:creationId xmlns:p14="http://schemas.microsoft.com/office/powerpoint/2010/main" val="1702198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no title">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438150"/>
            <a:ext cx="8229600" cy="40290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Rectangle 4">
            <a:extLst>
              <a:ext uri="{FF2B5EF4-FFF2-40B4-BE49-F238E27FC236}">
                <a16:creationId xmlns:a16="http://schemas.microsoft.com/office/drawing/2014/main" id="{5FFE8F5B-B518-EC44-A50A-C90EA99081FF}"/>
              </a:ext>
            </a:extLst>
          </p:cNvPr>
          <p:cNvSpPr/>
          <p:nvPr/>
        </p:nvSpPr>
        <p:spPr>
          <a:xfrm>
            <a:off x="107505" y="4953398"/>
            <a:ext cx="1571297" cy="116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rgbClr val="000000"/>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1001"/>
            <a:ext cx="1143000" cy="321310"/>
          </a:xfrm>
          <a:prstGeom prst="rect">
            <a:avLst/>
          </a:prstGeom>
        </p:spPr>
      </p:pic>
    </p:spTree>
    <p:extLst>
      <p:ext uri="{BB962C8B-B14F-4D97-AF65-F5344CB8AC3E}">
        <p14:creationId xmlns:p14="http://schemas.microsoft.com/office/powerpoint/2010/main" val="3956504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e / Contras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24E056-0060-F047-943E-3150CB1524C2}"/>
              </a:ext>
            </a:extLst>
          </p:cNvPr>
          <p:cNvSpPr/>
          <p:nvPr/>
        </p:nvSpPr>
        <p:spPr>
          <a:xfrm>
            <a:off x="4572000" y="0"/>
            <a:ext cx="4572000" cy="50673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67544" y="1275607"/>
            <a:ext cx="3628206" cy="3168352"/>
          </a:xfrm>
        </p:spPr>
        <p:txBody>
          <a:bodyPr/>
          <a:lstStyle>
            <a:lvl1pPr>
              <a:defRPr sz="18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p:cNvSpPr>
            <a:spLocks noGrp="1"/>
          </p:cNvSpPr>
          <p:nvPr>
            <p:ph sz="half" idx="2"/>
          </p:nvPr>
        </p:nvSpPr>
        <p:spPr>
          <a:xfrm>
            <a:off x="5039544" y="1275607"/>
            <a:ext cx="3628206" cy="3168352"/>
          </a:xfrm>
        </p:spPr>
        <p:txBody>
          <a:bodyPr/>
          <a:lstStyle>
            <a:lvl1pPr>
              <a:defRPr sz="18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Rectangle 10">
            <a:extLst>
              <a:ext uri="{FF2B5EF4-FFF2-40B4-BE49-F238E27FC236}">
                <a16:creationId xmlns:a16="http://schemas.microsoft.com/office/drawing/2014/main" id="{5FFE8F5B-B518-EC44-A50A-C90EA99081FF}"/>
              </a:ext>
            </a:extLst>
          </p:cNvPr>
          <p:cNvSpPr/>
          <p:nvPr/>
        </p:nvSpPr>
        <p:spPr>
          <a:xfrm>
            <a:off x="107505" y="4953398"/>
            <a:ext cx="1571297" cy="116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rgbClr val="000000"/>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1001"/>
            <a:ext cx="1143000" cy="321310"/>
          </a:xfrm>
          <a:prstGeom prst="rect">
            <a:avLst/>
          </a:prstGeom>
        </p:spPr>
      </p:pic>
      <p:sp>
        <p:nvSpPr>
          <p:cNvPr id="15" name="Title 1">
            <a:extLst>
              <a:ext uri="{FF2B5EF4-FFF2-40B4-BE49-F238E27FC236}">
                <a16:creationId xmlns:a16="http://schemas.microsoft.com/office/drawing/2014/main" id="{3DEEA8F2-FD20-C944-86A1-F72E5972CF2D}"/>
              </a:ext>
            </a:extLst>
          </p:cNvPr>
          <p:cNvSpPr>
            <a:spLocks noGrp="1"/>
          </p:cNvSpPr>
          <p:nvPr>
            <p:ph type="title" hasCustomPrompt="1"/>
          </p:nvPr>
        </p:nvSpPr>
        <p:spPr>
          <a:xfrm>
            <a:off x="5039544" y="379974"/>
            <a:ext cx="3628206" cy="569218"/>
          </a:xfrm>
        </p:spPr>
        <p:txBody>
          <a:bodyPr anchor="t"/>
          <a:lstStyle>
            <a:lvl1pPr>
              <a:defRPr sz="2800" b="1">
                <a:solidFill>
                  <a:srgbClr val="0081AB"/>
                </a:solidFill>
              </a:defRPr>
            </a:lvl1pPr>
          </a:lstStyle>
          <a:p>
            <a:r>
              <a:rPr lang="en-US" dirty="0"/>
              <a:t>Concept #2</a:t>
            </a:r>
            <a:endParaRPr lang="en-CA" dirty="0"/>
          </a:p>
        </p:txBody>
      </p:sp>
      <p:sp>
        <p:nvSpPr>
          <p:cNvPr id="16" name="Text Placeholder 50">
            <a:extLst>
              <a:ext uri="{FF2B5EF4-FFF2-40B4-BE49-F238E27FC236}">
                <a16:creationId xmlns:a16="http://schemas.microsoft.com/office/drawing/2014/main" id="{07D2C18B-0EFA-454F-8FCB-5CA4BEE7A2DA}"/>
              </a:ext>
            </a:extLst>
          </p:cNvPr>
          <p:cNvSpPr>
            <a:spLocks noGrp="1"/>
          </p:cNvSpPr>
          <p:nvPr>
            <p:ph type="body" sz="quarter" idx="10" hasCustomPrompt="1"/>
          </p:nvPr>
        </p:nvSpPr>
        <p:spPr>
          <a:xfrm>
            <a:off x="467544" y="378114"/>
            <a:ext cx="3628206" cy="575469"/>
          </a:xfrm>
        </p:spPr>
        <p:txBody>
          <a:bodyPr anchor="t"/>
          <a:lstStyle>
            <a:lvl1pPr marL="0" indent="0">
              <a:buNone/>
              <a:defRPr sz="2800" b="1">
                <a:solidFill>
                  <a:srgbClr val="0081AB"/>
                </a:solidFill>
              </a:defRPr>
            </a:lvl1pPr>
          </a:lstStyle>
          <a:p>
            <a:pPr lvl="0"/>
            <a:r>
              <a:rPr lang="en-US" dirty="0"/>
              <a:t>Concept #1</a:t>
            </a:r>
          </a:p>
        </p:txBody>
      </p:sp>
    </p:spTree>
    <p:extLst>
      <p:ext uri="{BB962C8B-B14F-4D97-AF65-F5344CB8AC3E}">
        <p14:creationId xmlns:p14="http://schemas.microsoft.com/office/powerpoint/2010/main" val="921817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e / Contrast (Colour)">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24E056-0060-F047-943E-3150CB1524C2}"/>
              </a:ext>
            </a:extLst>
          </p:cNvPr>
          <p:cNvSpPr/>
          <p:nvPr/>
        </p:nvSpPr>
        <p:spPr>
          <a:xfrm>
            <a:off x="4572000" y="0"/>
            <a:ext cx="4572000" cy="5067300"/>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CD8BCBB-0B06-1640-B37C-E93E1BD483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2" name="Rectangle 11">
            <a:extLst>
              <a:ext uri="{FF2B5EF4-FFF2-40B4-BE49-F238E27FC236}">
                <a16:creationId xmlns:a16="http://schemas.microsoft.com/office/drawing/2014/main" id="{534161E6-DA0F-F149-8BF3-DDA07282D9A4}"/>
              </a:ext>
            </a:extLst>
          </p:cNvPr>
          <p:cNvSpPr/>
          <p:nvPr/>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5FFE8F5B-B518-EC44-A50A-C90EA99081FF}"/>
              </a:ext>
            </a:extLst>
          </p:cNvPr>
          <p:cNvSpPr/>
          <p:nvPr/>
        </p:nvSpPr>
        <p:spPr>
          <a:xfrm>
            <a:off x="107505" y="4953398"/>
            <a:ext cx="1571297" cy="116950"/>
          </a:xfrm>
          <a:prstGeom prst="rect">
            <a:avLst/>
          </a:prstGeom>
          <a:solidFill>
            <a:srgbClr val="008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chemeClr val="bg1">
                    <a:lumMod val="9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
        <p:nvSpPr>
          <p:cNvPr id="17" name="Title 1">
            <a:extLst>
              <a:ext uri="{FF2B5EF4-FFF2-40B4-BE49-F238E27FC236}">
                <a16:creationId xmlns:a16="http://schemas.microsoft.com/office/drawing/2014/main" id="{3DEEA8F2-FD20-C944-86A1-F72E5972CF2D}"/>
              </a:ext>
            </a:extLst>
          </p:cNvPr>
          <p:cNvSpPr>
            <a:spLocks noGrp="1"/>
          </p:cNvSpPr>
          <p:nvPr>
            <p:ph type="title" hasCustomPrompt="1"/>
          </p:nvPr>
        </p:nvSpPr>
        <p:spPr>
          <a:xfrm>
            <a:off x="5039544" y="379974"/>
            <a:ext cx="3628206" cy="569218"/>
          </a:xfrm>
        </p:spPr>
        <p:txBody>
          <a:bodyPr anchor="t"/>
          <a:lstStyle>
            <a:lvl1pPr>
              <a:defRPr sz="2800" b="1">
                <a:solidFill>
                  <a:schemeClr val="bg1"/>
                </a:solidFill>
              </a:defRPr>
            </a:lvl1pPr>
          </a:lstStyle>
          <a:p>
            <a:r>
              <a:rPr lang="en-US" dirty="0"/>
              <a:t>Concept #2</a:t>
            </a:r>
            <a:endParaRPr lang="en-CA" dirty="0"/>
          </a:p>
        </p:txBody>
      </p:sp>
      <p:sp>
        <p:nvSpPr>
          <p:cNvPr id="18" name="Text Placeholder 50">
            <a:extLst>
              <a:ext uri="{FF2B5EF4-FFF2-40B4-BE49-F238E27FC236}">
                <a16:creationId xmlns:a16="http://schemas.microsoft.com/office/drawing/2014/main" id="{07D2C18B-0EFA-454F-8FCB-5CA4BEE7A2DA}"/>
              </a:ext>
            </a:extLst>
          </p:cNvPr>
          <p:cNvSpPr>
            <a:spLocks noGrp="1"/>
          </p:cNvSpPr>
          <p:nvPr>
            <p:ph type="body" sz="quarter" idx="10" hasCustomPrompt="1"/>
          </p:nvPr>
        </p:nvSpPr>
        <p:spPr>
          <a:xfrm>
            <a:off x="467544" y="378114"/>
            <a:ext cx="3628206" cy="575469"/>
          </a:xfrm>
        </p:spPr>
        <p:txBody>
          <a:bodyPr anchor="t"/>
          <a:lstStyle>
            <a:lvl1pPr marL="0" indent="0">
              <a:buNone/>
              <a:defRPr sz="2800" b="1">
                <a:solidFill>
                  <a:schemeClr val="bg1"/>
                </a:solidFill>
              </a:defRPr>
            </a:lvl1pPr>
          </a:lstStyle>
          <a:p>
            <a:pPr lvl="0"/>
            <a:r>
              <a:rPr lang="en-US" dirty="0"/>
              <a:t>Concept #1</a:t>
            </a:r>
          </a:p>
        </p:txBody>
      </p:sp>
      <p:sp>
        <p:nvSpPr>
          <p:cNvPr id="19" name="Content Placeholder 2"/>
          <p:cNvSpPr>
            <a:spLocks noGrp="1"/>
          </p:cNvSpPr>
          <p:nvPr>
            <p:ph sz="half" idx="1"/>
          </p:nvPr>
        </p:nvSpPr>
        <p:spPr>
          <a:xfrm>
            <a:off x="467544" y="1275607"/>
            <a:ext cx="3628206" cy="3168352"/>
          </a:xfrm>
        </p:spPr>
        <p:txBody>
          <a:bodyPr/>
          <a:lstStyle>
            <a:lvl1pPr>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20" name="Content Placeholder 3"/>
          <p:cNvSpPr>
            <a:spLocks noGrp="1"/>
          </p:cNvSpPr>
          <p:nvPr>
            <p:ph sz="half" idx="2"/>
          </p:nvPr>
        </p:nvSpPr>
        <p:spPr>
          <a:xfrm>
            <a:off x="5039544" y="1275607"/>
            <a:ext cx="3628206" cy="3168352"/>
          </a:xfrm>
        </p:spPr>
        <p:txBody>
          <a:bodyPr/>
          <a:lstStyle>
            <a:lvl1pPr>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1706909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2">
    <p:bg>
      <p:bgPr>
        <a:solidFill>
          <a:srgbClr val="0081AB"/>
        </a:solidFill>
        <a:effectLst/>
      </p:bgPr>
    </p:bg>
    <p:spTree>
      <p:nvGrpSpPr>
        <p:cNvPr id="1" name=""/>
        <p:cNvGrpSpPr/>
        <p:nvPr/>
      </p:nvGrpSpPr>
      <p:grpSpPr>
        <a:xfrm>
          <a:off x="0" y="0"/>
          <a:ext cx="0" cy="0"/>
          <a:chOff x="0" y="0"/>
          <a:chExt cx="0" cy="0"/>
        </a:xfrm>
      </p:grpSpPr>
      <p:sp>
        <p:nvSpPr>
          <p:cNvPr id="23" name="Rectangle 22"/>
          <p:cNvSpPr/>
          <p:nvPr/>
        </p:nvSpPr>
        <p:spPr>
          <a:xfrm>
            <a:off x="35496" y="4803998"/>
            <a:ext cx="1872208" cy="339502"/>
          </a:xfrm>
          <a:prstGeom prst="rect">
            <a:avLst/>
          </a:prstGeom>
          <a:solidFill>
            <a:srgbClr val="008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Picture Placeholder 8"/>
          <p:cNvSpPr>
            <a:spLocks noGrp="1"/>
          </p:cNvSpPr>
          <p:nvPr>
            <p:ph type="pic" sz="quarter" idx="10"/>
          </p:nvPr>
        </p:nvSpPr>
        <p:spPr>
          <a:xfrm>
            <a:off x="0" y="0"/>
            <a:ext cx="9144000" cy="5070348"/>
          </a:xfrm>
        </p:spPr>
        <p:txBody>
          <a:bodyPr/>
          <a:lstStyle/>
          <a:p>
            <a:r>
              <a:rPr lang="en-US"/>
              <a:t>Click icon to add picture</a:t>
            </a:r>
            <a:endParaRPr lang="en-CA" dirty="0"/>
          </a:p>
        </p:txBody>
      </p:sp>
      <p:sp>
        <p:nvSpPr>
          <p:cNvPr id="7" name="Rectangle 6"/>
          <p:cNvSpPr/>
          <p:nvPr/>
        </p:nvSpPr>
        <p:spPr>
          <a:xfrm>
            <a:off x="0" y="5070348"/>
            <a:ext cx="9144000" cy="73152"/>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1" name="Subtitle 2"/>
          <p:cNvSpPr>
            <a:spLocks noGrp="1"/>
          </p:cNvSpPr>
          <p:nvPr>
            <p:ph type="subTitle" idx="1" hasCustomPrompt="1"/>
          </p:nvPr>
        </p:nvSpPr>
        <p:spPr>
          <a:xfrm>
            <a:off x="483446" y="3363839"/>
            <a:ext cx="8355754" cy="452496"/>
          </a:xfrm>
        </p:spPr>
        <p:txBody>
          <a:bodyPr>
            <a:normAutofit/>
          </a:bodyPr>
          <a:lstStyle>
            <a:lvl1pPr marL="0" indent="0" algn="l">
              <a:spcBef>
                <a:spcPts val="0"/>
              </a:spcBef>
              <a:buNone/>
              <a:defRPr sz="2200" baseline="0">
                <a:solidFill>
                  <a:schemeClr val="bg1"/>
                </a:solidFill>
              </a:defRPr>
            </a:lvl1pPr>
            <a:lvl2pPr marL="0" marR="0" indent="0" algn="l" defTabSz="914411" rtl="0" eaLnBrk="1" fontAlgn="auto" latinLnBrk="0" hangingPunct="1">
              <a:lnSpc>
                <a:spcPct val="100000"/>
              </a:lnSpc>
              <a:spcBef>
                <a:spcPts val="0"/>
              </a:spcBef>
              <a:spcAft>
                <a:spcPts val="0"/>
              </a:spcAft>
              <a:buClrTx/>
              <a:buSzTx/>
              <a:buFont typeface="Arial" panose="020B0604020202020204" pitchFamily="34" charset="0"/>
              <a:buNone/>
              <a:tabLst/>
              <a:defRPr sz="2200">
                <a:solidFill>
                  <a:schemeClr val="bg1"/>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en-US" dirty="0"/>
              <a:t>Subtitle</a:t>
            </a:r>
          </a:p>
          <a:p>
            <a:pPr lvl="1"/>
            <a:endParaRPr lang="en-CA" dirty="0"/>
          </a:p>
        </p:txBody>
      </p:sp>
      <p:sp>
        <p:nvSpPr>
          <p:cNvPr id="12" name="Text Placeholder 21"/>
          <p:cNvSpPr>
            <a:spLocks noGrp="1"/>
          </p:cNvSpPr>
          <p:nvPr>
            <p:ph type="body" sz="quarter" idx="12" hasCustomPrompt="1"/>
          </p:nvPr>
        </p:nvSpPr>
        <p:spPr>
          <a:xfrm>
            <a:off x="483446" y="3834359"/>
            <a:ext cx="8355754" cy="609600"/>
          </a:xfrm>
        </p:spPr>
        <p:txBody>
          <a:bodyPr>
            <a:normAutofit/>
          </a:bodyPr>
          <a:lstStyle>
            <a:lvl1pPr marL="0" indent="0">
              <a:buNone/>
              <a:defRPr sz="1400" baseline="0">
                <a:solidFill>
                  <a:schemeClr val="bg1"/>
                </a:solidFill>
              </a:defRPr>
            </a:lvl1pPr>
            <a:lvl2pPr marL="0" indent="0">
              <a:buNone/>
              <a:defRPr sz="1400">
                <a:solidFill>
                  <a:schemeClr val="bg1"/>
                </a:solidFill>
              </a:defRPr>
            </a:lvl2pPr>
          </a:lstStyle>
          <a:p>
            <a:pPr lvl="0"/>
            <a:r>
              <a:rPr lang="en-US" dirty="0"/>
              <a:t>[Presenter Name], [Presenter Title]</a:t>
            </a:r>
          </a:p>
          <a:p>
            <a:pPr lvl="0"/>
            <a:r>
              <a:rPr lang="en-US" dirty="0"/>
              <a:t>[Month] [Day], [Year]</a:t>
            </a:r>
          </a:p>
        </p:txBody>
      </p:sp>
      <p:sp>
        <p:nvSpPr>
          <p:cNvPr id="13" name="Title 1"/>
          <p:cNvSpPr>
            <a:spLocks noGrp="1"/>
          </p:cNvSpPr>
          <p:nvPr>
            <p:ph type="ctrTitle" hasCustomPrompt="1"/>
          </p:nvPr>
        </p:nvSpPr>
        <p:spPr>
          <a:xfrm>
            <a:off x="472008" y="776546"/>
            <a:ext cx="8348464" cy="1507173"/>
          </a:xfrm>
        </p:spPr>
        <p:txBody>
          <a:bodyPr anchor="t"/>
          <a:lstStyle>
            <a:lvl1pPr algn="l">
              <a:defRPr sz="4000" b="1">
                <a:solidFill>
                  <a:schemeClr val="bg1"/>
                </a:solidFill>
              </a:defRPr>
            </a:lvl1pPr>
          </a:lstStyle>
          <a:p>
            <a:r>
              <a:rPr lang="en-US" dirty="0"/>
              <a:t>Title of presentation</a:t>
            </a:r>
            <a:endParaRPr lang="en-CA" dirty="0"/>
          </a:p>
        </p:txBody>
      </p:sp>
      <p:sp>
        <p:nvSpPr>
          <p:cNvPr id="14" name="Rectangle 13">
            <a:extLst>
              <a:ext uri="{FF2B5EF4-FFF2-40B4-BE49-F238E27FC236}">
                <a16:creationId xmlns:a16="http://schemas.microsoft.com/office/drawing/2014/main" id="{5FFE8F5B-B518-EC44-A50A-C90EA99081FF}"/>
              </a:ext>
            </a:extLst>
          </p:cNvPr>
          <p:cNvSpPr/>
          <p:nvPr/>
        </p:nvSpPr>
        <p:spPr>
          <a:xfrm>
            <a:off x="552420" y="637396"/>
            <a:ext cx="576000" cy="90000"/>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4557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ull-slide photo">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069942"/>
          </a:xfrm>
        </p:spPr>
        <p:txBody>
          <a:bodyPr/>
          <a:lstStyle>
            <a:lvl1pPr marL="0" indent="0">
              <a:buNone/>
              <a:defRPr baseline="0"/>
            </a:lvl1pPr>
          </a:lstStyle>
          <a:p>
            <a:r>
              <a:rPr lang="en-US" dirty="0"/>
              <a:t>[Insert picture]</a:t>
            </a:r>
            <a:endParaRPr lang="en-CA" dirty="0"/>
          </a:p>
        </p:txBody>
      </p:sp>
      <p:sp>
        <p:nvSpPr>
          <p:cNvPr id="4" name="Content Placeholder 2"/>
          <p:cNvSpPr>
            <a:spLocks noGrp="1"/>
          </p:cNvSpPr>
          <p:nvPr>
            <p:ph idx="1"/>
          </p:nvPr>
        </p:nvSpPr>
        <p:spPr>
          <a:xfrm>
            <a:off x="467545" y="483518"/>
            <a:ext cx="8208912" cy="4104456"/>
          </a:xfrm>
        </p:spPr>
        <p:txBody>
          <a:bodyPr/>
          <a:lstStyle>
            <a:lvl1pPr marL="0" indent="0">
              <a:buNone/>
              <a:defRPr sz="3200">
                <a:solidFill>
                  <a:schemeClr val="bg1"/>
                </a:solidFill>
              </a:defRPr>
            </a:lvl1pPr>
            <a:lvl2pPr marL="457206" indent="0">
              <a:buNone/>
              <a:defRPr>
                <a:solidFill>
                  <a:schemeClr val="bg1"/>
                </a:solidFill>
              </a:defRPr>
            </a:lvl2pPr>
            <a:lvl3pPr marL="914411" indent="0">
              <a:buNone/>
              <a:defRPr>
                <a:solidFill>
                  <a:schemeClr val="bg1"/>
                </a:solidFill>
              </a:defRPr>
            </a:lvl3pPr>
            <a:lvl4pPr marL="1371617" indent="0">
              <a:buNone/>
              <a:defRPr>
                <a:solidFill>
                  <a:schemeClr val="bg1"/>
                </a:solidFill>
              </a:defRPr>
            </a:lvl4pPr>
            <a:lvl5pPr marL="1828823"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Rectangle 4">
            <a:extLst>
              <a:ext uri="{FF2B5EF4-FFF2-40B4-BE49-F238E27FC236}">
                <a16:creationId xmlns:a16="http://schemas.microsoft.com/office/drawing/2014/main" id="{5FFE8F5B-B518-EC44-A50A-C90EA99081FF}"/>
              </a:ext>
            </a:extLst>
          </p:cNvPr>
          <p:cNvSpPr/>
          <p:nvPr/>
        </p:nvSpPr>
        <p:spPr>
          <a:xfrm>
            <a:off x="107505" y="4953398"/>
            <a:ext cx="1571297" cy="116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531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2" name="Rectangle 1"/>
          <p:cNvSpPr/>
          <p:nvPr/>
        </p:nvSpPr>
        <p:spPr>
          <a:xfrm>
            <a:off x="35496" y="4803998"/>
            <a:ext cx="1872208" cy="339502"/>
          </a:xfrm>
          <a:prstGeom prst="rect">
            <a:avLst/>
          </a:prstGeom>
          <a:solidFill>
            <a:srgbClr val="008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0" name="Rectangle 9"/>
          <p:cNvSpPr/>
          <p:nvPr/>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itle 1"/>
          <p:cNvSpPr>
            <a:spLocks noGrp="1"/>
          </p:cNvSpPr>
          <p:nvPr>
            <p:ph type="ctrTitle" hasCustomPrompt="1"/>
          </p:nvPr>
        </p:nvSpPr>
        <p:spPr>
          <a:xfrm>
            <a:off x="472008" y="776546"/>
            <a:ext cx="8348464" cy="1507173"/>
          </a:xfrm>
        </p:spPr>
        <p:txBody>
          <a:bodyPr anchor="b"/>
          <a:lstStyle>
            <a:lvl1pPr algn="l">
              <a:defRPr sz="4000" b="1">
                <a:solidFill>
                  <a:schemeClr val="bg1"/>
                </a:solidFill>
              </a:defRPr>
            </a:lvl1pPr>
          </a:lstStyle>
          <a:p>
            <a:r>
              <a:rPr lang="en-US" dirty="0"/>
              <a:t>Closing note (</a:t>
            </a:r>
            <a:r>
              <a:rPr lang="en-US" dirty="0" err="1"/>
              <a:t>ie</a:t>
            </a:r>
            <a:r>
              <a:rPr lang="en-US" dirty="0"/>
              <a:t>. “Discuss”)</a:t>
            </a:r>
            <a:endParaRPr lang="en-CA" dirty="0"/>
          </a:p>
        </p:txBody>
      </p:sp>
      <p:sp>
        <p:nvSpPr>
          <p:cNvPr id="12" name="Rectangle 11">
            <a:extLst>
              <a:ext uri="{FF2B5EF4-FFF2-40B4-BE49-F238E27FC236}">
                <a16:creationId xmlns:a16="http://schemas.microsoft.com/office/drawing/2014/main" id="{5FFE8F5B-B518-EC44-A50A-C90EA99081FF}"/>
              </a:ext>
            </a:extLst>
          </p:cNvPr>
          <p:cNvSpPr/>
          <p:nvPr/>
        </p:nvSpPr>
        <p:spPr>
          <a:xfrm>
            <a:off x="552420" y="2376000"/>
            <a:ext cx="576000" cy="90000"/>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0548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CA"/>
          </a:p>
        </p:txBody>
      </p:sp>
      <p:sp>
        <p:nvSpPr>
          <p:cNvPr id="3" name="Subtitle 2"/>
          <p:cNvSpPr>
            <a:spLocks noGrp="1"/>
          </p:cNvSpPr>
          <p:nvPr>
            <p:ph type="subTitle" idx="1"/>
          </p:nvPr>
        </p:nvSpPr>
        <p:spPr>
          <a:xfrm>
            <a:off x="1331640" y="2679762"/>
            <a:ext cx="6400800" cy="1314450"/>
          </a:xfrm>
        </p:spPr>
        <p:txBody>
          <a:bodyPr/>
          <a:lstStyle>
            <a:lvl1pPr marL="0" indent="0" algn="ctr">
              <a:buNone/>
              <a:defRPr>
                <a:solidFill>
                  <a:schemeClr val="tx1">
                    <a:tint val="75000"/>
                  </a:schemeClr>
                </a:solidFill>
              </a:defRPr>
            </a:lvl1pPr>
            <a:lvl2pPr marL="257194" indent="0" algn="ctr">
              <a:buNone/>
              <a:defRPr>
                <a:solidFill>
                  <a:schemeClr val="tx1">
                    <a:tint val="75000"/>
                  </a:schemeClr>
                </a:solidFill>
              </a:defRPr>
            </a:lvl2pPr>
            <a:lvl3pPr marL="514387" indent="0" algn="ctr">
              <a:buNone/>
              <a:defRPr>
                <a:solidFill>
                  <a:schemeClr val="tx1">
                    <a:tint val="75000"/>
                  </a:schemeClr>
                </a:solidFill>
              </a:defRPr>
            </a:lvl3pPr>
            <a:lvl4pPr marL="771581" indent="0" algn="ctr">
              <a:buNone/>
              <a:defRPr>
                <a:solidFill>
                  <a:schemeClr val="tx1">
                    <a:tint val="75000"/>
                  </a:schemeClr>
                </a:solidFill>
              </a:defRPr>
            </a:lvl4pPr>
            <a:lvl5pPr marL="1028774" indent="0" algn="ctr">
              <a:buNone/>
              <a:defRPr>
                <a:solidFill>
                  <a:schemeClr val="tx1">
                    <a:tint val="75000"/>
                  </a:schemeClr>
                </a:solidFill>
              </a:defRPr>
            </a:lvl5pPr>
            <a:lvl6pPr marL="1285967" indent="0" algn="ctr">
              <a:buNone/>
              <a:defRPr>
                <a:solidFill>
                  <a:schemeClr val="tx1">
                    <a:tint val="75000"/>
                  </a:schemeClr>
                </a:solidFill>
              </a:defRPr>
            </a:lvl6pPr>
            <a:lvl7pPr marL="1543161" indent="0" algn="ctr">
              <a:buNone/>
              <a:defRPr>
                <a:solidFill>
                  <a:schemeClr val="tx1">
                    <a:tint val="75000"/>
                  </a:schemeClr>
                </a:solidFill>
              </a:defRPr>
            </a:lvl7pPr>
            <a:lvl8pPr marL="1800354" indent="0" algn="ctr">
              <a:buNone/>
              <a:defRPr>
                <a:solidFill>
                  <a:schemeClr val="tx1">
                    <a:tint val="75000"/>
                  </a:schemeClr>
                </a:solidFill>
              </a:defRPr>
            </a:lvl8pPr>
            <a:lvl9pPr marL="2057547" indent="0" algn="ctr">
              <a:buNone/>
              <a:defRPr>
                <a:solidFill>
                  <a:schemeClr val="tx1">
                    <a:tint val="75000"/>
                  </a:schemeClr>
                </a:solidFill>
              </a:defRPr>
            </a:lvl9pPr>
          </a:lstStyle>
          <a:p>
            <a:r>
              <a:rPr lang="en-US"/>
              <a:t>Click to edit Master subtitle style</a:t>
            </a:r>
            <a:endParaRPr lang="en-CA"/>
          </a:p>
        </p:txBody>
      </p:sp>
    </p:spTree>
    <p:extLst>
      <p:ext uri="{BB962C8B-B14F-4D97-AF65-F5344CB8AC3E}">
        <p14:creationId xmlns:p14="http://schemas.microsoft.com/office/powerpoint/2010/main" val="597498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857250"/>
          </a:xfrm>
        </p:spPr>
        <p:txBody>
          <a:bodyPr/>
          <a:lstStyle>
            <a:lvl1pPr>
              <a:defRPr b="1"/>
            </a:lvl1pPr>
          </a:lstStyle>
          <a:p>
            <a:r>
              <a:rPr lang="en-US"/>
              <a:t>Click to edit Master title style</a:t>
            </a:r>
            <a:endParaRPr lang="en-CA" dirty="0"/>
          </a:p>
        </p:txBody>
      </p:sp>
      <p:sp>
        <p:nvSpPr>
          <p:cNvPr id="3" name="Content Placeholder 2"/>
          <p:cNvSpPr>
            <a:spLocks noGrp="1"/>
          </p:cNvSpPr>
          <p:nvPr>
            <p:ph idx="1"/>
          </p:nvPr>
        </p:nvSpPr>
        <p:spPr>
          <a:xfrm>
            <a:off x="304800" y="1200153"/>
            <a:ext cx="8610600" cy="3257549"/>
          </a:xfrm>
        </p:spPr>
        <p:txBody>
          <a:bodyPr/>
          <a:lstStyle>
            <a:lvl1pPr>
              <a:defRPr sz="1350"/>
            </a:lvl1pPr>
            <a:lvl2pPr>
              <a:defRPr sz="1125"/>
            </a:lvl2pPr>
            <a:lvl3pPr>
              <a:defRPr sz="1013"/>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3360070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3554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rgbClr val="000000"/>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
        <p:nvSpPr>
          <p:cNvPr id="8" name="Text Placeholder 2"/>
          <p:cNvSpPr>
            <a:spLocks noGrp="1"/>
          </p:cNvSpPr>
          <p:nvPr>
            <p:ph type="body" sz="quarter" idx="10"/>
          </p:nvPr>
        </p:nvSpPr>
        <p:spPr>
          <a:xfrm>
            <a:off x="539552" y="1347614"/>
            <a:ext cx="8229600" cy="3240360"/>
          </a:xfrm>
        </p:spPr>
        <p:txBody>
          <a:bodyPr lIns="0"/>
          <a:lstStyle>
            <a:lvl1pPr marL="342905" indent="-342905">
              <a:buFont typeface="Wingdings" panose="05000000000000000000" pitchFamily="2" charset="2"/>
              <a:buChar char="§"/>
              <a:defRPr>
                <a:solidFill>
                  <a:schemeClr val="bg2">
                    <a:lumMod val="10000"/>
                  </a:schemeClr>
                </a:solidFill>
              </a:defRPr>
            </a:lvl1pPr>
            <a:lvl2pPr marL="742960" indent="-285753">
              <a:buFont typeface="Wingdings" panose="05000000000000000000" pitchFamily="2" charset="2"/>
              <a:buChar char="§"/>
              <a:defRPr>
                <a:solidFill>
                  <a:schemeClr val="bg2">
                    <a:lumMod val="10000"/>
                  </a:schemeClr>
                </a:solidFill>
              </a:defRPr>
            </a:lvl2pPr>
            <a:lvl3pPr marL="1143014" indent="-228603">
              <a:buFont typeface="Wingdings" panose="05000000000000000000" pitchFamily="2" charset="2"/>
              <a:buChar char="§"/>
              <a:defRPr>
                <a:solidFill>
                  <a:schemeClr val="bg2">
                    <a:lumMod val="10000"/>
                  </a:schemeClr>
                </a:solidFill>
              </a:defRPr>
            </a:lvl3pPr>
            <a:lvl4pPr marL="1600220" indent="-228603">
              <a:buFont typeface="Wingdings" panose="05000000000000000000" pitchFamily="2" charset="2"/>
              <a:buChar char="§"/>
              <a:defRPr>
                <a:solidFill>
                  <a:schemeClr val="bg2">
                    <a:lumMod val="10000"/>
                  </a:schemeClr>
                </a:solidFill>
              </a:defRPr>
            </a:lvl4pPr>
            <a:lvl5pPr marL="2057426" indent="-228603">
              <a:buFont typeface="Wingdings" panose="05000000000000000000" pitchFamily="2" charset="2"/>
              <a:buChar char="§"/>
              <a:defRPr>
                <a:solidFill>
                  <a:schemeClr val="bg2">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5FFE8F5B-B518-EC44-A50A-C90EA99081FF}"/>
              </a:ext>
            </a:extLst>
          </p:cNvPr>
          <p:cNvSpPr/>
          <p:nvPr/>
        </p:nvSpPr>
        <p:spPr>
          <a:xfrm>
            <a:off x="107505" y="4953398"/>
            <a:ext cx="1571297" cy="116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1001"/>
            <a:ext cx="1143000" cy="321310"/>
          </a:xfrm>
          <a:prstGeom prst="rect">
            <a:avLst/>
          </a:prstGeom>
        </p:spPr>
      </p:pic>
      <p:sp>
        <p:nvSpPr>
          <p:cNvPr id="13" name="Title 1"/>
          <p:cNvSpPr>
            <a:spLocks noGrp="1"/>
          </p:cNvSpPr>
          <p:nvPr>
            <p:ph type="title" hasCustomPrompt="1"/>
          </p:nvPr>
        </p:nvSpPr>
        <p:spPr>
          <a:xfrm>
            <a:off x="539552" y="339502"/>
            <a:ext cx="8219256" cy="519912"/>
          </a:xfrm>
        </p:spPr>
        <p:txBody>
          <a:bodyPr lIns="0" anchor="t"/>
          <a:lstStyle>
            <a:lvl1pPr>
              <a:defRPr sz="3200" b="1" baseline="0">
                <a:solidFill>
                  <a:srgbClr val="0081AB"/>
                </a:solidFill>
              </a:defRPr>
            </a:lvl1pPr>
          </a:lstStyle>
          <a:p>
            <a:r>
              <a:rPr lang="en-US" dirty="0"/>
              <a:t>Click to edit title</a:t>
            </a:r>
            <a:endParaRPr lang="en-CA" dirty="0"/>
          </a:p>
        </p:txBody>
      </p:sp>
    </p:spTree>
    <p:extLst>
      <p:ext uri="{BB962C8B-B14F-4D97-AF65-F5344CB8AC3E}">
        <p14:creationId xmlns:p14="http://schemas.microsoft.com/office/powerpoint/2010/main" val="2287027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Agenda">
    <p:bg>
      <p:bgPr>
        <a:solidFill>
          <a:srgbClr val="0081AB"/>
        </a:solidFill>
        <a:effectLst/>
      </p:bgPr>
    </p:bg>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chemeClr val="bg1">
                    <a:lumMod val="9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
        <p:nvSpPr>
          <p:cNvPr id="8" name="Text Placeholder 2"/>
          <p:cNvSpPr>
            <a:spLocks noGrp="1"/>
          </p:cNvSpPr>
          <p:nvPr>
            <p:ph type="body" sz="quarter" idx="10"/>
          </p:nvPr>
        </p:nvSpPr>
        <p:spPr>
          <a:xfrm>
            <a:off x="539552" y="1347614"/>
            <a:ext cx="8229600" cy="3240360"/>
          </a:xfrm>
        </p:spPr>
        <p:txBody>
          <a:bodyPr lIns="0"/>
          <a:lstStyle>
            <a:lvl1pPr marL="342905" indent="-342905">
              <a:buFont typeface="Wingdings" panose="05000000000000000000" pitchFamily="2" charset="2"/>
              <a:buChar char="§"/>
              <a:defRPr>
                <a:solidFill>
                  <a:schemeClr val="bg1">
                    <a:lumMod val="95000"/>
                  </a:schemeClr>
                </a:solidFill>
              </a:defRPr>
            </a:lvl1pPr>
            <a:lvl2pPr marL="742960" indent="-285753">
              <a:buFont typeface="Wingdings" panose="05000000000000000000" pitchFamily="2" charset="2"/>
              <a:buChar char="§"/>
              <a:defRPr>
                <a:solidFill>
                  <a:schemeClr val="bg1">
                    <a:lumMod val="95000"/>
                  </a:schemeClr>
                </a:solidFill>
              </a:defRPr>
            </a:lvl2pPr>
            <a:lvl3pPr marL="1143014" indent="-228603">
              <a:buFont typeface="Wingdings" panose="05000000000000000000" pitchFamily="2" charset="2"/>
              <a:buChar char="§"/>
              <a:defRPr>
                <a:solidFill>
                  <a:schemeClr val="bg1">
                    <a:lumMod val="95000"/>
                  </a:schemeClr>
                </a:solidFill>
              </a:defRPr>
            </a:lvl3pPr>
            <a:lvl4pPr marL="1600220" indent="-228603">
              <a:buFont typeface="Wingdings" panose="05000000000000000000" pitchFamily="2" charset="2"/>
              <a:buChar char="§"/>
              <a:defRPr>
                <a:solidFill>
                  <a:schemeClr val="bg1">
                    <a:lumMod val="95000"/>
                  </a:schemeClr>
                </a:solidFill>
              </a:defRPr>
            </a:lvl4pPr>
            <a:lvl5pPr marL="2057426" indent="-228603">
              <a:buFont typeface="Wingdings" panose="05000000000000000000" pitchFamily="2" charset="2"/>
              <a:buChar cha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5FFE8F5B-B518-EC44-A50A-C90EA99081FF}"/>
              </a:ext>
            </a:extLst>
          </p:cNvPr>
          <p:cNvSpPr/>
          <p:nvPr/>
        </p:nvSpPr>
        <p:spPr>
          <a:xfrm>
            <a:off x="107505" y="4953398"/>
            <a:ext cx="1571297" cy="116950"/>
          </a:xfrm>
          <a:prstGeom prst="rect">
            <a:avLst/>
          </a:prstGeom>
          <a:solidFill>
            <a:srgbClr val="008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5070348"/>
            <a:ext cx="9144000" cy="73152"/>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3" name="Title 1"/>
          <p:cNvSpPr>
            <a:spLocks noGrp="1"/>
          </p:cNvSpPr>
          <p:nvPr>
            <p:ph type="title" hasCustomPrompt="1"/>
          </p:nvPr>
        </p:nvSpPr>
        <p:spPr>
          <a:xfrm>
            <a:off x="539552" y="339502"/>
            <a:ext cx="8219256" cy="519912"/>
          </a:xfrm>
        </p:spPr>
        <p:txBody>
          <a:bodyPr lIns="0" anchor="t"/>
          <a:lstStyle>
            <a:lvl1pPr>
              <a:defRPr sz="3200" b="1" baseline="0">
                <a:solidFill>
                  <a:schemeClr val="bg1"/>
                </a:solidFill>
              </a:defRPr>
            </a:lvl1pPr>
          </a:lstStyle>
          <a:p>
            <a:r>
              <a:rPr lang="en-US" dirty="0"/>
              <a:t>Click to edit title</a:t>
            </a:r>
            <a:endParaRPr lang="en-CA" dirty="0"/>
          </a:p>
        </p:txBody>
      </p:sp>
    </p:spTree>
    <p:extLst>
      <p:ext uri="{BB962C8B-B14F-4D97-AF65-F5344CB8AC3E}">
        <p14:creationId xmlns:p14="http://schemas.microsoft.com/office/powerpoint/2010/main" val="2270800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Agenda">
    <p:bg>
      <p:bgPr>
        <a:solidFill>
          <a:srgbClr val="36424A"/>
        </a:solidFill>
        <a:effectLst/>
      </p:bgPr>
    </p:bg>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chemeClr val="bg1">
                    <a:lumMod val="9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
        <p:nvSpPr>
          <p:cNvPr id="8" name="Text Placeholder 2"/>
          <p:cNvSpPr>
            <a:spLocks noGrp="1"/>
          </p:cNvSpPr>
          <p:nvPr>
            <p:ph type="body" sz="quarter" idx="10"/>
          </p:nvPr>
        </p:nvSpPr>
        <p:spPr>
          <a:xfrm>
            <a:off x="539552" y="1347614"/>
            <a:ext cx="8229600" cy="3240360"/>
          </a:xfrm>
        </p:spPr>
        <p:txBody>
          <a:bodyPr lIns="0"/>
          <a:lstStyle>
            <a:lvl1pPr marL="342905" indent="-342905">
              <a:buFont typeface="Wingdings" panose="05000000000000000000" pitchFamily="2" charset="2"/>
              <a:buChar char="§"/>
              <a:defRPr>
                <a:solidFill>
                  <a:schemeClr val="bg1">
                    <a:lumMod val="95000"/>
                  </a:schemeClr>
                </a:solidFill>
              </a:defRPr>
            </a:lvl1pPr>
            <a:lvl2pPr marL="742960" indent="-285753">
              <a:buFont typeface="Wingdings" panose="05000000000000000000" pitchFamily="2" charset="2"/>
              <a:buChar char="§"/>
              <a:defRPr>
                <a:solidFill>
                  <a:schemeClr val="bg1">
                    <a:lumMod val="95000"/>
                  </a:schemeClr>
                </a:solidFill>
              </a:defRPr>
            </a:lvl2pPr>
            <a:lvl3pPr marL="1143014" indent="-228603">
              <a:buFont typeface="Wingdings" panose="05000000000000000000" pitchFamily="2" charset="2"/>
              <a:buChar char="§"/>
              <a:defRPr>
                <a:solidFill>
                  <a:schemeClr val="bg1">
                    <a:lumMod val="95000"/>
                  </a:schemeClr>
                </a:solidFill>
              </a:defRPr>
            </a:lvl3pPr>
            <a:lvl4pPr marL="1600220" indent="-228603">
              <a:buFont typeface="Wingdings" panose="05000000000000000000" pitchFamily="2" charset="2"/>
              <a:buChar char="§"/>
              <a:defRPr>
                <a:solidFill>
                  <a:schemeClr val="bg1">
                    <a:lumMod val="95000"/>
                  </a:schemeClr>
                </a:solidFill>
              </a:defRPr>
            </a:lvl4pPr>
            <a:lvl5pPr marL="2057426" indent="-228603">
              <a:buFont typeface="Wingdings" panose="05000000000000000000" pitchFamily="2" charset="2"/>
              <a:buChar cha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5FFE8F5B-B518-EC44-A50A-C90EA99081FF}"/>
              </a:ext>
            </a:extLst>
          </p:cNvPr>
          <p:cNvSpPr/>
          <p:nvPr/>
        </p:nvSpPr>
        <p:spPr>
          <a:xfrm>
            <a:off x="107505" y="4953398"/>
            <a:ext cx="1571297" cy="116950"/>
          </a:xfrm>
          <a:prstGeom prst="rect">
            <a:avLst/>
          </a:prstGeom>
          <a:solidFill>
            <a:srgbClr val="364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5070348"/>
            <a:ext cx="9144000" cy="73152"/>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2" name="Title 1"/>
          <p:cNvSpPr>
            <a:spLocks noGrp="1"/>
          </p:cNvSpPr>
          <p:nvPr>
            <p:ph type="title" hasCustomPrompt="1"/>
          </p:nvPr>
        </p:nvSpPr>
        <p:spPr>
          <a:xfrm>
            <a:off x="539552" y="339502"/>
            <a:ext cx="8219256" cy="519912"/>
          </a:xfrm>
        </p:spPr>
        <p:txBody>
          <a:bodyPr lIns="0" anchor="t"/>
          <a:lstStyle>
            <a:lvl1pPr>
              <a:defRPr sz="3200" b="1" baseline="0">
                <a:solidFill>
                  <a:schemeClr val="bg1"/>
                </a:solidFill>
              </a:defRPr>
            </a:lvl1pPr>
          </a:lstStyle>
          <a:p>
            <a:r>
              <a:rPr lang="en-US" dirty="0"/>
              <a:t>Click to edit title</a:t>
            </a:r>
            <a:endParaRPr lang="en-CA" dirty="0"/>
          </a:p>
        </p:txBody>
      </p:sp>
    </p:spTree>
    <p:extLst>
      <p:ext uri="{BB962C8B-B14F-4D97-AF65-F5344CB8AC3E}">
        <p14:creationId xmlns:p14="http://schemas.microsoft.com/office/powerpoint/2010/main" val="41305290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heme" Target="../theme/theme2.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dirty="0"/>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dirty="0"/>
          </a:p>
        </p:txBody>
      </p:sp>
      <p:sp>
        <p:nvSpPr>
          <p:cNvPr id="8" name="Slide Number Placeholder 1">
            <a:extLst>
              <a:ext uri="{FF2B5EF4-FFF2-40B4-BE49-F238E27FC236}">
                <a16:creationId xmlns:a16="http://schemas.microsoft.com/office/drawing/2014/main" id="{FE7B64DD-F595-6A45-AC73-099B6C2C59BD}"/>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tx1">
                    <a:tint val="7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807475680"/>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Lst>
  <p:hf hdr="0" ftr="0" dt="0"/>
  <p:txStyles>
    <p:titleStyle>
      <a:lvl1pPr algn="l" rtl="0" eaLnBrk="1" fontAlgn="base" hangingPunct="1">
        <a:spcBef>
          <a:spcPct val="0"/>
        </a:spcBef>
        <a:spcAft>
          <a:spcPct val="0"/>
        </a:spcAft>
        <a:defRPr sz="3200" b="0" kern="1200">
          <a:solidFill>
            <a:srgbClr val="36424A"/>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400">
          <a:solidFill>
            <a:srgbClr val="6A737B"/>
          </a:solidFill>
          <a:latin typeface="Arial" charset="0"/>
          <a:cs typeface="Arial" charset="0"/>
        </a:defRPr>
      </a:lvl2pPr>
      <a:lvl3pPr algn="l" rtl="0" eaLnBrk="1" fontAlgn="base" hangingPunct="1">
        <a:spcBef>
          <a:spcPct val="0"/>
        </a:spcBef>
        <a:spcAft>
          <a:spcPct val="0"/>
        </a:spcAft>
        <a:defRPr sz="4400">
          <a:solidFill>
            <a:srgbClr val="6A737B"/>
          </a:solidFill>
          <a:latin typeface="Arial" charset="0"/>
          <a:cs typeface="Arial" charset="0"/>
        </a:defRPr>
      </a:lvl3pPr>
      <a:lvl4pPr algn="l" rtl="0" eaLnBrk="1" fontAlgn="base" hangingPunct="1">
        <a:spcBef>
          <a:spcPct val="0"/>
        </a:spcBef>
        <a:spcAft>
          <a:spcPct val="0"/>
        </a:spcAft>
        <a:defRPr sz="4400">
          <a:solidFill>
            <a:srgbClr val="6A737B"/>
          </a:solidFill>
          <a:latin typeface="Arial" charset="0"/>
          <a:cs typeface="Arial" charset="0"/>
        </a:defRPr>
      </a:lvl4pPr>
      <a:lvl5pPr algn="l" rtl="0" eaLnBrk="1" fontAlgn="base" hangingPunct="1">
        <a:spcBef>
          <a:spcPct val="0"/>
        </a:spcBef>
        <a:spcAft>
          <a:spcPct val="0"/>
        </a:spcAft>
        <a:defRPr sz="4400">
          <a:solidFill>
            <a:srgbClr val="6A737B"/>
          </a:solidFill>
          <a:latin typeface="Arial" charset="0"/>
          <a:cs typeface="Arial" charset="0"/>
        </a:defRPr>
      </a:lvl5pPr>
      <a:lvl6pPr marL="457206" algn="l" rtl="0" eaLnBrk="1" fontAlgn="base" hangingPunct="1">
        <a:spcBef>
          <a:spcPct val="0"/>
        </a:spcBef>
        <a:spcAft>
          <a:spcPct val="0"/>
        </a:spcAft>
        <a:defRPr sz="4400">
          <a:solidFill>
            <a:srgbClr val="6A737B"/>
          </a:solidFill>
          <a:latin typeface="Arial" charset="0"/>
          <a:cs typeface="Arial" charset="0"/>
        </a:defRPr>
      </a:lvl6pPr>
      <a:lvl7pPr marL="914411" algn="l" rtl="0" eaLnBrk="1" fontAlgn="base" hangingPunct="1">
        <a:spcBef>
          <a:spcPct val="0"/>
        </a:spcBef>
        <a:spcAft>
          <a:spcPct val="0"/>
        </a:spcAft>
        <a:defRPr sz="4400">
          <a:solidFill>
            <a:srgbClr val="6A737B"/>
          </a:solidFill>
          <a:latin typeface="Arial" charset="0"/>
          <a:cs typeface="Arial" charset="0"/>
        </a:defRPr>
      </a:lvl7pPr>
      <a:lvl8pPr marL="1371617" algn="l" rtl="0" eaLnBrk="1" fontAlgn="base" hangingPunct="1">
        <a:spcBef>
          <a:spcPct val="0"/>
        </a:spcBef>
        <a:spcAft>
          <a:spcPct val="0"/>
        </a:spcAft>
        <a:defRPr sz="4400">
          <a:solidFill>
            <a:srgbClr val="6A737B"/>
          </a:solidFill>
          <a:latin typeface="Arial" charset="0"/>
          <a:cs typeface="Arial" charset="0"/>
        </a:defRPr>
      </a:lvl8pPr>
      <a:lvl9pPr marL="1828823" algn="l" rtl="0" eaLnBrk="1" fontAlgn="base" hangingPunct="1">
        <a:spcBef>
          <a:spcPct val="0"/>
        </a:spcBef>
        <a:spcAft>
          <a:spcPct val="0"/>
        </a:spcAft>
        <a:defRPr sz="4400">
          <a:solidFill>
            <a:srgbClr val="6A737B"/>
          </a:solidFill>
          <a:latin typeface="Arial" charset="0"/>
          <a:cs typeface="Arial" charset="0"/>
        </a:defRPr>
      </a:lvl9pPr>
    </p:titleStyle>
    <p:bodyStyle>
      <a:lvl1pPr marL="342905" indent="-342905" algn="l" rtl="0" eaLnBrk="1" fontAlgn="base" hangingPunct="1">
        <a:spcBef>
          <a:spcPct val="20000"/>
        </a:spcBef>
        <a:spcAft>
          <a:spcPct val="0"/>
        </a:spcAft>
        <a:buFont typeface="Arial" charset="0"/>
        <a:buChar char="•"/>
        <a:defRPr sz="2800" kern="1200">
          <a:solidFill>
            <a:srgbClr val="36424A"/>
          </a:solidFill>
          <a:latin typeface="Arial" panose="020B0604020202020204" pitchFamily="34" charset="0"/>
          <a:ea typeface="+mn-ea"/>
          <a:cs typeface="Arial" panose="020B0604020202020204" pitchFamily="34" charset="0"/>
        </a:defRPr>
      </a:lvl1pPr>
      <a:lvl2pPr marL="742960" indent="-285753" algn="l" rtl="0" eaLnBrk="1" fontAlgn="base" hangingPunct="1">
        <a:spcBef>
          <a:spcPct val="20000"/>
        </a:spcBef>
        <a:spcAft>
          <a:spcPct val="0"/>
        </a:spcAft>
        <a:buFont typeface="Arial" charset="0"/>
        <a:buChar char="–"/>
        <a:defRPr sz="2400" kern="1200">
          <a:solidFill>
            <a:srgbClr val="36424A"/>
          </a:solidFill>
          <a:latin typeface="Arial" panose="020B0604020202020204" pitchFamily="34" charset="0"/>
          <a:ea typeface="+mn-ea"/>
          <a:cs typeface="Arial" panose="020B0604020202020204" pitchFamily="34" charset="0"/>
        </a:defRPr>
      </a:lvl2pPr>
      <a:lvl3pPr marL="1143014" indent="-228603" algn="l" rtl="0" eaLnBrk="1" fontAlgn="base" hangingPunct="1">
        <a:spcBef>
          <a:spcPct val="20000"/>
        </a:spcBef>
        <a:spcAft>
          <a:spcPct val="0"/>
        </a:spcAft>
        <a:buFont typeface="Arial" charset="0"/>
        <a:buChar char="•"/>
        <a:defRPr sz="1800" kern="1200">
          <a:solidFill>
            <a:srgbClr val="36424A"/>
          </a:solidFill>
          <a:latin typeface="Arial" panose="020B0604020202020204" pitchFamily="34" charset="0"/>
          <a:ea typeface="+mn-ea"/>
          <a:cs typeface="Arial" panose="020B0604020202020204" pitchFamily="34" charset="0"/>
        </a:defRPr>
      </a:lvl3pPr>
      <a:lvl4pPr marL="1600220" indent="-228603" algn="l" rtl="0" eaLnBrk="1" fontAlgn="base" hangingPunct="1">
        <a:spcBef>
          <a:spcPct val="20000"/>
        </a:spcBef>
        <a:spcAft>
          <a:spcPct val="0"/>
        </a:spcAft>
        <a:buFont typeface="Arial" charset="0"/>
        <a:buChar char="–"/>
        <a:defRPr sz="1800" kern="1200">
          <a:solidFill>
            <a:srgbClr val="36424A"/>
          </a:solidFill>
          <a:latin typeface="Arial" panose="020B0604020202020204" pitchFamily="34" charset="0"/>
          <a:ea typeface="+mn-ea"/>
          <a:cs typeface="Arial" panose="020B0604020202020204" pitchFamily="34" charset="0"/>
        </a:defRPr>
      </a:lvl4pPr>
      <a:lvl5pPr marL="2057426" indent="-228603" algn="l" rtl="0" eaLnBrk="1" fontAlgn="base" hangingPunct="1">
        <a:spcBef>
          <a:spcPct val="20000"/>
        </a:spcBef>
        <a:spcAft>
          <a:spcPct val="0"/>
        </a:spcAft>
        <a:buFont typeface="Arial" charset="0"/>
        <a:buChar char="»"/>
        <a:defRPr sz="1800" kern="1200">
          <a:solidFill>
            <a:srgbClr val="36424A"/>
          </a:solidFill>
          <a:latin typeface="Arial" panose="020B0604020202020204" pitchFamily="34" charset="0"/>
          <a:ea typeface="+mn-ea"/>
          <a:cs typeface="Arial" panose="020B0604020202020204" pitchFamily="34" charset="0"/>
        </a:defRPr>
      </a:lvl5pPr>
      <a:lvl6pPr marL="2514632"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37"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43"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48"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CA" altLang="en-US" dirty="0"/>
          </a:p>
        </p:txBody>
      </p:sp>
      <p:sp>
        <p:nvSpPr>
          <p:cNvPr id="2051"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dirty="0"/>
          </a:p>
        </p:txBody>
      </p:sp>
      <p:sp>
        <p:nvSpPr>
          <p:cNvPr id="2" name="Rectangle 1"/>
          <p:cNvSpPr/>
          <p:nvPr/>
        </p:nvSpPr>
        <p:spPr>
          <a:xfrm>
            <a:off x="0" y="5070348"/>
            <a:ext cx="9144000" cy="73152"/>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Slide Number Placeholder 1">
            <a:extLst>
              <a:ext uri="{FF2B5EF4-FFF2-40B4-BE49-F238E27FC236}">
                <a16:creationId xmlns:a16="http://schemas.microsoft.com/office/drawing/2014/main" id="{5E2C69AA-B9CD-974F-A121-DCA8EC116024}"/>
              </a:ext>
            </a:extLst>
          </p:cNvPr>
          <p:cNvSpPr>
            <a:spLocks noGrp="1"/>
          </p:cNvSpPr>
          <p:nvPr>
            <p:ph type="sldNum" sz="quarter" idx="4"/>
          </p:nvPr>
        </p:nvSpPr>
        <p:spPr>
          <a:xfrm>
            <a:off x="107504" y="4673377"/>
            <a:ext cx="2057400" cy="274637"/>
          </a:xfrm>
          <a:prstGeom prst="rect">
            <a:avLst/>
          </a:prstGeom>
        </p:spPr>
        <p:txBody>
          <a:bodyPr vert="horz" lIns="91440" tIns="45720" rIns="91440" bIns="45720" rtlCol="0" anchor="ctr"/>
          <a:lstStyle>
            <a:lvl1pPr algn="l">
              <a:defRPr sz="1300">
                <a:solidFill>
                  <a:schemeClr val="tx1">
                    <a:tint val="7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r>
              <a:rPr lang="en-US" dirty="0"/>
              <a:t>m</a:t>
            </a:r>
          </a:p>
        </p:txBody>
      </p:sp>
    </p:spTree>
    <p:extLst>
      <p:ext uri="{BB962C8B-B14F-4D97-AF65-F5344CB8AC3E}">
        <p14:creationId xmlns:p14="http://schemas.microsoft.com/office/powerpoint/2010/main" val="5394984"/>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 id="2147483995" r:id="rId14"/>
  </p:sldLayoutIdLst>
  <p:hf hdr="0" ftr="0" dt="0"/>
  <p:txStyles>
    <p:titleStyle>
      <a:lvl1pPr algn="l" rtl="0" eaLnBrk="1" fontAlgn="base" hangingPunct="1">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400">
          <a:solidFill>
            <a:srgbClr val="6A737B"/>
          </a:solidFill>
          <a:latin typeface="Arial" charset="0"/>
          <a:cs typeface="Arial" charset="0"/>
        </a:defRPr>
      </a:lvl2pPr>
      <a:lvl3pPr algn="l" rtl="0" eaLnBrk="1" fontAlgn="base" hangingPunct="1">
        <a:spcBef>
          <a:spcPct val="0"/>
        </a:spcBef>
        <a:spcAft>
          <a:spcPct val="0"/>
        </a:spcAft>
        <a:defRPr sz="4400">
          <a:solidFill>
            <a:srgbClr val="6A737B"/>
          </a:solidFill>
          <a:latin typeface="Arial" charset="0"/>
          <a:cs typeface="Arial" charset="0"/>
        </a:defRPr>
      </a:lvl3pPr>
      <a:lvl4pPr algn="l" rtl="0" eaLnBrk="1" fontAlgn="base" hangingPunct="1">
        <a:spcBef>
          <a:spcPct val="0"/>
        </a:spcBef>
        <a:spcAft>
          <a:spcPct val="0"/>
        </a:spcAft>
        <a:defRPr sz="4400">
          <a:solidFill>
            <a:srgbClr val="6A737B"/>
          </a:solidFill>
          <a:latin typeface="Arial" charset="0"/>
          <a:cs typeface="Arial" charset="0"/>
        </a:defRPr>
      </a:lvl4pPr>
      <a:lvl5pPr algn="l" rtl="0" eaLnBrk="1" fontAlgn="base" hangingPunct="1">
        <a:spcBef>
          <a:spcPct val="0"/>
        </a:spcBef>
        <a:spcAft>
          <a:spcPct val="0"/>
        </a:spcAft>
        <a:defRPr sz="4400">
          <a:solidFill>
            <a:srgbClr val="6A737B"/>
          </a:solidFill>
          <a:latin typeface="Arial" charset="0"/>
          <a:cs typeface="Arial" charset="0"/>
        </a:defRPr>
      </a:lvl5pPr>
      <a:lvl6pPr marL="457206" algn="l" rtl="0" eaLnBrk="1" fontAlgn="base" hangingPunct="1">
        <a:spcBef>
          <a:spcPct val="0"/>
        </a:spcBef>
        <a:spcAft>
          <a:spcPct val="0"/>
        </a:spcAft>
        <a:defRPr sz="4400">
          <a:solidFill>
            <a:srgbClr val="6A737B"/>
          </a:solidFill>
          <a:latin typeface="Arial" charset="0"/>
          <a:cs typeface="Arial" charset="0"/>
        </a:defRPr>
      </a:lvl6pPr>
      <a:lvl7pPr marL="914411" algn="l" rtl="0" eaLnBrk="1" fontAlgn="base" hangingPunct="1">
        <a:spcBef>
          <a:spcPct val="0"/>
        </a:spcBef>
        <a:spcAft>
          <a:spcPct val="0"/>
        </a:spcAft>
        <a:defRPr sz="4400">
          <a:solidFill>
            <a:srgbClr val="6A737B"/>
          </a:solidFill>
          <a:latin typeface="Arial" charset="0"/>
          <a:cs typeface="Arial" charset="0"/>
        </a:defRPr>
      </a:lvl7pPr>
      <a:lvl8pPr marL="1371617" algn="l" rtl="0" eaLnBrk="1" fontAlgn="base" hangingPunct="1">
        <a:spcBef>
          <a:spcPct val="0"/>
        </a:spcBef>
        <a:spcAft>
          <a:spcPct val="0"/>
        </a:spcAft>
        <a:defRPr sz="4400">
          <a:solidFill>
            <a:srgbClr val="6A737B"/>
          </a:solidFill>
          <a:latin typeface="Arial" charset="0"/>
          <a:cs typeface="Arial" charset="0"/>
        </a:defRPr>
      </a:lvl8pPr>
      <a:lvl9pPr marL="1828823" algn="l" rtl="0" eaLnBrk="1" fontAlgn="base" hangingPunct="1">
        <a:spcBef>
          <a:spcPct val="0"/>
        </a:spcBef>
        <a:spcAft>
          <a:spcPct val="0"/>
        </a:spcAft>
        <a:defRPr sz="4400">
          <a:solidFill>
            <a:srgbClr val="6A737B"/>
          </a:solidFill>
          <a:latin typeface="Arial" charset="0"/>
          <a:cs typeface="Arial" charset="0"/>
        </a:defRPr>
      </a:lvl9pPr>
    </p:titleStyle>
    <p:bodyStyle>
      <a:lvl1pPr marL="342905" indent="-342905"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1pPr>
      <a:lvl2pPr marL="742960" indent="-285753"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2pPr>
      <a:lvl3pPr marL="1143014" indent="-228603" algn="l"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3pPr>
      <a:lvl4pPr marL="1600220" indent="-228603" algn="l"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4pPr>
      <a:lvl5pPr marL="2057426" indent="-228603" algn="l"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5pPr>
      <a:lvl6pPr marL="2514632"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37"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43"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48"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hyperlink" Target="https://www.alberta.ca/bridges-and-structures-standard-and-typical-detail-drawings.aspx" TargetMode="Externa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8.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498EB33-DC40-CB0B-3A92-0F430E1D98FB}"/>
              </a:ext>
            </a:extLst>
          </p:cNvPr>
          <p:cNvSpPr>
            <a:spLocks noGrp="1" noChangeArrowheads="1"/>
          </p:cNvSpPr>
          <p:nvPr>
            <p:ph type="ctrTitle"/>
          </p:nvPr>
        </p:nvSpPr>
        <p:spPr/>
        <p:txBody>
          <a:bodyPr/>
          <a:lstStyle/>
          <a:p>
            <a:pPr eaLnBrk="1" hangingPunct="1"/>
            <a:r>
              <a:rPr lang="en-US" altLang="en-US" dirty="0"/>
              <a:t>BIM INSPECTION FORMS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7068A67-67F1-C983-96B8-D2329567CFA7}"/>
              </a:ext>
            </a:extLst>
          </p:cNvPr>
          <p:cNvSpPr>
            <a:spLocks noGrp="1"/>
          </p:cNvSpPr>
          <p:nvPr>
            <p:ph type="title"/>
          </p:nvPr>
        </p:nvSpPr>
        <p:spPr>
          <a:xfrm>
            <a:off x="5025045" y="1000481"/>
            <a:ext cx="3628206" cy="569218"/>
          </a:xfrm>
        </p:spPr>
        <p:txBody>
          <a:bodyPr/>
          <a:lstStyle/>
          <a:p>
            <a:pPr eaLnBrk="1" hangingPunct="1"/>
            <a:r>
              <a:rPr lang="en-CA" altLang="en-US" sz="1800" dirty="0"/>
              <a:t>Culverts</a:t>
            </a:r>
          </a:p>
        </p:txBody>
      </p:sp>
      <p:sp>
        <p:nvSpPr>
          <p:cNvPr id="3" name="Text Placeholder 2">
            <a:extLst>
              <a:ext uri="{FF2B5EF4-FFF2-40B4-BE49-F238E27FC236}">
                <a16:creationId xmlns:a16="http://schemas.microsoft.com/office/drawing/2014/main" id="{329BFEEA-D3C8-4810-F3E5-05C23D1A2CAD}"/>
              </a:ext>
            </a:extLst>
          </p:cNvPr>
          <p:cNvSpPr>
            <a:spLocks noGrp="1"/>
          </p:cNvSpPr>
          <p:nvPr>
            <p:ph type="body" sz="quarter" idx="10"/>
          </p:nvPr>
        </p:nvSpPr>
        <p:spPr>
          <a:xfrm>
            <a:off x="464039" y="1032518"/>
            <a:ext cx="3628206" cy="575469"/>
          </a:xfrm>
        </p:spPr>
        <p:txBody>
          <a:bodyPr/>
          <a:lstStyle/>
          <a:p>
            <a:r>
              <a:rPr lang="en-US" sz="1800" dirty="0"/>
              <a:t>Bridges</a:t>
            </a:r>
          </a:p>
        </p:txBody>
      </p:sp>
      <p:pic>
        <p:nvPicPr>
          <p:cNvPr id="13316" name="Picture 4">
            <a:extLst>
              <a:ext uri="{FF2B5EF4-FFF2-40B4-BE49-F238E27FC236}">
                <a16:creationId xmlns:a16="http://schemas.microsoft.com/office/drawing/2014/main" id="{E8BC2FDE-08B1-44C8-4A32-9F65420AB641}"/>
              </a:ext>
            </a:extLst>
          </p:cNvPr>
          <p:cNvPicPr>
            <a:picLocks noChangeAspect="1"/>
          </p:cNvPicPr>
          <p:nvPr/>
        </p:nvPicPr>
        <p:blipFill rotWithShape="1">
          <a:blip r:embed="rId2">
            <a:extLst>
              <a:ext uri="{28A0092B-C50C-407E-A947-70E740481C1C}">
                <a14:useLocalDpi xmlns:a14="http://schemas.microsoft.com/office/drawing/2010/main" val="0"/>
              </a:ext>
            </a:extLst>
          </a:blip>
          <a:srcRect r="4710"/>
          <a:stretch/>
        </p:blipFill>
        <p:spPr bwMode="auto">
          <a:xfrm>
            <a:off x="35497" y="1521312"/>
            <a:ext cx="4468608" cy="2346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a:extLst>
              <a:ext uri="{FF2B5EF4-FFF2-40B4-BE49-F238E27FC236}">
                <a16:creationId xmlns:a16="http://schemas.microsoft.com/office/drawing/2014/main" id="{D78FD122-AC88-E93E-50F6-0C982DE5B7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1054" y="1521312"/>
            <a:ext cx="4375441" cy="263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2">
            <a:extLst>
              <a:ext uri="{FF2B5EF4-FFF2-40B4-BE49-F238E27FC236}">
                <a16:creationId xmlns:a16="http://schemas.microsoft.com/office/drawing/2014/main" id="{0270E203-F885-2E17-13BF-CE4F1B835A34}"/>
              </a:ext>
            </a:extLst>
          </p:cNvPr>
          <p:cNvSpPr txBox="1">
            <a:spLocks/>
          </p:cNvSpPr>
          <p:nvPr/>
        </p:nvSpPr>
        <p:spPr bwMode="auto">
          <a:xfrm>
            <a:off x="467544" y="425012"/>
            <a:ext cx="4671519" cy="575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4978" b="1" kern="1200">
                <a:solidFill>
                  <a:srgbClr val="0081AB"/>
                </a:solidFill>
                <a:latin typeface="Arial" panose="020B0604020202020204" pitchFamily="34" charset="0"/>
                <a:ea typeface="+mn-ea"/>
                <a:cs typeface="Arial" panose="020B0604020202020204" pitchFamily="34" charset="0"/>
              </a:defRPr>
            </a:lvl1pPr>
            <a:lvl2pPr marL="1320817" indent="-508006" algn="l" rtl="0" eaLnBrk="1" fontAlgn="base" hangingPunct="1">
              <a:spcBef>
                <a:spcPct val="20000"/>
              </a:spcBef>
              <a:spcAft>
                <a:spcPct val="0"/>
              </a:spcAft>
              <a:buFont typeface="Arial" charset="0"/>
              <a:buChar char="–"/>
              <a:defRPr sz="3556" kern="1200">
                <a:solidFill>
                  <a:schemeClr val="tx1"/>
                </a:solidFill>
                <a:latin typeface="Arial" panose="020B0604020202020204" pitchFamily="34" charset="0"/>
                <a:ea typeface="+mn-ea"/>
                <a:cs typeface="Arial" panose="020B0604020202020204" pitchFamily="34" charset="0"/>
              </a:defRPr>
            </a:lvl2pPr>
            <a:lvl3pPr marL="2032025" indent="-406405" algn="l" rtl="0" eaLnBrk="1" fontAlgn="base" hangingPunct="1">
              <a:spcBef>
                <a:spcPct val="20000"/>
              </a:spcBef>
              <a:spcAft>
                <a:spcPct val="0"/>
              </a:spcAft>
              <a:buFont typeface="Arial" charset="0"/>
              <a:buChar char="•"/>
              <a:defRPr sz="2489" kern="1200">
                <a:solidFill>
                  <a:schemeClr val="tx1"/>
                </a:solidFill>
                <a:latin typeface="Arial" panose="020B0604020202020204" pitchFamily="34" charset="0"/>
                <a:ea typeface="+mn-ea"/>
                <a:cs typeface="Arial" panose="020B0604020202020204" pitchFamily="34" charset="0"/>
              </a:defRPr>
            </a:lvl3pPr>
            <a:lvl4pPr marL="2844836" indent="-406405" algn="l" rtl="0" eaLnBrk="1" fontAlgn="base" hangingPunct="1">
              <a:spcBef>
                <a:spcPct val="20000"/>
              </a:spcBef>
              <a:spcAft>
                <a:spcPct val="0"/>
              </a:spcAft>
              <a:buFont typeface="Arial" charset="0"/>
              <a:buChar char="–"/>
              <a:defRPr sz="2489" kern="1200">
                <a:solidFill>
                  <a:schemeClr val="tx1"/>
                </a:solidFill>
                <a:latin typeface="Arial" panose="020B0604020202020204" pitchFamily="34" charset="0"/>
                <a:ea typeface="+mn-ea"/>
                <a:cs typeface="Arial" panose="020B0604020202020204" pitchFamily="34" charset="0"/>
              </a:defRPr>
            </a:lvl4pPr>
            <a:lvl5pPr marL="3657646" indent="-406405" algn="l" rtl="0" eaLnBrk="1" fontAlgn="base" hangingPunct="1">
              <a:spcBef>
                <a:spcPct val="20000"/>
              </a:spcBef>
              <a:spcAft>
                <a:spcPct val="0"/>
              </a:spcAft>
              <a:buFont typeface="Arial" charset="0"/>
              <a:buChar char="»"/>
              <a:defRPr sz="2489" kern="1200">
                <a:solidFill>
                  <a:schemeClr val="tx1"/>
                </a:solidFill>
                <a:latin typeface="Arial" panose="020B0604020202020204" pitchFamily="34" charset="0"/>
                <a:ea typeface="+mn-ea"/>
                <a:cs typeface="Arial" panose="020B0604020202020204" pitchFamily="34" charset="0"/>
              </a:defRPr>
            </a:lvl5pPr>
            <a:lvl6pPr marL="4470456" indent="-406405" algn="l" defTabSz="162562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6pPr>
            <a:lvl7pPr marL="5283266" indent="-406405" algn="l" defTabSz="162562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7pPr>
            <a:lvl8pPr marL="6096076" indent="-406405" algn="l" defTabSz="162562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8pPr>
            <a:lvl9pPr marL="6908886" indent="-406405" algn="l" defTabSz="162562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9pPr>
          </a:lstStyle>
          <a:p>
            <a:r>
              <a:rPr lang="en-US" sz="3200" dirty="0"/>
              <a:t>Inventory (Similar)</a:t>
            </a:r>
          </a:p>
        </p:txBody>
      </p:sp>
      <p:sp>
        <p:nvSpPr>
          <p:cNvPr id="2" name="Slide Number Placeholder 1">
            <a:extLst>
              <a:ext uri="{FF2B5EF4-FFF2-40B4-BE49-F238E27FC236}">
                <a16:creationId xmlns:a16="http://schemas.microsoft.com/office/drawing/2014/main" id="{90105C0D-F3F1-28A8-24C0-5CE5ABBBE841}"/>
              </a:ext>
            </a:extLst>
          </p:cNvPr>
          <p:cNvSpPr>
            <a:spLocks noGrp="1"/>
          </p:cNvSpPr>
          <p:nvPr>
            <p:ph type="sldNum" sz="quarter" idx="4"/>
          </p:nvPr>
        </p:nvSpPr>
        <p:spPr/>
        <p:txBody>
          <a:bodyPr/>
          <a:lstStyle/>
          <a:p>
            <a:fld id="{3A2281A5-0AAD-5C43-9874-F8F3A9F5B29A}" type="slidenum">
              <a:rPr lang="en-US" smtClean="0"/>
              <a:pPr/>
              <a:t>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a:extLst>
              <a:ext uri="{FF2B5EF4-FFF2-40B4-BE49-F238E27FC236}">
                <a16:creationId xmlns:a16="http://schemas.microsoft.com/office/drawing/2014/main" id="{69EA45F8-7079-7E33-91B2-81768F8EC00B}"/>
              </a:ext>
            </a:extLst>
          </p:cNvPr>
          <p:cNvSpPr>
            <a:spLocks noGrp="1"/>
          </p:cNvSpPr>
          <p:nvPr>
            <p:ph idx="1"/>
          </p:nvPr>
        </p:nvSpPr>
        <p:spPr/>
        <p:txBody>
          <a:bodyPr/>
          <a:lstStyle/>
          <a:p>
            <a:r>
              <a:rPr lang="en-CA" altLang="en-US" sz="1800" b="1" dirty="0">
                <a:solidFill>
                  <a:schemeClr val="accent2"/>
                </a:solidFill>
              </a:rPr>
              <a:t>Includes Posted Loading, Hazard Markers, Other Sign Types</a:t>
            </a:r>
          </a:p>
          <a:p>
            <a:pPr eaLnBrk="1" hangingPunct="1"/>
            <a:endParaRPr lang="en-CA" altLang="en-US" sz="1800" b="1" dirty="0">
              <a:solidFill>
                <a:schemeClr val="accent1"/>
              </a:solidFill>
            </a:endParaRPr>
          </a:p>
          <a:p>
            <a:pPr eaLnBrk="1" hangingPunct="1">
              <a:buFont typeface="Symbol" panose="05050102010706020507" pitchFamily="18" charset="2"/>
              <a:buNone/>
            </a:pPr>
            <a:endParaRPr lang="en-CA" altLang="en-US" sz="1800" b="1" dirty="0">
              <a:solidFill>
                <a:schemeClr val="accent1"/>
              </a:solidFill>
            </a:endParaRPr>
          </a:p>
        </p:txBody>
      </p:sp>
      <p:sp>
        <p:nvSpPr>
          <p:cNvPr id="14338" name="Title 1">
            <a:extLst>
              <a:ext uri="{FF2B5EF4-FFF2-40B4-BE49-F238E27FC236}">
                <a16:creationId xmlns:a16="http://schemas.microsoft.com/office/drawing/2014/main" id="{7F1F170E-95C0-F38B-4C9B-BAA0175816D7}"/>
              </a:ext>
            </a:extLst>
          </p:cNvPr>
          <p:cNvSpPr>
            <a:spLocks noGrp="1"/>
          </p:cNvSpPr>
          <p:nvPr>
            <p:ph type="title"/>
          </p:nvPr>
        </p:nvSpPr>
        <p:spPr/>
        <p:txBody>
          <a:bodyPr/>
          <a:lstStyle/>
          <a:p>
            <a:pPr eaLnBrk="1" hangingPunct="1"/>
            <a:r>
              <a:rPr lang="en-CA" altLang="en-US" dirty="0"/>
              <a:t>Signage (Displayed on Bridges Only)</a:t>
            </a:r>
          </a:p>
        </p:txBody>
      </p:sp>
      <p:pic>
        <p:nvPicPr>
          <p:cNvPr id="14340" name="Picture 4">
            <a:extLst>
              <a:ext uri="{FF2B5EF4-FFF2-40B4-BE49-F238E27FC236}">
                <a16:creationId xmlns:a16="http://schemas.microsoft.com/office/drawing/2014/main" id="{45B4710B-396A-F9BB-3E62-CB8B9EA34D0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8190" y="2182628"/>
            <a:ext cx="6907621" cy="157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A1A78A4B-1D82-B62E-7E89-8A24BFE69AEF}"/>
              </a:ext>
            </a:extLst>
          </p:cNvPr>
          <p:cNvSpPr>
            <a:spLocks noGrp="1"/>
          </p:cNvSpPr>
          <p:nvPr>
            <p:ph type="sldNum" sz="quarter" idx="4"/>
          </p:nvPr>
        </p:nvSpPr>
        <p:spPr/>
        <p:txBody>
          <a:bodyPr/>
          <a:lstStyle/>
          <a:p>
            <a:fld id="{3A2281A5-0AAD-5C43-9874-F8F3A9F5B29A}" type="slidenum">
              <a:rPr lang="en-US" smtClean="0"/>
              <a:pPr/>
              <a:t>10</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Content Placeholder 4">
            <a:extLst>
              <a:ext uri="{FF2B5EF4-FFF2-40B4-BE49-F238E27FC236}">
                <a16:creationId xmlns:a16="http://schemas.microsoft.com/office/drawing/2014/main" id="{4A7CCACA-553F-588A-7087-550A031212E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462371" y="1419622"/>
            <a:ext cx="8219257" cy="1235082"/>
          </a:xfrm>
        </p:spPr>
      </p:pic>
      <p:sp>
        <p:nvSpPr>
          <p:cNvPr id="15362" name="Title 1">
            <a:extLst>
              <a:ext uri="{FF2B5EF4-FFF2-40B4-BE49-F238E27FC236}">
                <a16:creationId xmlns:a16="http://schemas.microsoft.com/office/drawing/2014/main" id="{79D965DB-F40A-E59F-70B3-80B1BF879532}"/>
              </a:ext>
            </a:extLst>
          </p:cNvPr>
          <p:cNvSpPr>
            <a:spLocks noGrp="1"/>
          </p:cNvSpPr>
          <p:nvPr>
            <p:ph type="title"/>
          </p:nvPr>
        </p:nvSpPr>
        <p:spPr/>
        <p:txBody>
          <a:bodyPr/>
          <a:lstStyle/>
          <a:p>
            <a:pPr eaLnBrk="1" hangingPunct="1"/>
            <a:r>
              <a:rPr lang="en-CA" altLang="en-US" dirty="0"/>
              <a:t>Utility Section (Identical)</a:t>
            </a:r>
          </a:p>
        </p:txBody>
      </p:sp>
      <p:sp>
        <p:nvSpPr>
          <p:cNvPr id="2" name="Slide Number Placeholder 1">
            <a:extLst>
              <a:ext uri="{FF2B5EF4-FFF2-40B4-BE49-F238E27FC236}">
                <a16:creationId xmlns:a16="http://schemas.microsoft.com/office/drawing/2014/main" id="{BD4BE01E-2622-6667-C3C0-0806AF8E51E6}"/>
              </a:ext>
            </a:extLst>
          </p:cNvPr>
          <p:cNvSpPr>
            <a:spLocks noGrp="1"/>
          </p:cNvSpPr>
          <p:nvPr>
            <p:ph type="sldNum" sz="quarter" idx="4"/>
          </p:nvPr>
        </p:nvSpPr>
        <p:spPr/>
        <p:txBody>
          <a:bodyPr/>
          <a:lstStyle/>
          <a:p>
            <a:fld id="{3A2281A5-0AAD-5C43-9874-F8F3A9F5B29A}" type="slidenum">
              <a:rPr lang="en-US" smtClean="0"/>
              <a:pPr/>
              <a:t>11</a:t>
            </a:fld>
            <a:endParaRPr lang="en-US"/>
          </a:p>
        </p:txBody>
      </p:sp>
      <p:pic>
        <p:nvPicPr>
          <p:cNvPr id="4" name="Picture 3" descr="Table&#10;&#10;Description automatically generated">
            <a:extLst>
              <a:ext uri="{FF2B5EF4-FFF2-40B4-BE49-F238E27FC236}">
                <a16:creationId xmlns:a16="http://schemas.microsoft.com/office/drawing/2014/main" id="{CE8EB6A0-966E-FB1D-A26A-1FA504680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314" y="3147814"/>
            <a:ext cx="8430108" cy="1409602"/>
          </a:xfrm>
          <a:prstGeom prst="rect">
            <a:avLst/>
          </a:prstGeom>
        </p:spPr>
      </p:pic>
      <p:sp>
        <p:nvSpPr>
          <p:cNvPr id="5" name="Text Placeholder 2">
            <a:extLst>
              <a:ext uri="{FF2B5EF4-FFF2-40B4-BE49-F238E27FC236}">
                <a16:creationId xmlns:a16="http://schemas.microsoft.com/office/drawing/2014/main" id="{1931D099-E947-E4C5-A78A-886D3B941EFD}"/>
              </a:ext>
            </a:extLst>
          </p:cNvPr>
          <p:cNvSpPr txBox="1">
            <a:spLocks/>
          </p:cNvSpPr>
          <p:nvPr/>
        </p:nvSpPr>
        <p:spPr>
          <a:xfrm>
            <a:off x="4283968" y="1073481"/>
            <a:ext cx="1008112" cy="575469"/>
          </a:xfrm>
          <a:prstGeom prst="rect">
            <a:avLst/>
          </a:prstGeom>
        </p:spPr>
        <p:txBody>
          <a:bodyPr/>
          <a:lstStyle>
            <a:lvl1pPr marL="342905" indent="-342905"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1pPr>
            <a:lvl2pPr marL="742960" indent="-285753"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2pPr>
            <a:lvl3pPr marL="1143014" indent="-228603" algn="l"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3pPr>
            <a:lvl4pPr marL="1600220" indent="-228603" algn="l"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4pPr>
            <a:lvl5pPr marL="2057426" indent="-228603" algn="l"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5pPr>
            <a:lvl6pPr marL="2514632"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37"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43"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48"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solidFill>
                  <a:schemeClr val="accent2"/>
                </a:solidFill>
              </a:rPr>
              <a:t>Bridges</a:t>
            </a:r>
          </a:p>
        </p:txBody>
      </p:sp>
      <p:sp>
        <p:nvSpPr>
          <p:cNvPr id="6" name="Text Placeholder 2">
            <a:extLst>
              <a:ext uri="{FF2B5EF4-FFF2-40B4-BE49-F238E27FC236}">
                <a16:creationId xmlns:a16="http://schemas.microsoft.com/office/drawing/2014/main" id="{1F6C59FA-C885-BD10-38EB-2325E5CED982}"/>
              </a:ext>
            </a:extLst>
          </p:cNvPr>
          <p:cNvSpPr txBox="1">
            <a:spLocks/>
          </p:cNvSpPr>
          <p:nvPr/>
        </p:nvSpPr>
        <p:spPr>
          <a:xfrm>
            <a:off x="4211960" y="2787774"/>
            <a:ext cx="1080120" cy="575469"/>
          </a:xfrm>
          <a:prstGeom prst="rect">
            <a:avLst/>
          </a:prstGeom>
        </p:spPr>
        <p:txBody>
          <a:bodyPr/>
          <a:lstStyle>
            <a:lvl1pPr marL="342905" indent="-342905"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1pPr>
            <a:lvl2pPr marL="742960" indent="-285753"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2pPr>
            <a:lvl3pPr marL="1143014" indent="-228603" algn="l"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3pPr>
            <a:lvl4pPr marL="1600220" indent="-228603" algn="l"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4pPr>
            <a:lvl5pPr marL="2057426" indent="-228603" algn="l"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5pPr>
            <a:lvl6pPr marL="2514632"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37"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43"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48"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solidFill>
                  <a:schemeClr val="accent2"/>
                </a:solidFill>
              </a:rPr>
              <a:t>Culverts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5C73013E-815E-5E46-B9DB-B7247FA8F14A}"/>
              </a:ext>
            </a:extLst>
          </p:cNvPr>
          <p:cNvSpPr>
            <a:spLocks noGrp="1"/>
          </p:cNvSpPr>
          <p:nvPr>
            <p:ph idx="1"/>
          </p:nvPr>
        </p:nvSpPr>
        <p:spPr>
          <a:xfrm>
            <a:off x="539552" y="1419622"/>
            <a:ext cx="8229600" cy="3168352"/>
          </a:xfrm>
        </p:spPr>
        <p:txBody>
          <a:bodyPr/>
          <a:lstStyle/>
          <a:p>
            <a:pPr eaLnBrk="1" hangingPunct="1"/>
            <a:r>
              <a:rPr lang="en-CA" altLang="en-US" sz="1800" dirty="0"/>
              <a:t>PCS has separate rating boxes for both Deck Top and Wear Surface. Combined on TT form</a:t>
            </a:r>
          </a:p>
          <a:p>
            <a:pPr eaLnBrk="1" hangingPunct="1"/>
            <a:r>
              <a:rPr lang="en-CA" altLang="en-US" sz="1800" dirty="0"/>
              <a:t>Adds “Plank Width” to TT Form</a:t>
            </a:r>
          </a:p>
          <a:p>
            <a:pPr eaLnBrk="1" hangingPunct="1"/>
            <a:r>
              <a:rPr lang="en-CA" altLang="en-US" sz="1800" dirty="0"/>
              <a:t>Adds “Lateral Connection Problem Y/N” to PCS Form</a:t>
            </a:r>
          </a:p>
          <a:p>
            <a:pPr eaLnBrk="1" hangingPunct="1"/>
            <a:r>
              <a:rPr lang="en-CA" altLang="en-US" sz="1800" dirty="0"/>
              <a:t>Deck Joints added to PCS Form</a:t>
            </a:r>
          </a:p>
          <a:p>
            <a:pPr eaLnBrk="1" hangingPunct="1"/>
            <a:r>
              <a:rPr lang="en-CA" altLang="en-US" sz="1800" dirty="0"/>
              <a:t>Deck Drainage rated on PCS form only (rated “X” for TT decks)</a:t>
            </a:r>
          </a:p>
          <a:p>
            <a:pPr eaLnBrk="1" hangingPunct="1"/>
            <a:r>
              <a:rPr lang="en-CA" altLang="en-US" sz="1800" dirty="0"/>
              <a:t>Curb component PCS vs </a:t>
            </a:r>
            <a:r>
              <a:rPr lang="en-CA" altLang="en-US" sz="1800" dirty="0" err="1"/>
              <a:t>Wheelguard</a:t>
            </a:r>
            <a:r>
              <a:rPr lang="en-CA" altLang="en-US" sz="1800" dirty="0"/>
              <a:t> component TT Form</a:t>
            </a:r>
          </a:p>
          <a:p>
            <a:pPr eaLnBrk="1" hangingPunct="1"/>
            <a:r>
              <a:rPr lang="en-CA" altLang="en-US" sz="1800" dirty="0"/>
              <a:t>“Girders” on PCS vs “Timber Stringers” on TT Form</a:t>
            </a:r>
          </a:p>
          <a:p>
            <a:pPr eaLnBrk="1" hangingPunct="1"/>
            <a:endParaRPr lang="en-CA" altLang="en-US" sz="1800" dirty="0"/>
          </a:p>
          <a:p>
            <a:pPr eaLnBrk="1" hangingPunct="1">
              <a:buFont typeface="Symbol" panose="05050102010706020507" pitchFamily="18" charset="2"/>
              <a:buNone/>
            </a:pPr>
            <a:r>
              <a:rPr lang="en-CA" altLang="en-US" sz="1800" dirty="0"/>
              <a:t>The remainder of the form is the same.</a:t>
            </a:r>
          </a:p>
        </p:txBody>
      </p:sp>
      <p:sp>
        <p:nvSpPr>
          <p:cNvPr id="16386" name="Title 1">
            <a:extLst>
              <a:ext uri="{FF2B5EF4-FFF2-40B4-BE49-F238E27FC236}">
                <a16:creationId xmlns:a16="http://schemas.microsoft.com/office/drawing/2014/main" id="{F560EC05-2464-20B3-22FC-83A50FB17E66}"/>
              </a:ext>
            </a:extLst>
          </p:cNvPr>
          <p:cNvSpPr>
            <a:spLocks noGrp="1"/>
          </p:cNvSpPr>
          <p:nvPr>
            <p:ph type="title"/>
          </p:nvPr>
        </p:nvSpPr>
        <p:spPr/>
        <p:txBody>
          <a:bodyPr/>
          <a:lstStyle/>
          <a:p>
            <a:pPr eaLnBrk="1" hangingPunct="1"/>
            <a:r>
              <a:rPr lang="en-CA" altLang="en-US" sz="2400" dirty="0"/>
              <a:t>Differences between </a:t>
            </a:r>
            <a:br>
              <a:rPr lang="en-CA" altLang="en-US" sz="2400" dirty="0"/>
            </a:br>
            <a:r>
              <a:rPr lang="en-CA" altLang="en-US" sz="2400" dirty="0"/>
              <a:t>Precast Girder and TT Stringer Superstructures</a:t>
            </a:r>
          </a:p>
        </p:txBody>
      </p:sp>
      <p:sp>
        <p:nvSpPr>
          <p:cNvPr id="2" name="Slide Number Placeholder 1">
            <a:extLst>
              <a:ext uri="{FF2B5EF4-FFF2-40B4-BE49-F238E27FC236}">
                <a16:creationId xmlns:a16="http://schemas.microsoft.com/office/drawing/2014/main" id="{086BB53D-7F6A-420C-8A84-3E34CCA42327}"/>
              </a:ext>
            </a:extLst>
          </p:cNvPr>
          <p:cNvSpPr>
            <a:spLocks noGrp="1"/>
          </p:cNvSpPr>
          <p:nvPr>
            <p:ph type="sldNum" sz="quarter" idx="4"/>
          </p:nvPr>
        </p:nvSpPr>
        <p:spPr/>
        <p:txBody>
          <a:bodyPr/>
          <a:lstStyle/>
          <a:p>
            <a:fld id="{3A2281A5-0AAD-5C43-9874-F8F3A9F5B29A}" type="slidenum">
              <a:rPr lang="en-US" smtClean="0"/>
              <a:pPr/>
              <a:t>12</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5">
            <a:extLst>
              <a:ext uri="{FF2B5EF4-FFF2-40B4-BE49-F238E27FC236}">
                <a16:creationId xmlns:a16="http://schemas.microsoft.com/office/drawing/2014/main" id="{CE5A1BB1-A3F5-6E7F-0070-855B5051239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2733994" y="192164"/>
            <a:ext cx="3676011" cy="47591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418" name="Slide Number Placeholder 3">
            <a:extLst>
              <a:ext uri="{FF2B5EF4-FFF2-40B4-BE49-F238E27FC236}">
                <a16:creationId xmlns:a16="http://schemas.microsoft.com/office/drawing/2014/main" id="{E5918D36-A870-C39F-3F2F-7D4276FF6550}"/>
              </a:ext>
            </a:extLst>
          </p:cNvPr>
          <p:cNvSpPr>
            <a:spLocks noGrp="1"/>
          </p:cNvSpPr>
          <p:nvPr>
            <p:ph type="sldNum" sz="quarter" idx="4"/>
          </p:nvPr>
        </p:nvSpPr>
        <p:spPr/>
        <p:txBody>
          <a:bodyPr/>
          <a:lstStyle/>
          <a:p>
            <a:pPr>
              <a:spcAft>
                <a:spcPts val="338"/>
              </a:spcAft>
            </a:pPr>
            <a:fld id="{3A2281A5-0AAD-5C43-9874-F8F3A9F5B29A}" type="slidenum">
              <a:rPr lang="en-US" smtClean="0"/>
              <a:pPr>
                <a:spcAft>
                  <a:spcPts val="338"/>
                </a:spcAft>
              </a:pPr>
              <a:t>13</a:t>
            </a:fld>
            <a:endParaRPr lang="en-US"/>
          </a:p>
        </p:txBody>
      </p:sp>
      <p:sp>
        <p:nvSpPr>
          <p:cNvPr id="5" name="Title 4">
            <a:extLst>
              <a:ext uri="{FF2B5EF4-FFF2-40B4-BE49-F238E27FC236}">
                <a16:creationId xmlns:a16="http://schemas.microsoft.com/office/drawing/2014/main" id="{D64A7C08-E291-36A7-2A76-DBA7EEDDD5C1}"/>
              </a:ext>
            </a:extLst>
          </p:cNvPr>
          <p:cNvSpPr>
            <a:spLocks noGrp="1"/>
          </p:cNvSpPr>
          <p:nvPr>
            <p:ph type="title"/>
          </p:nvPr>
        </p:nvSpPr>
        <p:spPr>
          <a:xfrm>
            <a:off x="539552" y="339502"/>
            <a:ext cx="1944216" cy="1080120"/>
          </a:xfrm>
        </p:spPr>
        <p:txBody>
          <a:bodyPr/>
          <a:lstStyle/>
          <a:p>
            <a:r>
              <a:rPr lang="en-US" sz="1800" dirty="0"/>
              <a:t>Superstructure </a:t>
            </a:r>
            <a:br>
              <a:rPr lang="en-US" sz="1800" dirty="0"/>
            </a:br>
            <a:r>
              <a:rPr lang="en-US" sz="1800" dirty="0"/>
              <a:t>(Bridges Only) </a:t>
            </a:r>
            <a:br>
              <a:rPr lang="en-US" sz="1800" dirty="0"/>
            </a:br>
            <a:r>
              <a:rPr lang="en-US" sz="1800" dirty="0"/>
              <a:t>Precast Girders</a:t>
            </a:r>
          </a:p>
        </p:txBody>
      </p:sp>
      <p:sp>
        <p:nvSpPr>
          <p:cNvPr id="2" name="Oval 1">
            <a:extLst>
              <a:ext uri="{FF2B5EF4-FFF2-40B4-BE49-F238E27FC236}">
                <a16:creationId xmlns:a16="http://schemas.microsoft.com/office/drawing/2014/main" id="{C20BB76F-119E-A6B7-6213-4FEC33DFA5AF}"/>
              </a:ext>
            </a:extLst>
          </p:cNvPr>
          <p:cNvSpPr/>
          <p:nvPr/>
        </p:nvSpPr>
        <p:spPr>
          <a:xfrm>
            <a:off x="3203848" y="411510"/>
            <a:ext cx="129614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Oval 2">
            <a:extLst>
              <a:ext uri="{FF2B5EF4-FFF2-40B4-BE49-F238E27FC236}">
                <a16:creationId xmlns:a16="http://schemas.microsoft.com/office/drawing/2014/main" id="{266DA870-9887-826A-1ACC-9A4FA2F00C78}"/>
              </a:ext>
            </a:extLst>
          </p:cNvPr>
          <p:cNvSpPr/>
          <p:nvPr/>
        </p:nvSpPr>
        <p:spPr>
          <a:xfrm>
            <a:off x="2733994" y="1563638"/>
            <a:ext cx="129614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Oval 3">
            <a:extLst>
              <a:ext uri="{FF2B5EF4-FFF2-40B4-BE49-F238E27FC236}">
                <a16:creationId xmlns:a16="http://schemas.microsoft.com/office/drawing/2014/main" id="{0852A69B-692E-9002-0282-5A80F42729EE}"/>
              </a:ext>
            </a:extLst>
          </p:cNvPr>
          <p:cNvSpPr/>
          <p:nvPr/>
        </p:nvSpPr>
        <p:spPr>
          <a:xfrm>
            <a:off x="2843808" y="1999008"/>
            <a:ext cx="432048" cy="1113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a:extLst>
              <a:ext uri="{FF2B5EF4-FFF2-40B4-BE49-F238E27FC236}">
                <a16:creationId xmlns:a16="http://schemas.microsoft.com/office/drawing/2014/main" id="{BBC74FC7-431A-9BB8-FD90-4C7C53DCE6A8}"/>
              </a:ext>
            </a:extLst>
          </p:cNvPr>
          <p:cNvSpPr/>
          <p:nvPr/>
        </p:nvSpPr>
        <p:spPr>
          <a:xfrm>
            <a:off x="2843808" y="2166566"/>
            <a:ext cx="432048" cy="1113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a:extLst>
              <a:ext uri="{FF2B5EF4-FFF2-40B4-BE49-F238E27FC236}">
                <a16:creationId xmlns:a16="http://schemas.microsoft.com/office/drawing/2014/main" id="{C307D526-8A40-2925-08AE-8AD56E9CBC6A}"/>
              </a:ext>
            </a:extLst>
          </p:cNvPr>
          <p:cNvSpPr/>
          <p:nvPr/>
        </p:nvSpPr>
        <p:spPr>
          <a:xfrm>
            <a:off x="2843808" y="2355726"/>
            <a:ext cx="432048" cy="1113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a:extLst>
              <a:ext uri="{FF2B5EF4-FFF2-40B4-BE49-F238E27FC236}">
                <a16:creationId xmlns:a16="http://schemas.microsoft.com/office/drawing/2014/main" id="{702A7653-ACE7-D026-F6FE-EA9DBCD7145F}"/>
              </a:ext>
            </a:extLst>
          </p:cNvPr>
          <p:cNvSpPr/>
          <p:nvPr/>
        </p:nvSpPr>
        <p:spPr>
          <a:xfrm>
            <a:off x="2809775" y="3597863"/>
            <a:ext cx="432048" cy="1113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a:extLst>
              <a:ext uri="{FF2B5EF4-FFF2-40B4-BE49-F238E27FC236}">
                <a16:creationId xmlns:a16="http://schemas.microsoft.com/office/drawing/2014/main" id="{55943CE1-D5CD-37FC-14EF-AE118926197C}"/>
              </a:ext>
            </a:extLst>
          </p:cNvPr>
          <p:cNvSpPr/>
          <p:nvPr/>
        </p:nvSpPr>
        <p:spPr>
          <a:xfrm>
            <a:off x="2816306" y="3110907"/>
            <a:ext cx="432048" cy="1113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76911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8" name="Slide Number Placeholder 3">
            <a:extLst>
              <a:ext uri="{FF2B5EF4-FFF2-40B4-BE49-F238E27FC236}">
                <a16:creationId xmlns:a16="http://schemas.microsoft.com/office/drawing/2014/main" id="{E5918D36-A870-C39F-3F2F-7D4276FF6550}"/>
              </a:ext>
            </a:extLst>
          </p:cNvPr>
          <p:cNvSpPr>
            <a:spLocks noGrp="1"/>
          </p:cNvSpPr>
          <p:nvPr>
            <p:ph type="sldNum" sz="quarter" idx="4"/>
          </p:nvPr>
        </p:nvSpPr>
        <p:spPr/>
        <p:txBody>
          <a:bodyPr/>
          <a:lstStyle/>
          <a:p>
            <a:pPr>
              <a:spcAft>
                <a:spcPts val="338"/>
              </a:spcAft>
            </a:pPr>
            <a:fld id="{3A2281A5-0AAD-5C43-9874-F8F3A9F5B29A}" type="slidenum">
              <a:rPr lang="en-US" smtClean="0"/>
              <a:pPr>
                <a:spcAft>
                  <a:spcPts val="338"/>
                </a:spcAft>
              </a:pPr>
              <a:t>14</a:t>
            </a:fld>
            <a:endParaRPr lang="en-US"/>
          </a:p>
        </p:txBody>
      </p:sp>
      <p:sp>
        <p:nvSpPr>
          <p:cNvPr id="17410" name="Title 1">
            <a:extLst>
              <a:ext uri="{FF2B5EF4-FFF2-40B4-BE49-F238E27FC236}">
                <a16:creationId xmlns:a16="http://schemas.microsoft.com/office/drawing/2014/main" id="{6EBC7433-D2D9-181A-BE6C-FAFB933CA00F}"/>
              </a:ext>
            </a:extLst>
          </p:cNvPr>
          <p:cNvSpPr>
            <a:spLocks noGrp="1"/>
          </p:cNvSpPr>
          <p:nvPr>
            <p:ph type="title"/>
          </p:nvPr>
        </p:nvSpPr>
        <p:spPr/>
        <p:txBody>
          <a:bodyPr wrap="square" anchor="t">
            <a:noAutofit/>
          </a:bodyPr>
          <a:lstStyle/>
          <a:p>
            <a:pPr eaLnBrk="1" hangingPunct="1">
              <a:lnSpc>
                <a:spcPct val="90000"/>
              </a:lnSpc>
            </a:pPr>
            <a:r>
              <a:rPr lang="en-CA" altLang="en-US" sz="1800" dirty="0"/>
              <a:t>Superstructure </a:t>
            </a:r>
            <a:br>
              <a:rPr lang="en-CA" altLang="en-US" sz="1800" dirty="0"/>
            </a:br>
            <a:r>
              <a:rPr lang="en-CA" altLang="en-US" sz="1800" dirty="0"/>
              <a:t>(Bridges Only)</a:t>
            </a:r>
            <a:br>
              <a:rPr lang="en-CA" altLang="en-US" sz="1800" dirty="0"/>
            </a:br>
            <a:r>
              <a:rPr lang="en-CA" altLang="en-US" sz="1800" dirty="0"/>
              <a:t>Treated Timber </a:t>
            </a:r>
            <a:br>
              <a:rPr lang="en-CA" altLang="en-US" sz="1800" dirty="0"/>
            </a:br>
            <a:r>
              <a:rPr lang="en-CA" altLang="en-US" sz="1800" dirty="0"/>
              <a:t>Stringers</a:t>
            </a:r>
          </a:p>
        </p:txBody>
      </p:sp>
      <p:pic>
        <p:nvPicPr>
          <p:cNvPr id="3" name="Picture 5">
            <a:extLst>
              <a:ext uri="{FF2B5EF4-FFF2-40B4-BE49-F238E27FC236}">
                <a16:creationId xmlns:a16="http://schemas.microsoft.com/office/drawing/2014/main" id="{85E1293B-A9AE-0A66-6A3F-71908B138B1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2699792" y="154953"/>
            <a:ext cx="3744416" cy="483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B6D58DDE-A385-5F59-FD78-160669233062}"/>
              </a:ext>
            </a:extLst>
          </p:cNvPr>
          <p:cNvSpPr/>
          <p:nvPr/>
        </p:nvSpPr>
        <p:spPr>
          <a:xfrm>
            <a:off x="3131840" y="411510"/>
            <a:ext cx="1152128" cy="144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Oval 3">
            <a:extLst>
              <a:ext uri="{FF2B5EF4-FFF2-40B4-BE49-F238E27FC236}">
                <a16:creationId xmlns:a16="http://schemas.microsoft.com/office/drawing/2014/main" id="{5D92A694-0A10-74F2-0663-4D5D62A22C8B}"/>
              </a:ext>
            </a:extLst>
          </p:cNvPr>
          <p:cNvSpPr/>
          <p:nvPr/>
        </p:nvSpPr>
        <p:spPr>
          <a:xfrm>
            <a:off x="2771800" y="1275606"/>
            <a:ext cx="187220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Oval 4">
            <a:extLst>
              <a:ext uri="{FF2B5EF4-FFF2-40B4-BE49-F238E27FC236}">
                <a16:creationId xmlns:a16="http://schemas.microsoft.com/office/drawing/2014/main" id="{C9DAB672-6239-3A91-1C7D-E39359A2DECC}"/>
              </a:ext>
            </a:extLst>
          </p:cNvPr>
          <p:cNvSpPr/>
          <p:nvPr/>
        </p:nvSpPr>
        <p:spPr>
          <a:xfrm>
            <a:off x="2771800" y="1832676"/>
            <a:ext cx="504056" cy="144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a:extLst>
              <a:ext uri="{FF2B5EF4-FFF2-40B4-BE49-F238E27FC236}">
                <a16:creationId xmlns:a16="http://schemas.microsoft.com/office/drawing/2014/main" id="{A6D44687-FEB8-53FD-95D6-63A3E5E0D1D5}"/>
              </a:ext>
            </a:extLst>
          </p:cNvPr>
          <p:cNvSpPr/>
          <p:nvPr/>
        </p:nvSpPr>
        <p:spPr>
          <a:xfrm>
            <a:off x="2771800" y="2779964"/>
            <a:ext cx="713974" cy="144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a:extLst>
              <a:ext uri="{FF2B5EF4-FFF2-40B4-BE49-F238E27FC236}">
                <a16:creationId xmlns:a16="http://schemas.microsoft.com/office/drawing/2014/main" id="{FF1BFE02-A092-2488-ED37-314F586CA5B4}"/>
              </a:ext>
            </a:extLst>
          </p:cNvPr>
          <p:cNvSpPr/>
          <p:nvPr/>
        </p:nvSpPr>
        <p:spPr>
          <a:xfrm>
            <a:off x="2774852" y="3579862"/>
            <a:ext cx="789035" cy="2193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34852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Content Placeholder 4">
            <a:extLst>
              <a:ext uri="{FF2B5EF4-FFF2-40B4-BE49-F238E27FC236}">
                <a16:creationId xmlns:a16="http://schemas.microsoft.com/office/drawing/2014/main" id="{FA78274E-8864-9EB4-60D9-5093613147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7200" y="182411"/>
            <a:ext cx="3783960" cy="4778678"/>
          </a:xfrm>
        </p:spPr>
      </p:pic>
      <p:sp>
        <p:nvSpPr>
          <p:cNvPr id="5" name="Title 4">
            <a:extLst>
              <a:ext uri="{FF2B5EF4-FFF2-40B4-BE49-F238E27FC236}">
                <a16:creationId xmlns:a16="http://schemas.microsoft.com/office/drawing/2014/main" id="{36CB9F37-BB04-A22A-014C-0413965B1857}"/>
              </a:ext>
            </a:extLst>
          </p:cNvPr>
          <p:cNvSpPr>
            <a:spLocks noGrp="1"/>
          </p:cNvSpPr>
          <p:nvPr>
            <p:ph type="title"/>
          </p:nvPr>
        </p:nvSpPr>
        <p:spPr/>
        <p:txBody>
          <a:bodyPr/>
          <a:lstStyle/>
          <a:p>
            <a:r>
              <a:rPr lang="en-US" sz="1800" dirty="0"/>
              <a:t>Substructure </a:t>
            </a:r>
            <a:br>
              <a:rPr lang="en-US" sz="1800" dirty="0"/>
            </a:br>
            <a:r>
              <a:rPr lang="en-US" sz="1800" dirty="0"/>
              <a:t>(Bridges Only)</a:t>
            </a:r>
            <a:br>
              <a:rPr lang="en-US" sz="2400" dirty="0"/>
            </a:br>
            <a:endParaRPr lang="en-CA" sz="2400" dirty="0"/>
          </a:p>
        </p:txBody>
      </p:sp>
      <p:sp>
        <p:nvSpPr>
          <p:cNvPr id="2" name="Slide Number Placeholder 1">
            <a:extLst>
              <a:ext uri="{FF2B5EF4-FFF2-40B4-BE49-F238E27FC236}">
                <a16:creationId xmlns:a16="http://schemas.microsoft.com/office/drawing/2014/main" id="{B53CEE22-05C9-AE56-8E17-6F0A01B110CD}"/>
              </a:ext>
            </a:extLst>
          </p:cNvPr>
          <p:cNvSpPr>
            <a:spLocks noGrp="1"/>
          </p:cNvSpPr>
          <p:nvPr>
            <p:ph type="sldNum" sz="quarter" idx="4"/>
          </p:nvPr>
        </p:nvSpPr>
        <p:spPr/>
        <p:txBody>
          <a:bodyPr/>
          <a:lstStyle/>
          <a:p>
            <a:fld id="{3A2281A5-0AAD-5C43-9874-F8F3A9F5B29A}" type="slidenum">
              <a:rPr lang="en-US" smtClean="0"/>
              <a:pPr/>
              <a:t>15</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71C19297-7650-8A37-AA17-5DBE84C41E8B}"/>
              </a:ext>
            </a:extLst>
          </p:cNvPr>
          <p:cNvSpPr>
            <a:spLocks noGrp="1"/>
          </p:cNvSpPr>
          <p:nvPr>
            <p:ph type="title"/>
          </p:nvPr>
        </p:nvSpPr>
        <p:spPr/>
        <p:txBody>
          <a:bodyPr/>
          <a:lstStyle/>
          <a:p>
            <a:pPr eaLnBrk="1" hangingPunct="1"/>
            <a:r>
              <a:rPr lang="en-CA" altLang="en-US" sz="2025" dirty="0"/>
              <a:t>Culvert Inlet (U/S) and Outlet (D/S) (Identical)</a:t>
            </a:r>
          </a:p>
        </p:txBody>
      </p:sp>
      <p:pic>
        <p:nvPicPr>
          <p:cNvPr id="4" name="Content Placeholder 4">
            <a:extLst>
              <a:ext uri="{FF2B5EF4-FFF2-40B4-BE49-F238E27FC236}">
                <a16:creationId xmlns:a16="http://schemas.microsoft.com/office/drawing/2014/main" id="{E84F6C7F-B41B-13F9-3B84-35FA63D5E3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3309" y="915566"/>
            <a:ext cx="6357382"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FB86F0E2-AD19-08E3-7298-C4E725771180}"/>
              </a:ext>
            </a:extLst>
          </p:cNvPr>
          <p:cNvSpPr>
            <a:spLocks noGrp="1"/>
          </p:cNvSpPr>
          <p:nvPr>
            <p:ph type="sldNum" sz="quarter" idx="4"/>
          </p:nvPr>
        </p:nvSpPr>
        <p:spPr/>
        <p:txBody>
          <a:bodyPr/>
          <a:lstStyle/>
          <a:p>
            <a:fld id="{3A2281A5-0AAD-5C43-9874-F8F3A9F5B29A}" type="slidenum">
              <a:rPr lang="en-US" smtClean="0"/>
              <a:pPr/>
              <a:t>16</a:t>
            </a:fld>
            <a:endParaRPr lang="en-US"/>
          </a:p>
        </p:txBody>
      </p:sp>
    </p:spTree>
    <p:extLst>
      <p:ext uri="{BB962C8B-B14F-4D97-AF65-F5344CB8AC3E}">
        <p14:creationId xmlns:p14="http://schemas.microsoft.com/office/powerpoint/2010/main" val="2050374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Content Placeholder 4">
            <a:extLst>
              <a:ext uri="{FF2B5EF4-FFF2-40B4-BE49-F238E27FC236}">
                <a16:creationId xmlns:a16="http://schemas.microsoft.com/office/drawing/2014/main" id="{71EE7C80-08DF-A83F-C993-D01D72948D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3808" y="179228"/>
            <a:ext cx="3283461" cy="4785044"/>
          </a:xfrm>
        </p:spPr>
      </p:pic>
      <p:sp>
        <p:nvSpPr>
          <p:cNvPr id="5" name="Title 4">
            <a:extLst>
              <a:ext uri="{FF2B5EF4-FFF2-40B4-BE49-F238E27FC236}">
                <a16:creationId xmlns:a16="http://schemas.microsoft.com/office/drawing/2014/main" id="{3206104F-959C-07A0-7996-F1B0C86DDCF1}"/>
              </a:ext>
            </a:extLst>
          </p:cNvPr>
          <p:cNvSpPr>
            <a:spLocks noGrp="1"/>
          </p:cNvSpPr>
          <p:nvPr>
            <p:ph type="title"/>
          </p:nvPr>
        </p:nvSpPr>
        <p:spPr/>
        <p:txBody>
          <a:bodyPr/>
          <a:lstStyle/>
          <a:p>
            <a:r>
              <a:rPr lang="en-US" sz="1800" dirty="0"/>
              <a:t>Culvert Barrel</a:t>
            </a:r>
            <a:br>
              <a:rPr lang="en-US" sz="1800" dirty="0"/>
            </a:br>
            <a:endParaRPr lang="en-US" sz="1800" dirty="0"/>
          </a:p>
        </p:txBody>
      </p:sp>
      <p:sp>
        <p:nvSpPr>
          <p:cNvPr id="2" name="Slide Number Placeholder 1">
            <a:extLst>
              <a:ext uri="{FF2B5EF4-FFF2-40B4-BE49-F238E27FC236}">
                <a16:creationId xmlns:a16="http://schemas.microsoft.com/office/drawing/2014/main" id="{BB981142-6F79-A30B-4A32-B5C2DB11205F}"/>
              </a:ext>
            </a:extLst>
          </p:cNvPr>
          <p:cNvSpPr>
            <a:spLocks noGrp="1"/>
          </p:cNvSpPr>
          <p:nvPr>
            <p:ph type="sldNum" sz="quarter" idx="4"/>
          </p:nvPr>
        </p:nvSpPr>
        <p:spPr/>
        <p:txBody>
          <a:bodyPr/>
          <a:lstStyle/>
          <a:p>
            <a:fld id="{3A2281A5-0AAD-5C43-9874-F8F3A9F5B29A}" type="slidenum">
              <a:rPr lang="en-US" smtClean="0"/>
              <a:pPr/>
              <a:t>17</a:t>
            </a:fld>
            <a:endParaRPr lang="en-US"/>
          </a:p>
        </p:txBody>
      </p:sp>
    </p:spTree>
    <p:extLst>
      <p:ext uri="{BB962C8B-B14F-4D97-AF65-F5344CB8AC3E}">
        <p14:creationId xmlns:p14="http://schemas.microsoft.com/office/powerpoint/2010/main" val="894520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D8262C5-C1AB-9493-70E7-705D44E5BE29}"/>
              </a:ext>
            </a:extLst>
          </p:cNvPr>
          <p:cNvSpPr>
            <a:spLocks noGrp="1"/>
          </p:cNvSpPr>
          <p:nvPr>
            <p:ph type="title"/>
          </p:nvPr>
        </p:nvSpPr>
        <p:spPr/>
        <p:txBody>
          <a:bodyPr/>
          <a:lstStyle/>
          <a:p>
            <a:pPr eaLnBrk="1" hangingPunct="1"/>
            <a:r>
              <a:rPr lang="en-CA" altLang="en-US" sz="2400" dirty="0"/>
              <a:t>Culvert Channel Section</a:t>
            </a:r>
          </a:p>
        </p:txBody>
      </p:sp>
      <p:pic>
        <p:nvPicPr>
          <p:cNvPr id="4" name="Content Placeholder 4">
            <a:extLst>
              <a:ext uri="{FF2B5EF4-FFF2-40B4-BE49-F238E27FC236}">
                <a16:creationId xmlns:a16="http://schemas.microsoft.com/office/drawing/2014/main" id="{9CA5B407-ADBA-E653-19CC-7A38646AFE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6908" y="1419622"/>
            <a:ext cx="6890184" cy="266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41BF8DAE-A8C8-3A38-DE14-DFBA0FF42D3F}"/>
              </a:ext>
            </a:extLst>
          </p:cNvPr>
          <p:cNvSpPr>
            <a:spLocks noGrp="1"/>
          </p:cNvSpPr>
          <p:nvPr>
            <p:ph type="sldNum" sz="quarter" idx="4"/>
          </p:nvPr>
        </p:nvSpPr>
        <p:spPr/>
        <p:txBody>
          <a:bodyPr/>
          <a:lstStyle/>
          <a:p>
            <a:fld id="{3A2281A5-0AAD-5C43-9874-F8F3A9F5B29A}" type="slidenum">
              <a:rPr lang="en-US" smtClean="0"/>
              <a:pPr/>
              <a:t>18</a:t>
            </a:fld>
            <a:endParaRPr lang="en-US"/>
          </a:p>
        </p:txBody>
      </p:sp>
    </p:spTree>
    <p:extLst>
      <p:ext uri="{BB962C8B-B14F-4D97-AF65-F5344CB8AC3E}">
        <p14:creationId xmlns:p14="http://schemas.microsoft.com/office/powerpoint/2010/main" val="1721910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97AD5-29BF-883E-B095-1E167C304736}"/>
              </a:ext>
            </a:extLst>
          </p:cNvPr>
          <p:cNvSpPr>
            <a:spLocks noGrp="1"/>
          </p:cNvSpPr>
          <p:nvPr>
            <p:ph type="title"/>
          </p:nvPr>
        </p:nvSpPr>
        <p:spPr/>
        <p:txBody>
          <a:bodyPr/>
          <a:lstStyle/>
          <a:p>
            <a:r>
              <a:rPr lang="en-US" dirty="0"/>
              <a:t>Bridge Types</a:t>
            </a:r>
          </a:p>
        </p:txBody>
      </p:sp>
      <p:sp>
        <p:nvSpPr>
          <p:cNvPr id="3" name="Content Placeholder 2">
            <a:extLst>
              <a:ext uri="{FF2B5EF4-FFF2-40B4-BE49-F238E27FC236}">
                <a16:creationId xmlns:a16="http://schemas.microsoft.com/office/drawing/2014/main" id="{E8E9688B-B208-0818-49B9-B906B72A7D41}"/>
              </a:ext>
            </a:extLst>
          </p:cNvPr>
          <p:cNvSpPr>
            <a:spLocks noGrp="1"/>
          </p:cNvSpPr>
          <p:nvPr>
            <p:ph idx="1"/>
          </p:nvPr>
        </p:nvSpPr>
        <p:spPr>
          <a:xfrm>
            <a:off x="539552" y="1059582"/>
            <a:ext cx="8229600" cy="3528392"/>
          </a:xfrm>
        </p:spPr>
        <p:txBody>
          <a:bodyPr/>
          <a:lstStyle/>
          <a:p>
            <a:pPr marL="0" indent="0">
              <a:buNone/>
              <a:defRPr/>
            </a:pPr>
            <a:r>
              <a:rPr lang="en-CA" altLang="en-US" sz="1600" b="1" dirty="0">
                <a:solidFill>
                  <a:schemeClr val="accent2"/>
                </a:solidFill>
              </a:rPr>
              <a:t>There are 2 Types of Bridge Inspectors – Class B and Class A</a:t>
            </a:r>
          </a:p>
          <a:p>
            <a:pPr marL="0" indent="0">
              <a:buNone/>
              <a:defRPr/>
            </a:pPr>
            <a:endParaRPr lang="en-CA" altLang="en-US" sz="1600" b="1" dirty="0">
              <a:solidFill>
                <a:schemeClr val="accent4"/>
              </a:solidFill>
            </a:endParaRPr>
          </a:p>
          <a:p>
            <a:pPr eaLnBrk="1" hangingPunct="1">
              <a:buFont typeface="Arial" charset="0"/>
              <a:buChar char="•"/>
              <a:defRPr/>
            </a:pPr>
            <a:r>
              <a:rPr lang="en-CA" altLang="en-US" sz="1600" dirty="0"/>
              <a:t>Class B inspectors can only inspect Standard Bridges, Culverts and WCTS</a:t>
            </a:r>
          </a:p>
          <a:p>
            <a:pPr eaLnBrk="1" hangingPunct="1">
              <a:buFont typeface="Arial" charset="0"/>
              <a:buChar char="•"/>
              <a:defRPr/>
            </a:pPr>
            <a:r>
              <a:rPr lang="en-CA" altLang="en-US" sz="1600" dirty="0"/>
              <a:t>Class A Inspectors can inspect Major &amp; Standard Bridges, Culverts, Signs, &amp; WCTS</a:t>
            </a:r>
          </a:p>
          <a:p>
            <a:pPr marL="0" indent="0" algn="ctr">
              <a:buNone/>
              <a:defRPr/>
            </a:pPr>
            <a:endParaRPr lang="en-CA" altLang="en-US" sz="1400" dirty="0"/>
          </a:p>
          <a:p>
            <a:pPr marL="0" indent="0">
              <a:buNone/>
              <a:defRPr/>
            </a:pPr>
            <a:r>
              <a:rPr lang="en-CA" altLang="en-US" sz="1600" dirty="0"/>
              <a:t>Definition of a Standard Bridge - Bridges that are built using standard components and Standard Drawings (exception is standard girder bridges with composite decks – SM</a:t>
            </a:r>
            <a:r>
              <a:rPr lang="en-CA" altLang="en-US" sz="1600" u="sng" dirty="0"/>
              <a:t>C</a:t>
            </a:r>
            <a:r>
              <a:rPr lang="en-CA" altLang="en-US" sz="1600" dirty="0"/>
              <a:t>, SC</a:t>
            </a:r>
            <a:r>
              <a:rPr lang="en-CA" altLang="en-US" sz="1600" u="sng" dirty="0"/>
              <a:t>C</a:t>
            </a:r>
            <a:r>
              <a:rPr lang="en-CA" altLang="en-US" sz="1600" dirty="0"/>
              <a:t>, SL</a:t>
            </a:r>
            <a:r>
              <a:rPr lang="en-CA" altLang="en-US" sz="1600" u="sng" dirty="0"/>
              <a:t>C</a:t>
            </a:r>
            <a:r>
              <a:rPr lang="en-CA" altLang="en-US" sz="1600" dirty="0"/>
              <a:t> – which are considered as major bridges)</a:t>
            </a:r>
            <a:br>
              <a:rPr lang="en-CA" altLang="en-US" sz="1600" dirty="0"/>
            </a:br>
            <a:br>
              <a:rPr lang="en-CA" altLang="en-US" sz="1600" dirty="0"/>
            </a:br>
            <a:r>
              <a:rPr lang="en-CA" altLang="en-US" sz="1600" dirty="0"/>
              <a:t>Definition of a Major Bridge – Bridges that are not built with Standard Drawings</a:t>
            </a:r>
          </a:p>
          <a:p>
            <a:pPr marL="0" indent="0">
              <a:buNone/>
              <a:defRPr/>
            </a:pPr>
            <a:endParaRPr lang="en-CA" altLang="en-US" sz="1600" dirty="0"/>
          </a:p>
          <a:p>
            <a:pPr marL="0" indent="0">
              <a:buNone/>
              <a:defRPr/>
            </a:pPr>
            <a:r>
              <a:rPr lang="en-CA" altLang="en-US" sz="1600" dirty="0"/>
              <a:t>For a listing of all current and archived drawings refer to: </a:t>
            </a:r>
          </a:p>
          <a:p>
            <a:pPr marL="0" indent="0">
              <a:buNone/>
              <a:defRPr/>
            </a:pPr>
            <a:r>
              <a:rPr lang="en-CA" altLang="en-US" sz="1400" dirty="0">
                <a:solidFill>
                  <a:schemeClr val="accent4"/>
                </a:solidFill>
                <a:hlinkClick r:id="rId2"/>
              </a:rPr>
              <a:t>https://www.alberta.ca/bridges-and-structures-standard-and-typical-detail-drawings.aspx</a:t>
            </a:r>
            <a:endParaRPr lang="en-CA" altLang="en-US" sz="1400" dirty="0">
              <a:solidFill>
                <a:schemeClr val="accent4"/>
              </a:solidFill>
            </a:endParaRPr>
          </a:p>
          <a:p>
            <a:pPr marL="0" indent="0">
              <a:buNone/>
              <a:defRPr/>
            </a:pPr>
            <a:endParaRPr lang="en-US" sz="1400" dirty="0"/>
          </a:p>
        </p:txBody>
      </p:sp>
      <p:sp>
        <p:nvSpPr>
          <p:cNvPr id="4" name="Slide Number Placeholder 3">
            <a:extLst>
              <a:ext uri="{FF2B5EF4-FFF2-40B4-BE49-F238E27FC236}">
                <a16:creationId xmlns:a16="http://schemas.microsoft.com/office/drawing/2014/main" id="{9294C60C-AA81-20DE-B22E-1ACE1B014E82}"/>
              </a:ext>
            </a:extLst>
          </p:cNvPr>
          <p:cNvSpPr>
            <a:spLocks noGrp="1"/>
          </p:cNvSpPr>
          <p:nvPr>
            <p:ph type="sldNum" sz="quarter" idx="4"/>
          </p:nvPr>
        </p:nvSpPr>
        <p:spPr/>
        <p:txBody>
          <a:bodyPr/>
          <a:lstStyle/>
          <a:p>
            <a:fld id="{3A2281A5-0AAD-5C43-9874-F8F3A9F5B29A}" type="slidenum">
              <a:rPr lang="en-US" smtClean="0"/>
              <a:pPr/>
              <a:t>1</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Content Placeholder 3">
            <a:extLst>
              <a:ext uri="{FF2B5EF4-FFF2-40B4-BE49-F238E27FC236}">
                <a16:creationId xmlns:a16="http://schemas.microsoft.com/office/drawing/2014/main" id="{493C3117-A0A1-C772-6F69-5FDB46AA16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8199" y="1298987"/>
            <a:ext cx="5751639" cy="2545527"/>
          </a:xfrm>
        </p:spPr>
      </p:pic>
      <p:sp>
        <p:nvSpPr>
          <p:cNvPr id="23554" name="Title 1">
            <a:extLst>
              <a:ext uri="{FF2B5EF4-FFF2-40B4-BE49-F238E27FC236}">
                <a16:creationId xmlns:a16="http://schemas.microsoft.com/office/drawing/2014/main" id="{A0C5CA62-69D9-B101-B92D-40538C78E3C2}"/>
              </a:ext>
            </a:extLst>
          </p:cNvPr>
          <p:cNvSpPr>
            <a:spLocks noGrp="1"/>
          </p:cNvSpPr>
          <p:nvPr>
            <p:ph type="title"/>
          </p:nvPr>
        </p:nvSpPr>
        <p:spPr/>
        <p:txBody>
          <a:bodyPr/>
          <a:lstStyle/>
          <a:p>
            <a:r>
              <a:rPr lang="en-CA" altLang="en-US"/>
              <a:t>Bridge Channel Section</a:t>
            </a:r>
          </a:p>
        </p:txBody>
      </p:sp>
      <p:sp>
        <p:nvSpPr>
          <p:cNvPr id="2" name="Slide Number Placeholder 1">
            <a:extLst>
              <a:ext uri="{FF2B5EF4-FFF2-40B4-BE49-F238E27FC236}">
                <a16:creationId xmlns:a16="http://schemas.microsoft.com/office/drawing/2014/main" id="{9F033568-2CC0-5B7B-34FE-5AE39EF0742A}"/>
              </a:ext>
            </a:extLst>
          </p:cNvPr>
          <p:cNvSpPr>
            <a:spLocks noGrp="1"/>
          </p:cNvSpPr>
          <p:nvPr>
            <p:ph type="sldNum" sz="quarter" idx="4"/>
          </p:nvPr>
        </p:nvSpPr>
        <p:spPr/>
        <p:txBody>
          <a:bodyPr/>
          <a:lstStyle/>
          <a:p>
            <a:fld id="{3A2281A5-0AAD-5C43-9874-F8F3A9F5B29A}" type="slidenum">
              <a:rPr lang="en-US" smtClean="0"/>
              <a:pPr/>
              <a:t>19</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1">
            <a:extLst>
              <a:ext uri="{FF2B5EF4-FFF2-40B4-BE49-F238E27FC236}">
                <a16:creationId xmlns:a16="http://schemas.microsoft.com/office/drawing/2014/main" id="{24A8A3B4-7D40-0E7A-E37A-54AFC99C804A}"/>
              </a:ext>
            </a:extLst>
          </p:cNvPr>
          <p:cNvSpPr>
            <a:spLocks noGrp="1"/>
          </p:cNvSpPr>
          <p:nvPr>
            <p:ph idx="1"/>
          </p:nvPr>
        </p:nvSpPr>
        <p:spPr>
          <a:xfrm>
            <a:off x="539552" y="1356958"/>
            <a:ext cx="8219256" cy="3231016"/>
          </a:xfrm>
        </p:spPr>
        <p:txBody>
          <a:bodyPr/>
          <a:lstStyle/>
          <a:p>
            <a:r>
              <a:rPr lang="en-CA" altLang="en-US" sz="1600"/>
              <a:t>Record and/or </a:t>
            </a:r>
            <a:r>
              <a:rPr lang="en-CA" altLang="en-US" sz="1600" dirty="0"/>
              <a:t>confirm U/S &amp; D/S directions </a:t>
            </a:r>
          </a:p>
          <a:p>
            <a:r>
              <a:rPr lang="en-CA" altLang="en-US" sz="1600" dirty="0"/>
              <a:t>Note if there is active or potential erosion (no evidence of soil movement, but exposed earth on fill slopes or in ditches leading to stream) in the vicinity of the crossing.</a:t>
            </a:r>
          </a:p>
          <a:p>
            <a:r>
              <a:rPr lang="en-CA" altLang="en-US" sz="1600" dirty="0"/>
              <a:t>Note source of the erosion (ditch gully, bank slump, fill slope, road surface, other) and indicate if occurring at the inlet, outlet or both.</a:t>
            </a:r>
          </a:p>
          <a:p>
            <a:r>
              <a:rPr lang="en-CA" altLang="en-US" sz="1600" dirty="0"/>
              <a:t>Note any intact erosion control or established vegetation between the erosion area and the stream </a:t>
            </a:r>
          </a:p>
          <a:p>
            <a:r>
              <a:rPr lang="en-CA" altLang="en-US" sz="1600" dirty="0"/>
              <a:t>Note the size of the erosion area (m2).  </a:t>
            </a:r>
          </a:p>
          <a:p>
            <a:r>
              <a:rPr lang="en-CA" altLang="en-US" sz="1600" dirty="0"/>
              <a:t>Refer to Chapter 9 (Bridges) and Section 13.7 (Culverts) for additional information.  </a:t>
            </a:r>
          </a:p>
        </p:txBody>
      </p:sp>
      <p:sp>
        <p:nvSpPr>
          <p:cNvPr id="24578" name="Title 1">
            <a:extLst>
              <a:ext uri="{FF2B5EF4-FFF2-40B4-BE49-F238E27FC236}">
                <a16:creationId xmlns:a16="http://schemas.microsoft.com/office/drawing/2014/main" id="{6308D5EC-F2B0-D342-4ED0-DD8D2C65A0B0}"/>
              </a:ext>
            </a:extLst>
          </p:cNvPr>
          <p:cNvSpPr>
            <a:spLocks noGrp="1"/>
          </p:cNvSpPr>
          <p:nvPr>
            <p:ph type="title"/>
          </p:nvPr>
        </p:nvSpPr>
        <p:spPr/>
        <p:txBody>
          <a:bodyPr/>
          <a:lstStyle/>
          <a:p>
            <a:r>
              <a:rPr lang="en-CA" altLang="en-US" dirty="0"/>
              <a:t>Bridge and Culvert Channel Section</a:t>
            </a:r>
          </a:p>
        </p:txBody>
      </p:sp>
      <p:sp>
        <p:nvSpPr>
          <p:cNvPr id="2" name="Slide Number Placeholder 1">
            <a:extLst>
              <a:ext uri="{FF2B5EF4-FFF2-40B4-BE49-F238E27FC236}">
                <a16:creationId xmlns:a16="http://schemas.microsoft.com/office/drawing/2014/main" id="{3BD52A96-A8F5-F787-B02A-1647ABFB92DF}"/>
              </a:ext>
            </a:extLst>
          </p:cNvPr>
          <p:cNvSpPr>
            <a:spLocks noGrp="1"/>
          </p:cNvSpPr>
          <p:nvPr>
            <p:ph type="sldNum" sz="quarter" idx="4"/>
          </p:nvPr>
        </p:nvSpPr>
        <p:spPr/>
        <p:txBody>
          <a:bodyPr/>
          <a:lstStyle/>
          <a:p>
            <a:fld id="{3A2281A5-0AAD-5C43-9874-F8F3A9F5B29A}" type="slidenum">
              <a:rPr lang="en-US" smtClean="0"/>
              <a:pPr/>
              <a:t>20</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8E1F3768-3B3E-F5D7-A057-6806D569A97A}"/>
              </a:ext>
            </a:extLst>
          </p:cNvPr>
          <p:cNvSpPr>
            <a:spLocks noGrp="1"/>
          </p:cNvSpPr>
          <p:nvPr>
            <p:ph type="title"/>
          </p:nvPr>
        </p:nvSpPr>
        <p:spPr>
          <a:xfrm>
            <a:off x="476241" y="344130"/>
            <a:ext cx="4095759" cy="569218"/>
          </a:xfrm>
        </p:spPr>
        <p:txBody>
          <a:bodyPr/>
          <a:lstStyle/>
          <a:p>
            <a:pPr eaLnBrk="1" hangingPunct="1"/>
            <a:r>
              <a:rPr lang="en-CA" altLang="en-US" sz="3200" dirty="0"/>
              <a:t>Maintenance (Similar)</a:t>
            </a:r>
          </a:p>
        </p:txBody>
      </p:sp>
      <p:sp>
        <p:nvSpPr>
          <p:cNvPr id="3" name="Text Placeholder 2">
            <a:extLst>
              <a:ext uri="{FF2B5EF4-FFF2-40B4-BE49-F238E27FC236}">
                <a16:creationId xmlns:a16="http://schemas.microsoft.com/office/drawing/2014/main" id="{2CA97D97-6D8E-9613-73BB-3A7218831885}"/>
              </a:ext>
            </a:extLst>
          </p:cNvPr>
          <p:cNvSpPr>
            <a:spLocks noGrp="1"/>
          </p:cNvSpPr>
          <p:nvPr>
            <p:ph type="body" sz="quarter" idx="10"/>
          </p:nvPr>
        </p:nvSpPr>
        <p:spPr>
          <a:xfrm>
            <a:off x="481483" y="1421682"/>
            <a:ext cx="3628206" cy="575469"/>
          </a:xfrm>
        </p:spPr>
        <p:txBody>
          <a:bodyPr/>
          <a:lstStyle/>
          <a:p>
            <a:r>
              <a:rPr lang="en-US" sz="1800" dirty="0"/>
              <a:t>Bridges</a:t>
            </a:r>
          </a:p>
        </p:txBody>
      </p:sp>
      <p:pic>
        <p:nvPicPr>
          <p:cNvPr id="25604" name="Picture 4">
            <a:extLst>
              <a:ext uri="{FF2B5EF4-FFF2-40B4-BE49-F238E27FC236}">
                <a16:creationId xmlns:a16="http://schemas.microsoft.com/office/drawing/2014/main" id="{1F7E18DB-417E-3012-92B7-394A351BE0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8629" y="1871937"/>
            <a:ext cx="3604915" cy="161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a:extLst>
              <a:ext uri="{FF2B5EF4-FFF2-40B4-BE49-F238E27FC236}">
                <a16:creationId xmlns:a16="http://schemas.microsoft.com/office/drawing/2014/main" id="{07CD4AF1-7494-2515-9C20-90E27DB35D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9892" y="1372095"/>
            <a:ext cx="3691533" cy="86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2">
            <a:extLst>
              <a:ext uri="{FF2B5EF4-FFF2-40B4-BE49-F238E27FC236}">
                <a16:creationId xmlns:a16="http://schemas.microsoft.com/office/drawing/2014/main" id="{2B406B7E-AC5D-22A4-6D5A-EE677A5EAB19}"/>
              </a:ext>
            </a:extLst>
          </p:cNvPr>
          <p:cNvSpPr txBox="1">
            <a:spLocks/>
          </p:cNvSpPr>
          <p:nvPr/>
        </p:nvSpPr>
        <p:spPr bwMode="auto">
          <a:xfrm>
            <a:off x="4896036" y="830057"/>
            <a:ext cx="3628206" cy="575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4978" b="1" kern="1200">
                <a:solidFill>
                  <a:srgbClr val="0081AB"/>
                </a:solidFill>
                <a:latin typeface="Arial" panose="020B0604020202020204" pitchFamily="34" charset="0"/>
                <a:ea typeface="+mn-ea"/>
                <a:cs typeface="Arial" panose="020B0604020202020204" pitchFamily="34" charset="0"/>
              </a:defRPr>
            </a:lvl1pPr>
            <a:lvl2pPr marL="1320817" indent="-508006" algn="l" rtl="0" eaLnBrk="1" fontAlgn="base" hangingPunct="1">
              <a:spcBef>
                <a:spcPct val="20000"/>
              </a:spcBef>
              <a:spcAft>
                <a:spcPct val="0"/>
              </a:spcAft>
              <a:buFont typeface="Arial" charset="0"/>
              <a:buChar char="–"/>
              <a:defRPr sz="3556" kern="1200">
                <a:solidFill>
                  <a:schemeClr val="tx1"/>
                </a:solidFill>
                <a:latin typeface="Arial" panose="020B0604020202020204" pitchFamily="34" charset="0"/>
                <a:ea typeface="+mn-ea"/>
                <a:cs typeface="Arial" panose="020B0604020202020204" pitchFamily="34" charset="0"/>
              </a:defRPr>
            </a:lvl2pPr>
            <a:lvl3pPr marL="2032025" indent="-406405" algn="l" rtl="0" eaLnBrk="1" fontAlgn="base" hangingPunct="1">
              <a:spcBef>
                <a:spcPct val="20000"/>
              </a:spcBef>
              <a:spcAft>
                <a:spcPct val="0"/>
              </a:spcAft>
              <a:buFont typeface="Arial" charset="0"/>
              <a:buChar char="•"/>
              <a:defRPr sz="2489" kern="1200">
                <a:solidFill>
                  <a:schemeClr val="tx1"/>
                </a:solidFill>
                <a:latin typeface="Arial" panose="020B0604020202020204" pitchFamily="34" charset="0"/>
                <a:ea typeface="+mn-ea"/>
                <a:cs typeface="Arial" panose="020B0604020202020204" pitchFamily="34" charset="0"/>
              </a:defRPr>
            </a:lvl3pPr>
            <a:lvl4pPr marL="2844836" indent="-406405" algn="l" rtl="0" eaLnBrk="1" fontAlgn="base" hangingPunct="1">
              <a:spcBef>
                <a:spcPct val="20000"/>
              </a:spcBef>
              <a:spcAft>
                <a:spcPct val="0"/>
              </a:spcAft>
              <a:buFont typeface="Arial" charset="0"/>
              <a:buChar char="–"/>
              <a:defRPr sz="2489" kern="1200">
                <a:solidFill>
                  <a:schemeClr val="tx1"/>
                </a:solidFill>
                <a:latin typeface="Arial" panose="020B0604020202020204" pitchFamily="34" charset="0"/>
                <a:ea typeface="+mn-ea"/>
                <a:cs typeface="Arial" panose="020B0604020202020204" pitchFamily="34" charset="0"/>
              </a:defRPr>
            </a:lvl4pPr>
            <a:lvl5pPr marL="3657646" indent="-406405" algn="l" rtl="0" eaLnBrk="1" fontAlgn="base" hangingPunct="1">
              <a:spcBef>
                <a:spcPct val="20000"/>
              </a:spcBef>
              <a:spcAft>
                <a:spcPct val="0"/>
              </a:spcAft>
              <a:buFont typeface="Arial" charset="0"/>
              <a:buChar char="»"/>
              <a:defRPr sz="2489" kern="1200">
                <a:solidFill>
                  <a:schemeClr val="tx1"/>
                </a:solidFill>
                <a:latin typeface="Arial" panose="020B0604020202020204" pitchFamily="34" charset="0"/>
                <a:ea typeface="+mn-ea"/>
                <a:cs typeface="Arial" panose="020B0604020202020204" pitchFamily="34" charset="0"/>
              </a:defRPr>
            </a:lvl5pPr>
            <a:lvl6pPr marL="4470456" indent="-406405" algn="l" defTabSz="162562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6pPr>
            <a:lvl7pPr marL="5283266" indent="-406405" algn="l" defTabSz="162562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7pPr>
            <a:lvl8pPr marL="6096076" indent="-406405" algn="l" defTabSz="162562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8pPr>
            <a:lvl9pPr marL="6908886" indent="-406405" algn="l" defTabSz="162562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9pPr>
          </a:lstStyle>
          <a:p>
            <a:r>
              <a:rPr lang="en-US" sz="1800" dirty="0"/>
              <a:t>Culverts </a:t>
            </a:r>
          </a:p>
        </p:txBody>
      </p:sp>
      <p:sp>
        <p:nvSpPr>
          <p:cNvPr id="5" name="Text Placeholder 2">
            <a:extLst>
              <a:ext uri="{FF2B5EF4-FFF2-40B4-BE49-F238E27FC236}">
                <a16:creationId xmlns:a16="http://schemas.microsoft.com/office/drawing/2014/main" id="{6613DE02-8F19-EF93-6B32-86C3FD3DAF6B}"/>
              </a:ext>
            </a:extLst>
          </p:cNvPr>
          <p:cNvSpPr txBox="1">
            <a:spLocks/>
          </p:cNvSpPr>
          <p:nvPr/>
        </p:nvSpPr>
        <p:spPr bwMode="auto">
          <a:xfrm>
            <a:off x="4939891" y="2612255"/>
            <a:ext cx="3628206" cy="575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4978" b="1" kern="1200">
                <a:solidFill>
                  <a:srgbClr val="0081AB"/>
                </a:solidFill>
                <a:latin typeface="Arial" panose="020B0604020202020204" pitchFamily="34" charset="0"/>
                <a:ea typeface="+mn-ea"/>
                <a:cs typeface="Arial" panose="020B0604020202020204" pitchFamily="34" charset="0"/>
              </a:defRPr>
            </a:lvl1pPr>
            <a:lvl2pPr marL="1320817" indent="-508006" algn="l" rtl="0" eaLnBrk="1" fontAlgn="base" hangingPunct="1">
              <a:spcBef>
                <a:spcPct val="20000"/>
              </a:spcBef>
              <a:spcAft>
                <a:spcPct val="0"/>
              </a:spcAft>
              <a:buFont typeface="Arial" charset="0"/>
              <a:buChar char="–"/>
              <a:defRPr sz="3556" kern="1200">
                <a:solidFill>
                  <a:schemeClr val="tx1"/>
                </a:solidFill>
                <a:latin typeface="Arial" panose="020B0604020202020204" pitchFamily="34" charset="0"/>
                <a:ea typeface="+mn-ea"/>
                <a:cs typeface="Arial" panose="020B0604020202020204" pitchFamily="34" charset="0"/>
              </a:defRPr>
            </a:lvl2pPr>
            <a:lvl3pPr marL="2032025" indent="-406405" algn="l" rtl="0" eaLnBrk="1" fontAlgn="base" hangingPunct="1">
              <a:spcBef>
                <a:spcPct val="20000"/>
              </a:spcBef>
              <a:spcAft>
                <a:spcPct val="0"/>
              </a:spcAft>
              <a:buFont typeface="Arial" charset="0"/>
              <a:buChar char="•"/>
              <a:defRPr sz="2489" kern="1200">
                <a:solidFill>
                  <a:schemeClr val="tx1"/>
                </a:solidFill>
                <a:latin typeface="Arial" panose="020B0604020202020204" pitchFamily="34" charset="0"/>
                <a:ea typeface="+mn-ea"/>
                <a:cs typeface="Arial" panose="020B0604020202020204" pitchFamily="34" charset="0"/>
              </a:defRPr>
            </a:lvl3pPr>
            <a:lvl4pPr marL="2844836" indent="-406405" algn="l" rtl="0" eaLnBrk="1" fontAlgn="base" hangingPunct="1">
              <a:spcBef>
                <a:spcPct val="20000"/>
              </a:spcBef>
              <a:spcAft>
                <a:spcPct val="0"/>
              </a:spcAft>
              <a:buFont typeface="Arial" charset="0"/>
              <a:buChar char="–"/>
              <a:defRPr sz="2489" kern="1200">
                <a:solidFill>
                  <a:schemeClr val="tx1"/>
                </a:solidFill>
                <a:latin typeface="Arial" panose="020B0604020202020204" pitchFamily="34" charset="0"/>
                <a:ea typeface="+mn-ea"/>
                <a:cs typeface="Arial" panose="020B0604020202020204" pitchFamily="34" charset="0"/>
              </a:defRPr>
            </a:lvl4pPr>
            <a:lvl5pPr marL="3657646" indent="-406405" algn="l" rtl="0" eaLnBrk="1" fontAlgn="base" hangingPunct="1">
              <a:spcBef>
                <a:spcPct val="20000"/>
              </a:spcBef>
              <a:spcAft>
                <a:spcPct val="0"/>
              </a:spcAft>
              <a:buFont typeface="Arial" charset="0"/>
              <a:buChar char="»"/>
              <a:defRPr sz="2489" kern="1200">
                <a:solidFill>
                  <a:schemeClr val="tx1"/>
                </a:solidFill>
                <a:latin typeface="Arial" panose="020B0604020202020204" pitchFamily="34" charset="0"/>
                <a:ea typeface="+mn-ea"/>
                <a:cs typeface="Arial" panose="020B0604020202020204" pitchFamily="34" charset="0"/>
              </a:defRPr>
            </a:lvl5pPr>
            <a:lvl6pPr marL="4470456" indent="-406405" algn="l" defTabSz="162562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6pPr>
            <a:lvl7pPr marL="5283266" indent="-406405" algn="l" defTabSz="162562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7pPr>
            <a:lvl8pPr marL="6096076" indent="-406405" algn="l" defTabSz="162562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8pPr>
            <a:lvl9pPr marL="6908886" indent="-406405" algn="l" defTabSz="162562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9pPr>
          </a:lstStyle>
          <a:p>
            <a:r>
              <a:rPr lang="en-CA" altLang="en-US" sz="1800" dirty="0"/>
              <a:t>AT Management Section (Identical)</a:t>
            </a:r>
            <a:endParaRPr lang="en-US" sz="1800" dirty="0"/>
          </a:p>
        </p:txBody>
      </p:sp>
      <p:pic>
        <p:nvPicPr>
          <p:cNvPr id="6" name="Content Placeholder 6">
            <a:extLst>
              <a:ext uri="{FF2B5EF4-FFF2-40B4-BE49-F238E27FC236}">
                <a16:creationId xmlns:a16="http://schemas.microsoft.com/office/drawing/2014/main" id="{3713F583-5A3E-C7B8-5E56-5EC66EA2FCCD}"/>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4962599" y="3348017"/>
            <a:ext cx="3604915" cy="731298"/>
          </a:xfrm>
        </p:spPr>
      </p:pic>
      <p:sp>
        <p:nvSpPr>
          <p:cNvPr id="2" name="Slide Number Placeholder 1">
            <a:extLst>
              <a:ext uri="{FF2B5EF4-FFF2-40B4-BE49-F238E27FC236}">
                <a16:creationId xmlns:a16="http://schemas.microsoft.com/office/drawing/2014/main" id="{48A5DCEF-2115-F50A-3D02-C8030F351E20}"/>
              </a:ext>
            </a:extLst>
          </p:cNvPr>
          <p:cNvSpPr>
            <a:spLocks noGrp="1"/>
          </p:cNvSpPr>
          <p:nvPr>
            <p:ph type="sldNum" sz="quarter" idx="4"/>
          </p:nvPr>
        </p:nvSpPr>
        <p:spPr/>
        <p:txBody>
          <a:bodyPr/>
          <a:lstStyle/>
          <a:p>
            <a:fld id="{3A2281A5-0AAD-5C43-9874-F8F3A9F5B29A}" type="slidenum">
              <a:rPr lang="en-US" smtClean="0"/>
              <a:pPr/>
              <a:t>21</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A5DCEF-2115-F50A-3D02-C8030F351E20}"/>
              </a:ext>
            </a:extLst>
          </p:cNvPr>
          <p:cNvSpPr>
            <a:spLocks noGrp="1"/>
          </p:cNvSpPr>
          <p:nvPr>
            <p:ph type="sldNum" sz="quarter" idx="4"/>
          </p:nvPr>
        </p:nvSpPr>
        <p:spPr/>
        <p:txBody>
          <a:bodyPr/>
          <a:lstStyle/>
          <a:p>
            <a:fld id="{3A2281A5-0AAD-5C43-9874-F8F3A9F5B29A}" type="slidenum">
              <a:rPr lang="en-US" smtClean="0"/>
              <a:pPr/>
              <a:t>22</a:t>
            </a:fld>
            <a:endParaRPr lang="en-US"/>
          </a:p>
        </p:txBody>
      </p:sp>
      <p:pic>
        <p:nvPicPr>
          <p:cNvPr id="11" name="Content Placeholder 10" descr="Table&#10;&#10;Description automatically generated">
            <a:extLst>
              <a:ext uri="{FF2B5EF4-FFF2-40B4-BE49-F238E27FC236}">
                <a16:creationId xmlns:a16="http://schemas.microsoft.com/office/drawing/2014/main" id="{ABC1377C-E953-353C-E024-8DAE1D1631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6280" y="895143"/>
            <a:ext cx="4439589" cy="4059223"/>
          </a:xfrm>
        </p:spPr>
      </p:pic>
      <p:sp>
        <p:nvSpPr>
          <p:cNvPr id="25602" name="Title 1">
            <a:extLst>
              <a:ext uri="{FF2B5EF4-FFF2-40B4-BE49-F238E27FC236}">
                <a16:creationId xmlns:a16="http://schemas.microsoft.com/office/drawing/2014/main" id="{8E1F3768-3B3E-F5D7-A057-6806D569A97A}"/>
              </a:ext>
            </a:extLst>
          </p:cNvPr>
          <p:cNvSpPr>
            <a:spLocks noGrp="1"/>
          </p:cNvSpPr>
          <p:nvPr>
            <p:ph type="title"/>
          </p:nvPr>
        </p:nvSpPr>
        <p:spPr/>
        <p:txBody>
          <a:bodyPr/>
          <a:lstStyle/>
          <a:p>
            <a:pPr eaLnBrk="1" hangingPunct="1"/>
            <a:r>
              <a:rPr lang="en-CA" altLang="en-US" sz="3200" dirty="0"/>
              <a:t>Maintenance Work Types</a:t>
            </a:r>
          </a:p>
        </p:txBody>
      </p:sp>
    </p:spTree>
    <p:extLst>
      <p:ext uri="{BB962C8B-B14F-4D97-AF65-F5344CB8AC3E}">
        <p14:creationId xmlns:p14="http://schemas.microsoft.com/office/powerpoint/2010/main" val="1796204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2820F042-C156-6D83-21D1-1114E3CC4F77}"/>
              </a:ext>
            </a:extLst>
          </p:cNvPr>
          <p:cNvSpPr>
            <a:spLocks noGrp="1" noChangeArrowheads="1"/>
          </p:cNvSpPr>
          <p:nvPr>
            <p:ph idx="1"/>
          </p:nvPr>
        </p:nvSpPr>
        <p:spPr>
          <a:xfrm>
            <a:off x="539552" y="1073084"/>
            <a:ext cx="4320480" cy="3514890"/>
          </a:xfrm>
        </p:spPr>
        <p:txBody>
          <a:bodyPr vert="horz" wrap="square" lIns="50900" tIns="10850" rIns="50900" bIns="10850" numCol="1" anchor="t" anchorCtr="0" compatLnSpc="1">
            <a:prstTxWarp prst="textNoShape">
              <a:avLst/>
            </a:prstTxWarp>
            <a:noAutofit/>
          </a:bodyPr>
          <a:lstStyle/>
          <a:p>
            <a:pPr eaLnBrk="1" hangingPunct="1">
              <a:buFont typeface="Arial" charset="0"/>
              <a:buChar char="•"/>
              <a:defRPr/>
            </a:pPr>
            <a:r>
              <a:rPr lang="en-US" altLang="en-US" sz="1800" dirty="0"/>
              <a:t>Culvert form types:</a:t>
            </a:r>
          </a:p>
          <a:p>
            <a:pPr lvl="1" eaLnBrk="1" hangingPunct="1">
              <a:buFont typeface="Angsana New" panose="02020603050405020304" pitchFamily="18" charset="-34"/>
              <a:buChar char="‒"/>
              <a:defRPr/>
            </a:pPr>
            <a:r>
              <a:rPr lang="en-US" altLang="en-US" sz="1600" b="1" dirty="0"/>
              <a:t>CUL1</a:t>
            </a:r>
            <a:r>
              <a:rPr lang="en-US" altLang="en-US" sz="1600" dirty="0"/>
              <a:t> Form</a:t>
            </a:r>
          </a:p>
          <a:p>
            <a:pPr lvl="2" eaLnBrk="1" hangingPunct="1">
              <a:buFont typeface="Arial" panose="020B0604020202020204" pitchFamily="34" charset="0"/>
              <a:buChar char="•"/>
              <a:defRPr/>
            </a:pPr>
            <a:r>
              <a:rPr lang="en-US" altLang="en-US" dirty="0"/>
              <a:t>single culverts of all types</a:t>
            </a:r>
          </a:p>
          <a:p>
            <a:pPr lvl="2" eaLnBrk="1" hangingPunct="1">
              <a:buFont typeface="Arial" panose="020B0604020202020204" pitchFamily="34" charset="0"/>
              <a:buChar char="•"/>
              <a:defRPr/>
            </a:pPr>
            <a:r>
              <a:rPr lang="en-US" altLang="en-US" dirty="0"/>
              <a:t>single culvert extended with same size and material type </a:t>
            </a:r>
          </a:p>
          <a:p>
            <a:pPr lvl="2" eaLnBrk="1" hangingPunct="1">
              <a:buFont typeface="Arial" panose="020B0604020202020204" pitchFamily="34" charset="0"/>
              <a:buChar char="•"/>
              <a:defRPr/>
            </a:pPr>
            <a:r>
              <a:rPr lang="en-US" altLang="en-US" dirty="0"/>
              <a:t>one barrel section </a:t>
            </a:r>
          </a:p>
          <a:p>
            <a:pPr lvl="2" eaLnBrk="1" hangingPunct="1">
              <a:buFont typeface="Arial" panose="020B0604020202020204" pitchFamily="34" charset="0"/>
              <a:buChar char="•"/>
              <a:defRPr/>
            </a:pPr>
            <a:r>
              <a:rPr lang="en-US" altLang="en-US" dirty="0"/>
              <a:t>therefore - 1 inlet, 1 barrel and 1 outlet</a:t>
            </a:r>
          </a:p>
          <a:p>
            <a:pPr lvl="1">
              <a:buFont typeface="Angsana New" panose="02020603050405020304" pitchFamily="18" charset="-34"/>
              <a:buChar char="‒"/>
              <a:defRPr/>
            </a:pPr>
            <a:r>
              <a:rPr lang="en-US" altLang="en-US" sz="1600" b="1" dirty="0"/>
              <a:t>CULM</a:t>
            </a:r>
            <a:r>
              <a:rPr lang="en-US" altLang="en-US" sz="1600" dirty="0"/>
              <a:t> Form</a:t>
            </a:r>
          </a:p>
          <a:p>
            <a:pPr lvl="2">
              <a:buFont typeface="Arial" panose="020B0604020202020204" pitchFamily="34" charset="0"/>
              <a:buChar char="•"/>
              <a:defRPr/>
            </a:pPr>
            <a:r>
              <a:rPr lang="en-US" altLang="en-US" dirty="0"/>
              <a:t>multiple pipes or cells</a:t>
            </a:r>
          </a:p>
          <a:p>
            <a:pPr lvl="2">
              <a:buFont typeface="Arial" panose="020B0604020202020204" pitchFamily="34" charset="0"/>
              <a:buChar char="•"/>
              <a:defRPr/>
            </a:pPr>
            <a:r>
              <a:rPr lang="en-US" altLang="en-US" dirty="0"/>
              <a:t>two cell concrete box extended with steel</a:t>
            </a:r>
          </a:p>
          <a:p>
            <a:pPr lvl="2">
              <a:buFont typeface="Arial" panose="020B0604020202020204" pitchFamily="34" charset="0"/>
              <a:buChar char="•"/>
              <a:defRPr/>
            </a:pPr>
            <a:r>
              <a:rPr lang="en-US" altLang="en-US" dirty="0"/>
              <a:t>two or more-barrel sections </a:t>
            </a:r>
          </a:p>
          <a:p>
            <a:pPr lvl="2">
              <a:buFont typeface="Arial" panose="020B0604020202020204" pitchFamily="34" charset="0"/>
              <a:buChar char="•"/>
              <a:defRPr/>
            </a:pPr>
            <a:r>
              <a:rPr lang="en-US" altLang="en-US" dirty="0"/>
              <a:t>therefore - multiple inlets, multiple barrels &amp; multiple outlets</a:t>
            </a:r>
            <a:endParaRPr lang="en-US" altLang="en-US" sz="1800" dirty="0"/>
          </a:p>
        </p:txBody>
      </p:sp>
      <p:sp>
        <p:nvSpPr>
          <p:cNvPr id="27650" name="Rectangle 2">
            <a:extLst>
              <a:ext uri="{FF2B5EF4-FFF2-40B4-BE49-F238E27FC236}">
                <a16:creationId xmlns:a16="http://schemas.microsoft.com/office/drawing/2014/main" id="{C5460E72-E1BF-942D-7111-29BB29CC5414}"/>
              </a:ext>
            </a:extLst>
          </p:cNvPr>
          <p:cNvSpPr>
            <a:spLocks noGrp="1" noChangeArrowheads="1"/>
          </p:cNvSpPr>
          <p:nvPr>
            <p:ph type="title"/>
          </p:nvPr>
        </p:nvSpPr>
        <p:spPr>
          <a:noFill/>
        </p:spPr>
        <p:txBody>
          <a:bodyPr vert="horz" wrap="square" lIns="50900" tIns="10850" rIns="50900" bIns="10850" numCol="1" anchor="ctr" anchorCtr="0" compatLnSpc="1">
            <a:prstTxWarp prst="textNoShape">
              <a:avLst/>
            </a:prstTxWarp>
          </a:bodyPr>
          <a:lstStyle/>
          <a:p>
            <a:pPr eaLnBrk="1" hangingPunct="1"/>
            <a:r>
              <a:rPr lang="en-US" altLang="en-US" dirty="0"/>
              <a:t>Culvert Inspection Form Types </a:t>
            </a:r>
          </a:p>
        </p:txBody>
      </p:sp>
      <p:sp>
        <p:nvSpPr>
          <p:cNvPr id="2" name="Rectangle 3">
            <a:extLst>
              <a:ext uri="{FF2B5EF4-FFF2-40B4-BE49-F238E27FC236}">
                <a16:creationId xmlns:a16="http://schemas.microsoft.com/office/drawing/2014/main" id="{F6803267-D459-C052-C672-509D191D9961}"/>
              </a:ext>
            </a:extLst>
          </p:cNvPr>
          <p:cNvSpPr txBox="1">
            <a:spLocks noChangeArrowheads="1"/>
          </p:cNvSpPr>
          <p:nvPr/>
        </p:nvSpPr>
        <p:spPr bwMode="auto">
          <a:xfrm>
            <a:off x="4716016" y="1073084"/>
            <a:ext cx="3960440" cy="3514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900" tIns="10850" rIns="50900" bIns="10850" numCol="1" anchor="t" anchorCtr="0" compatLnSpc="1">
            <a:prstTxWarp prst="textNoShape">
              <a:avLst/>
            </a:prstTxWarp>
            <a:noAutofit/>
          </a:bodyPr>
          <a:lstStyle>
            <a:lvl1pPr marL="342905" indent="-342905"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1pPr>
            <a:lvl2pPr marL="742960" indent="-285753"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2pPr>
            <a:lvl3pPr marL="1143014" indent="-228603" algn="l"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3pPr>
            <a:lvl4pPr marL="1600220" indent="-228603" algn="l"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4pPr>
            <a:lvl5pPr marL="2057426" indent="-228603" algn="l"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5pPr>
            <a:lvl6pPr marL="2514632"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37"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43"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48"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Font typeface="Angsana New" panose="02020603050405020304" pitchFamily="18" charset="-34"/>
              <a:buChar char="‒"/>
              <a:defRPr/>
            </a:pPr>
            <a:r>
              <a:rPr lang="en-US" altLang="en-US" sz="1600" b="1" dirty="0"/>
              <a:t>CULE</a:t>
            </a:r>
            <a:r>
              <a:rPr lang="en-US" altLang="en-US" sz="1600" dirty="0"/>
              <a:t> Form</a:t>
            </a:r>
          </a:p>
          <a:p>
            <a:pPr lvl="2">
              <a:buFont typeface="Arial" panose="020B0604020202020204" pitchFamily="34" charset="0"/>
              <a:buChar char="•"/>
              <a:defRPr/>
            </a:pPr>
            <a:r>
              <a:rPr lang="en-US" altLang="en-US" dirty="0"/>
              <a:t>single culvert extended with different material or pipe size </a:t>
            </a:r>
          </a:p>
          <a:p>
            <a:pPr lvl="2">
              <a:buFont typeface="Arial" panose="020B0604020202020204" pitchFamily="34" charset="0"/>
              <a:buChar char="•"/>
              <a:defRPr/>
            </a:pPr>
            <a:r>
              <a:rPr lang="en-US" altLang="en-US" dirty="0"/>
              <a:t>two or more-barrel sections</a:t>
            </a:r>
          </a:p>
          <a:p>
            <a:pPr lvl="2">
              <a:buFont typeface="Arial" panose="020B0604020202020204" pitchFamily="34" charset="0"/>
              <a:buChar char="•"/>
              <a:defRPr/>
            </a:pPr>
            <a:r>
              <a:rPr lang="en-US" altLang="en-US" dirty="0"/>
              <a:t>therefore – 1 inlet, multiple barrels and 1 outlet</a:t>
            </a:r>
          </a:p>
          <a:p>
            <a:pPr lvl="1">
              <a:buFont typeface="Angsana New" panose="02020603050405020304" pitchFamily="18" charset="-34"/>
              <a:buChar char="‒"/>
              <a:defRPr/>
            </a:pPr>
            <a:r>
              <a:rPr lang="en-US" altLang="en-US" sz="1600" dirty="0"/>
              <a:t>Custom Forms to suit number &amp; types of barrel sections</a:t>
            </a:r>
            <a:r>
              <a:rPr lang="en-US" altLang="en-US" sz="1800" dirty="0"/>
              <a:t>.</a:t>
            </a:r>
          </a:p>
        </p:txBody>
      </p:sp>
      <p:sp>
        <p:nvSpPr>
          <p:cNvPr id="3" name="Slide Number Placeholder 2">
            <a:extLst>
              <a:ext uri="{FF2B5EF4-FFF2-40B4-BE49-F238E27FC236}">
                <a16:creationId xmlns:a16="http://schemas.microsoft.com/office/drawing/2014/main" id="{F0F22268-D004-1223-9C74-2865ED12C284}"/>
              </a:ext>
            </a:extLst>
          </p:cNvPr>
          <p:cNvSpPr>
            <a:spLocks noGrp="1"/>
          </p:cNvSpPr>
          <p:nvPr>
            <p:ph type="sldNum" sz="quarter" idx="4"/>
          </p:nvPr>
        </p:nvSpPr>
        <p:spPr/>
        <p:txBody>
          <a:bodyPr/>
          <a:lstStyle/>
          <a:p>
            <a:fld id="{3A2281A5-0AAD-5C43-9874-F8F3A9F5B29A}" type="slidenum">
              <a:rPr lang="en-US" smtClean="0"/>
              <a:pPr/>
              <a:t>23</a:t>
            </a:fld>
            <a:endParaRPr lang="en-US"/>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2" name="Slide Number Placeholder 3">
            <a:extLst>
              <a:ext uri="{FF2B5EF4-FFF2-40B4-BE49-F238E27FC236}">
                <a16:creationId xmlns:a16="http://schemas.microsoft.com/office/drawing/2014/main" id="{F4D0F2C4-E2DF-C56B-4D4F-9682BB527E9A}"/>
              </a:ext>
            </a:extLst>
          </p:cNvPr>
          <p:cNvSpPr>
            <a:spLocks noGrp="1"/>
          </p:cNvSpPr>
          <p:nvPr>
            <p:ph type="sldNum" sz="quarter" idx="4"/>
          </p:nvPr>
        </p:nvSpPr>
        <p:spPr/>
        <p:txBody>
          <a:bodyPr/>
          <a:lstStyle/>
          <a:p>
            <a:pPr>
              <a:spcAft>
                <a:spcPts val="338"/>
              </a:spcAft>
            </a:pPr>
            <a:fld id="{3A2281A5-0AAD-5C43-9874-F8F3A9F5B29A}" type="slidenum">
              <a:rPr lang="en-US" smtClean="0"/>
              <a:pPr>
                <a:spcAft>
                  <a:spcPts val="338"/>
                </a:spcAft>
              </a:pPr>
              <a:t>24</a:t>
            </a:fld>
            <a:endParaRPr lang="en-US" dirty="0"/>
          </a:p>
        </p:txBody>
      </p:sp>
      <p:sp>
        <p:nvSpPr>
          <p:cNvPr id="28675" name="Rectangle 3">
            <a:extLst>
              <a:ext uri="{FF2B5EF4-FFF2-40B4-BE49-F238E27FC236}">
                <a16:creationId xmlns:a16="http://schemas.microsoft.com/office/drawing/2014/main" id="{1E3C6509-24B0-C3B9-0E3A-D5EFA4BCE456}"/>
              </a:ext>
            </a:extLst>
          </p:cNvPr>
          <p:cNvSpPr>
            <a:spLocks noGrp="1" noChangeArrowheads="1"/>
          </p:cNvSpPr>
          <p:nvPr>
            <p:ph type="body" sz="quarter" idx="10"/>
          </p:nvPr>
        </p:nvSpPr>
        <p:spPr/>
        <p:txBody>
          <a:bodyPr vert="horz" wrap="square" lIns="50900" tIns="10850" rIns="50900" bIns="10850" numCol="1" anchor="t" anchorCtr="0" compatLnSpc="1">
            <a:prstTxWarp prst="textNoShape">
              <a:avLst/>
            </a:prstTxWarp>
            <a:normAutofit/>
          </a:bodyPr>
          <a:lstStyle/>
          <a:p>
            <a:pPr eaLnBrk="1" hangingPunct="1">
              <a:lnSpc>
                <a:spcPct val="90000"/>
              </a:lnSpc>
            </a:pPr>
            <a:r>
              <a:rPr lang="en-US" altLang="en-US" sz="1800" dirty="0"/>
              <a:t>Tailored to the span type or types of the particular structure.</a:t>
            </a:r>
          </a:p>
          <a:p>
            <a:pPr eaLnBrk="1" hangingPunct="1">
              <a:lnSpc>
                <a:spcPct val="90000"/>
              </a:lnSpc>
            </a:pPr>
            <a:endParaRPr lang="en-US" altLang="en-US" sz="1800" dirty="0"/>
          </a:p>
          <a:p>
            <a:pPr eaLnBrk="1" hangingPunct="1">
              <a:lnSpc>
                <a:spcPct val="90000"/>
              </a:lnSpc>
            </a:pPr>
            <a:r>
              <a:rPr lang="en-US" altLang="en-US" sz="1800" dirty="0"/>
              <a:t>Contain full descriptions and full comments, no codes are required.</a:t>
            </a:r>
          </a:p>
          <a:p>
            <a:pPr eaLnBrk="1" hangingPunct="1">
              <a:lnSpc>
                <a:spcPct val="90000"/>
              </a:lnSpc>
            </a:pPr>
            <a:endParaRPr lang="en-US" altLang="en-US" sz="1800" dirty="0"/>
          </a:p>
          <a:p>
            <a:pPr eaLnBrk="1" hangingPunct="1">
              <a:lnSpc>
                <a:spcPct val="90000"/>
              </a:lnSpc>
            </a:pPr>
            <a:r>
              <a:rPr lang="en-US" altLang="en-US" sz="1800" dirty="0"/>
              <a:t>Shows inventory data needed for a proper inspection.</a:t>
            </a:r>
          </a:p>
          <a:p>
            <a:pPr eaLnBrk="1" hangingPunct="1">
              <a:lnSpc>
                <a:spcPct val="90000"/>
              </a:lnSpc>
            </a:pPr>
            <a:endParaRPr lang="en-US" altLang="en-US" sz="1800" dirty="0"/>
          </a:p>
          <a:p>
            <a:pPr eaLnBrk="1" hangingPunct="1">
              <a:lnSpc>
                <a:spcPct val="90000"/>
              </a:lnSpc>
            </a:pPr>
            <a:r>
              <a:rPr lang="en-US" altLang="en-US" sz="1800" dirty="0"/>
              <a:t>Provides the design and allowable loads and critical member.</a:t>
            </a:r>
          </a:p>
          <a:p>
            <a:pPr eaLnBrk="1" hangingPunct="1">
              <a:lnSpc>
                <a:spcPct val="90000"/>
              </a:lnSpc>
            </a:pPr>
            <a:endParaRPr lang="en-US" altLang="en-US" sz="1800" dirty="0"/>
          </a:p>
          <a:p>
            <a:pPr eaLnBrk="1" hangingPunct="1">
              <a:lnSpc>
                <a:spcPct val="90000"/>
              </a:lnSpc>
            </a:pPr>
            <a:r>
              <a:rPr lang="en-US" altLang="en-US" sz="1800" dirty="0"/>
              <a:t>Allows for condition rating of elements and explanation.</a:t>
            </a:r>
          </a:p>
        </p:txBody>
      </p:sp>
      <p:sp>
        <p:nvSpPr>
          <p:cNvPr id="4" name="Title 3">
            <a:extLst>
              <a:ext uri="{FF2B5EF4-FFF2-40B4-BE49-F238E27FC236}">
                <a16:creationId xmlns:a16="http://schemas.microsoft.com/office/drawing/2014/main" id="{D4978B98-0413-6162-0FE7-72C8F03D8657}"/>
              </a:ext>
            </a:extLst>
          </p:cNvPr>
          <p:cNvSpPr>
            <a:spLocks noGrp="1"/>
          </p:cNvSpPr>
          <p:nvPr>
            <p:ph type="title"/>
          </p:nvPr>
        </p:nvSpPr>
        <p:spPr/>
        <p:txBody>
          <a:bodyPr/>
          <a:lstStyle/>
          <a:p>
            <a:r>
              <a:rPr lang="en-CA" dirty="0"/>
              <a:t>Form Features</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2" name="Slide Number Placeholder 3">
            <a:extLst>
              <a:ext uri="{FF2B5EF4-FFF2-40B4-BE49-F238E27FC236}">
                <a16:creationId xmlns:a16="http://schemas.microsoft.com/office/drawing/2014/main" id="{F4D0F2C4-E2DF-C56B-4D4F-9682BB527E9A}"/>
              </a:ext>
            </a:extLst>
          </p:cNvPr>
          <p:cNvSpPr>
            <a:spLocks noGrp="1"/>
          </p:cNvSpPr>
          <p:nvPr>
            <p:ph type="sldNum" sz="quarter" idx="4"/>
          </p:nvPr>
        </p:nvSpPr>
        <p:spPr>
          <a:xfrm>
            <a:off x="107504" y="4659982"/>
            <a:ext cx="2057400" cy="274637"/>
          </a:xfrm>
        </p:spPr>
        <p:txBody>
          <a:bodyPr anchor="ctr">
            <a:normAutofit/>
          </a:bodyPr>
          <a:lstStyle/>
          <a:p>
            <a:pPr>
              <a:lnSpc>
                <a:spcPct val="90000"/>
              </a:lnSpc>
              <a:spcAft>
                <a:spcPts val="338"/>
              </a:spcAft>
            </a:pPr>
            <a:fld id="{3A2281A5-0AAD-5C43-9874-F8F3A9F5B29A}" type="slidenum">
              <a:rPr lang="en-US" smtClean="0"/>
              <a:pPr>
                <a:lnSpc>
                  <a:spcPct val="90000"/>
                </a:lnSpc>
                <a:spcAft>
                  <a:spcPts val="338"/>
                </a:spcAft>
              </a:pPr>
              <a:t>25</a:t>
            </a:fld>
            <a:endParaRPr lang="en-US"/>
          </a:p>
        </p:txBody>
      </p:sp>
      <p:sp>
        <p:nvSpPr>
          <p:cNvPr id="28680" name="Content Placeholder 2">
            <a:extLst>
              <a:ext uri="{FF2B5EF4-FFF2-40B4-BE49-F238E27FC236}">
                <a16:creationId xmlns:a16="http://schemas.microsoft.com/office/drawing/2014/main" id="{1FA3E60F-B5F7-8549-7B05-31E50F4ECC67}"/>
              </a:ext>
            </a:extLst>
          </p:cNvPr>
          <p:cNvSpPr>
            <a:spLocks noGrp="1"/>
          </p:cNvSpPr>
          <p:nvPr>
            <p:ph type="body" sz="quarter" idx="10"/>
          </p:nvPr>
        </p:nvSpPr>
        <p:spPr>
          <a:xfrm>
            <a:off x="539552" y="1347614"/>
            <a:ext cx="8229600" cy="3240360"/>
          </a:xfrm>
        </p:spPr>
        <p:txBody>
          <a:bodyPr wrap="square" anchor="t">
            <a:normAutofit lnSpcReduction="10000"/>
          </a:bodyPr>
          <a:lstStyle/>
          <a:p>
            <a:pPr eaLnBrk="1" hangingPunct="1"/>
            <a:r>
              <a:rPr lang="en-US" altLang="en-US" sz="1800" dirty="0"/>
              <a:t>Allows for general rating of each major category.</a:t>
            </a:r>
          </a:p>
          <a:p>
            <a:pPr eaLnBrk="1" hangingPunct="1"/>
            <a:endParaRPr lang="en-US" altLang="en-US" sz="1800" dirty="0"/>
          </a:p>
          <a:p>
            <a:pPr eaLnBrk="1" hangingPunct="1"/>
            <a:r>
              <a:rPr lang="en-US" altLang="en-US" sz="1800" dirty="0"/>
              <a:t>Provides a list of typical maintenance items.</a:t>
            </a:r>
          </a:p>
          <a:p>
            <a:pPr eaLnBrk="1" hangingPunct="1"/>
            <a:endParaRPr lang="en-US" altLang="en-US" sz="1800" dirty="0"/>
          </a:p>
          <a:p>
            <a:pPr eaLnBrk="1" hangingPunct="1"/>
            <a:r>
              <a:rPr lang="en-US" altLang="en-US" sz="1800" dirty="0"/>
              <a:t>Provides for special comments or instructions for the next inspection.</a:t>
            </a:r>
          </a:p>
          <a:p>
            <a:pPr eaLnBrk="1" hangingPunct="1"/>
            <a:endParaRPr lang="en-US" altLang="en-US" sz="1800" dirty="0"/>
          </a:p>
          <a:p>
            <a:pPr eaLnBrk="1" hangingPunct="1"/>
            <a:r>
              <a:rPr lang="en-US" altLang="en-US" sz="1800" dirty="0"/>
              <a:t>Provides for programming, scheduling, cost estimation, authorization and tracking of maintenance.</a:t>
            </a:r>
          </a:p>
          <a:p>
            <a:pPr eaLnBrk="1" hangingPunct="1"/>
            <a:endParaRPr lang="en-US" altLang="en-US" sz="1800" dirty="0"/>
          </a:p>
          <a:p>
            <a:pPr eaLnBrk="1" hangingPunct="1"/>
            <a:r>
              <a:rPr lang="en-US" altLang="en-US" sz="1800" dirty="0"/>
              <a:t>Repeats previous inspection data for inspector’s information.</a:t>
            </a:r>
          </a:p>
          <a:p>
            <a:endParaRPr lang="en-US" sz="1800" dirty="0"/>
          </a:p>
        </p:txBody>
      </p:sp>
      <p:sp>
        <p:nvSpPr>
          <p:cNvPr id="28674" name="Rectangle 2">
            <a:extLst>
              <a:ext uri="{FF2B5EF4-FFF2-40B4-BE49-F238E27FC236}">
                <a16:creationId xmlns:a16="http://schemas.microsoft.com/office/drawing/2014/main" id="{CA1D8C1A-20BD-8688-FC66-C36F4765DEB8}"/>
              </a:ext>
            </a:extLst>
          </p:cNvPr>
          <p:cNvSpPr>
            <a:spLocks noGrp="1" noChangeArrowheads="1"/>
          </p:cNvSpPr>
          <p:nvPr>
            <p:ph type="title"/>
          </p:nvPr>
        </p:nvSpPr>
        <p:spPr>
          <a:xfrm>
            <a:off x="539552" y="339502"/>
            <a:ext cx="8219256" cy="519912"/>
          </a:xfrm>
        </p:spPr>
        <p:txBody>
          <a:bodyPr vert="horz" wrap="square" lIns="50900" tIns="10850" rIns="50900" bIns="10850" numCol="1" anchor="t" anchorCtr="0" compatLnSpc="1">
            <a:prstTxWarp prst="textNoShape">
              <a:avLst/>
            </a:prstTxWarp>
            <a:normAutofit/>
          </a:bodyPr>
          <a:lstStyle/>
          <a:p>
            <a:pPr eaLnBrk="1" hangingPunct="1"/>
            <a:r>
              <a:rPr lang="en-US" altLang="en-US" dirty="0"/>
              <a:t>Form Features</a:t>
            </a:r>
          </a:p>
        </p:txBody>
      </p:sp>
    </p:spTree>
    <p:extLst>
      <p:ext uri="{BB962C8B-B14F-4D97-AF65-F5344CB8AC3E}">
        <p14:creationId xmlns:p14="http://schemas.microsoft.com/office/powerpoint/2010/main" val="17720198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Slide Number Placeholder 3">
            <a:extLst>
              <a:ext uri="{FF2B5EF4-FFF2-40B4-BE49-F238E27FC236}">
                <a16:creationId xmlns:a16="http://schemas.microsoft.com/office/drawing/2014/main" id="{1E651675-28A6-255D-2D1D-BFC6EFCA0FF9}"/>
              </a:ext>
            </a:extLst>
          </p:cNvPr>
          <p:cNvSpPr>
            <a:spLocks noGrp="1"/>
          </p:cNvSpPr>
          <p:nvPr>
            <p:ph type="sldNum" sz="quarter" idx="4"/>
          </p:nvPr>
        </p:nvSpPr>
        <p:spPr/>
        <p:txBody>
          <a:bodyPr/>
          <a:lstStyle/>
          <a:p>
            <a:pPr>
              <a:spcAft>
                <a:spcPts val="338"/>
              </a:spcAft>
            </a:pPr>
            <a:fld id="{3A2281A5-0AAD-5C43-9874-F8F3A9F5B29A}" type="slidenum">
              <a:rPr lang="en-US" smtClean="0"/>
              <a:pPr>
                <a:spcAft>
                  <a:spcPts val="338"/>
                </a:spcAft>
              </a:pPr>
              <a:t>26</a:t>
            </a:fld>
            <a:endParaRPr lang="en-US"/>
          </a:p>
        </p:txBody>
      </p:sp>
      <p:sp>
        <p:nvSpPr>
          <p:cNvPr id="2" name="Content Placeholder 1">
            <a:extLst>
              <a:ext uri="{FF2B5EF4-FFF2-40B4-BE49-F238E27FC236}">
                <a16:creationId xmlns:a16="http://schemas.microsoft.com/office/drawing/2014/main" id="{0CC1D227-998A-7189-5200-50B074506117}"/>
              </a:ext>
            </a:extLst>
          </p:cNvPr>
          <p:cNvSpPr>
            <a:spLocks noGrp="1"/>
          </p:cNvSpPr>
          <p:nvPr>
            <p:ph type="body" sz="quarter" idx="10"/>
          </p:nvPr>
        </p:nvSpPr>
        <p:spPr/>
        <p:txBody>
          <a:bodyPr/>
          <a:lstStyle/>
          <a:p>
            <a:pPr eaLnBrk="1" hangingPunct="1">
              <a:buFont typeface="Arial" charset="0"/>
              <a:buChar char="•"/>
              <a:defRPr/>
            </a:pPr>
            <a:r>
              <a:rPr lang="en-US" altLang="en-US" sz="1800" dirty="0"/>
              <a:t>Provides sufficiency rating and structural condition ratings based on inspection data.</a:t>
            </a:r>
          </a:p>
          <a:p>
            <a:pPr eaLnBrk="1" hangingPunct="1">
              <a:buFont typeface="Arial" charset="0"/>
              <a:buChar char="•"/>
              <a:defRPr/>
            </a:pPr>
            <a:endParaRPr lang="en-US" altLang="en-US" sz="1800" dirty="0"/>
          </a:p>
          <a:p>
            <a:pPr eaLnBrk="1" hangingPunct="1">
              <a:buFont typeface="Arial" charset="0"/>
              <a:buChar char="•"/>
              <a:defRPr/>
            </a:pPr>
            <a:r>
              <a:rPr lang="en-US" altLang="en-US" sz="1800" dirty="0"/>
              <a:t>Clearly indicates if a bridge element is not accessible or not applicable.</a:t>
            </a:r>
          </a:p>
          <a:p>
            <a:pPr eaLnBrk="1" hangingPunct="1">
              <a:buFont typeface="Arial" charset="0"/>
              <a:buChar char="•"/>
              <a:defRPr/>
            </a:pPr>
            <a:endParaRPr lang="en-US" altLang="en-US" sz="1800" dirty="0"/>
          </a:p>
          <a:p>
            <a:pPr eaLnBrk="1" hangingPunct="1">
              <a:buFont typeface="Arial" charset="0"/>
              <a:buChar char="•"/>
              <a:defRPr/>
            </a:pPr>
            <a:r>
              <a:rPr lang="en-US" altLang="en-US" sz="1800" dirty="0"/>
              <a:t>A logical sequence to facilitate the inspection process.</a:t>
            </a:r>
          </a:p>
          <a:p>
            <a:pPr eaLnBrk="1" hangingPunct="1">
              <a:buFont typeface="Arial" charset="0"/>
              <a:buChar char="•"/>
              <a:defRPr/>
            </a:pPr>
            <a:endParaRPr lang="en-US" altLang="en-US" sz="1800" dirty="0"/>
          </a:p>
          <a:p>
            <a:pPr>
              <a:buFont typeface="Arial" charset="0"/>
              <a:buChar char="•"/>
              <a:defRPr/>
            </a:pPr>
            <a:r>
              <a:rPr lang="en-US" altLang="en-US" sz="1800" dirty="0"/>
              <a:t>Provides for 2 levels of inspection.</a:t>
            </a:r>
          </a:p>
          <a:p>
            <a:pPr eaLnBrk="1" hangingPunct="1">
              <a:buFont typeface="Arial" charset="0"/>
              <a:buChar char="•"/>
              <a:defRPr/>
            </a:pPr>
            <a:endParaRPr lang="en-US" altLang="en-US" sz="1800" dirty="0"/>
          </a:p>
          <a:p>
            <a:endParaRPr lang="en-CA" sz="1800" dirty="0"/>
          </a:p>
        </p:txBody>
      </p:sp>
      <p:sp>
        <p:nvSpPr>
          <p:cNvPr id="27658" name="Title 4">
            <a:extLst>
              <a:ext uri="{FF2B5EF4-FFF2-40B4-BE49-F238E27FC236}">
                <a16:creationId xmlns:a16="http://schemas.microsoft.com/office/drawing/2014/main" id="{C75B87EC-4C19-ECB1-FBD7-EB60304655E5}"/>
              </a:ext>
            </a:extLst>
          </p:cNvPr>
          <p:cNvSpPr>
            <a:spLocks noGrp="1"/>
          </p:cNvSpPr>
          <p:nvPr>
            <p:ph type="title"/>
          </p:nvPr>
        </p:nvSpPr>
        <p:spPr/>
        <p:txBody>
          <a:bodyPr/>
          <a:lstStyle/>
          <a:p>
            <a:r>
              <a:rPr lang="en-US" sz="3200" dirty="0"/>
              <a:t>Form Features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 table&#10;&#10;Description automatically generated">
            <a:extLst>
              <a:ext uri="{FF2B5EF4-FFF2-40B4-BE49-F238E27FC236}">
                <a16:creationId xmlns:a16="http://schemas.microsoft.com/office/drawing/2014/main" id="{FB31DF5A-32E2-81DD-FC17-A4EF53E4D5B1}"/>
              </a:ext>
            </a:extLst>
          </p:cNvPr>
          <p:cNvPicPr>
            <a:picLocks noChangeAspect="1"/>
          </p:cNvPicPr>
          <p:nvPr/>
        </p:nvPicPr>
        <p:blipFill rotWithShape="1">
          <a:blip r:embed="rId2">
            <a:extLst>
              <a:ext uri="{28A0092B-C50C-407E-A947-70E740481C1C}">
                <a14:useLocalDpi xmlns:a14="http://schemas.microsoft.com/office/drawing/2010/main" val="0"/>
              </a:ext>
            </a:extLst>
          </a:blip>
          <a:srcRect b="4807"/>
          <a:stretch/>
        </p:blipFill>
        <p:spPr>
          <a:xfrm>
            <a:off x="5207769" y="195486"/>
            <a:ext cx="3569568" cy="4392490"/>
          </a:xfrm>
          <a:prstGeom prst="rect">
            <a:avLst/>
          </a:prstGeom>
        </p:spPr>
      </p:pic>
      <p:sp>
        <p:nvSpPr>
          <p:cNvPr id="3" name="Content Placeholder 2">
            <a:extLst>
              <a:ext uri="{FF2B5EF4-FFF2-40B4-BE49-F238E27FC236}">
                <a16:creationId xmlns:a16="http://schemas.microsoft.com/office/drawing/2014/main" id="{BF601120-BE7E-4307-DE5E-0D2217192AB2}"/>
              </a:ext>
            </a:extLst>
          </p:cNvPr>
          <p:cNvSpPr>
            <a:spLocks noGrp="1"/>
          </p:cNvSpPr>
          <p:nvPr>
            <p:ph idx="1"/>
          </p:nvPr>
        </p:nvSpPr>
        <p:spPr>
          <a:xfrm>
            <a:off x="496125" y="1356959"/>
            <a:ext cx="5083987" cy="3231016"/>
          </a:xfrm>
        </p:spPr>
        <p:txBody>
          <a:bodyPr/>
          <a:lstStyle/>
          <a:p>
            <a:pPr eaLnBrk="1" hangingPunct="1">
              <a:lnSpc>
                <a:spcPct val="90000"/>
              </a:lnSpc>
              <a:spcBef>
                <a:spcPct val="30000"/>
              </a:spcBef>
              <a:buFont typeface="Symbol" pitchFamily="18" charset="2"/>
              <a:buChar char="·"/>
              <a:defRPr/>
            </a:pPr>
            <a:r>
              <a:rPr lang="en-US" altLang="en-US" sz="1600" dirty="0"/>
              <a:t>Shaded Fields</a:t>
            </a:r>
          </a:p>
          <a:p>
            <a:pPr lvl="1" eaLnBrk="1" hangingPunct="1">
              <a:lnSpc>
                <a:spcPct val="90000"/>
              </a:lnSpc>
              <a:spcBef>
                <a:spcPct val="30000"/>
              </a:spcBef>
              <a:buFontTx/>
              <a:buChar char="–"/>
              <a:defRPr/>
            </a:pPr>
            <a:r>
              <a:rPr lang="en-US" altLang="en-US" sz="1400" dirty="0"/>
              <a:t>Element and data labels</a:t>
            </a:r>
          </a:p>
          <a:p>
            <a:pPr lvl="1" eaLnBrk="1" hangingPunct="1">
              <a:lnSpc>
                <a:spcPct val="90000"/>
              </a:lnSpc>
              <a:spcBef>
                <a:spcPct val="30000"/>
              </a:spcBef>
              <a:buFontTx/>
              <a:buChar char="–"/>
              <a:defRPr/>
            </a:pPr>
            <a:r>
              <a:rPr lang="en-US" altLang="en-US" sz="1400" dirty="0"/>
              <a:t>Inventory Information (confirm, revise, or add if missing)</a:t>
            </a:r>
          </a:p>
          <a:p>
            <a:pPr lvl="1" eaLnBrk="1" hangingPunct="1">
              <a:lnSpc>
                <a:spcPct val="90000"/>
              </a:lnSpc>
              <a:spcBef>
                <a:spcPct val="30000"/>
              </a:spcBef>
              <a:buFontTx/>
              <a:buChar char="–"/>
              <a:defRPr/>
            </a:pPr>
            <a:r>
              <a:rPr lang="en-US" altLang="en-US" sz="1400" dirty="0"/>
              <a:t>Element descriptions (type, size, etc.)</a:t>
            </a:r>
          </a:p>
          <a:p>
            <a:pPr marL="257194" lvl="1" indent="0">
              <a:lnSpc>
                <a:spcPct val="90000"/>
              </a:lnSpc>
              <a:spcBef>
                <a:spcPct val="30000"/>
              </a:spcBef>
              <a:buNone/>
              <a:defRPr/>
            </a:pPr>
            <a:endParaRPr lang="en-US" altLang="en-US" sz="1600" dirty="0"/>
          </a:p>
          <a:p>
            <a:pPr eaLnBrk="1" hangingPunct="1">
              <a:lnSpc>
                <a:spcPct val="90000"/>
              </a:lnSpc>
              <a:spcBef>
                <a:spcPct val="30000"/>
              </a:spcBef>
              <a:buFont typeface="Symbol" pitchFamily="18" charset="2"/>
              <a:buChar char="·"/>
              <a:defRPr/>
            </a:pPr>
            <a:r>
              <a:rPr lang="en-US" altLang="en-US" sz="1600" dirty="0"/>
              <a:t>Unshaded Fields</a:t>
            </a:r>
          </a:p>
          <a:p>
            <a:pPr lvl="1" eaLnBrk="1" hangingPunct="1">
              <a:lnSpc>
                <a:spcPct val="90000"/>
              </a:lnSpc>
              <a:spcBef>
                <a:spcPct val="30000"/>
              </a:spcBef>
              <a:buFontTx/>
              <a:buChar char="–"/>
              <a:defRPr/>
            </a:pPr>
            <a:r>
              <a:rPr lang="en-US" altLang="en-US" sz="1400" dirty="0"/>
              <a:t>Element ratings</a:t>
            </a:r>
          </a:p>
          <a:p>
            <a:pPr lvl="1" eaLnBrk="1" hangingPunct="1">
              <a:lnSpc>
                <a:spcPct val="90000"/>
              </a:lnSpc>
              <a:spcBef>
                <a:spcPct val="30000"/>
              </a:spcBef>
              <a:buFontTx/>
              <a:buChar char="–"/>
              <a:defRPr/>
            </a:pPr>
            <a:r>
              <a:rPr lang="en-US" altLang="en-US" sz="1400" dirty="0"/>
              <a:t>Inspection measurements</a:t>
            </a:r>
          </a:p>
          <a:p>
            <a:pPr lvl="1" eaLnBrk="1" hangingPunct="1">
              <a:lnSpc>
                <a:spcPct val="90000"/>
              </a:lnSpc>
              <a:spcBef>
                <a:spcPct val="30000"/>
              </a:spcBef>
              <a:buFontTx/>
              <a:buChar char="–"/>
              <a:defRPr/>
            </a:pPr>
            <a:r>
              <a:rPr lang="en-US" altLang="en-US" sz="1400" dirty="0"/>
              <a:t>Explanations of condition</a:t>
            </a:r>
          </a:p>
          <a:p>
            <a:pPr marL="0" indent="0">
              <a:buNone/>
              <a:defRPr/>
            </a:pPr>
            <a:endParaRPr lang="en-CA" sz="1600" dirty="0"/>
          </a:p>
        </p:txBody>
      </p:sp>
      <p:sp>
        <p:nvSpPr>
          <p:cNvPr id="6" name="Title 5">
            <a:extLst>
              <a:ext uri="{FF2B5EF4-FFF2-40B4-BE49-F238E27FC236}">
                <a16:creationId xmlns:a16="http://schemas.microsoft.com/office/drawing/2014/main" id="{A3EA24BB-B68C-D80D-97DC-623D6C6B6D45}"/>
              </a:ext>
            </a:extLst>
          </p:cNvPr>
          <p:cNvSpPr>
            <a:spLocks noGrp="1"/>
          </p:cNvSpPr>
          <p:nvPr>
            <p:ph type="title"/>
          </p:nvPr>
        </p:nvSpPr>
        <p:spPr/>
        <p:txBody>
          <a:bodyPr/>
          <a:lstStyle/>
          <a:p>
            <a:r>
              <a:rPr lang="en-US" dirty="0">
                <a:solidFill>
                  <a:schemeClr val="accent2"/>
                </a:solidFill>
              </a:rPr>
              <a:t>Data Fields</a:t>
            </a:r>
          </a:p>
        </p:txBody>
      </p:sp>
      <p:sp>
        <p:nvSpPr>
          <p:cNvPr id="31749" name="Rectangle 3">
            <a:extLst>
              <a:ext uri="{FF2B5EF4-FFF2-40B4-BE49-F238E27FC236}">
                <a16:creationId xmlns:a16="http://schemas.microsoft.com/office/drawing/2014/main" id="{51F4DBA0-1644-19A2-C6C8-477D73BA839C}"/>
              </a:ext>
            </a:extLst>
          </p:cNvPr>
          <p:cNvSpPr>
            <a:spLocks noChangeArrowheads="1"/>
          </p:cNvSpPr>
          <p:nvPr/>
        </p:nvSpPr>
        <p:spPr bwMode="auto">
          <a:xfrm>
            <a:off x="5752505" y="1479650"/>
            <a:ext cx="2464594"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900" tIns="25003" rIns="50900" bIns="25003"/>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30000"/>
              </a:spcBef>
              <a:buFont typeface="Symbol" panose="05050102010706020507" pitchFamily="18" charset="2"/>
              <a:buChar char="·"/>
            </a:pPr>
            <a:endParaRPr lang="en-US" altLang="en-US" sz="900">
              <a:latin typeface="Arial" panose="020B0604020202020204" pitchFamily="34" charset="0"/>
            </a:endParaRPr>
          </a:p>
        </p:txBody>
      </p:sp>
      <p:sp>
        <p:nvSpPr>
          <p:cNvPr id="2" name="Slide Number Placeholder 1">
            <a:extLst>
              <a:ext uri="{FF2B5EF4-FFF2-40B4-BE49-F238E27FC236}">
                <a16:creationId xmlns:a16="http://schemas.microsoft.com/office/drawing/2014/main" id="{DB4CA8EA-2A35-563E-EDA0-E1CE41662EFB}"/>
              </a:ext>
            </a:extLst>
          </p:cNvPr>
          <p:cNvSpPr>
            <a:spLocks noGrp="1"/>
          </p:cNvSpPr>
          <p:nvPr>
            <p:ph type="sldNum" sz="quarter" idx="4"/>
          </p:nvPr>
        </p:nvSpPr>
        <p:spPr/>
        <p:txBody>
          <a:bodyPr/>
          <a:lstStyle/>
          <a:p>
            <a:fld id="{3A2281A5-0AAD-5C43-9874-F8F3A9F5B29A}" type="slidenum">
              <a:rPr lang="en-US" smtClean="0"/>
              <a:pPr/>
              <a:t>27</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DE8347-F033-8FF8-240F-9224AAD611B4}"/>
              </a:ext>
            </a:extLst>
          </p:cNvPr>
          <p:cNvSpPr>
            <a:spLocks noGrp="1"/>
          </p:cNvSpPr>
          <p:nvPr>
            <p:ph type="title"/>
          </p:nvPr>
        </p:nvSpPr>
        <p:spPr/>
        <p:txBody>
          <a:bodyPr/>
          <a:lstStyle/>
          <a:p>
            <a:r>
              <a:rPr lang="en-US" altLang="en-US" sz="1800" dirty="0"/>
              <a:t>BIM System Fills In Shaded Area</a:t>
            </a:r>
            <a:br>
              <a:rPr lang="en-US" altLang="en-US" sz="1800" dirty="0"/>
            </a:br>
            <a:r>
              <a:rPr lang="en-US" altLang="en-US" sz="1800" dirty="0"/>
              <a:t>Inspector Confirms, Corrects, or Adds</a:t>
            </a:r>
            <a:br>
              <a:rPr lang="en-US" sz="1800" dirty="0"/>
            </a:br>
            <a:endParaRPr lang="en-US" sz="1800" dirty="0"/>
          </a:p>
        </p:txBody>
      </p:sp>
      <p:pic>
        <p:nvPicPr>
          <p:cNvPr id="32772" name="Picture 8" descr="C:\Documents and Settings\HP_Owner\Desktop\Bridges 2005\clips\inspection forms\inspection forms 28.wmf">
            <a:extLst>
              <a:ext uri="{FF2B5EF4-FFF2-40B4-BE49-F238E27FC236}">
                <a16:creationId xmlns:a16="http://schemas.microsoft.com/office/drawing/2014/main" id="{7888E9B3-3DDE-20EC-76D8-BEFECA1EB9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679" y="1275606"/>
            <a:ext cx="5328642" cy="319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5414575-4B4C-C193-16F3-55921FA41D41}"/>
              </a:ext>
            </a:extLst>
          </p:cNvPr>
          <p:cNvSpPr>
            <a:spLocks noGrp="1"/>
          </p:cNvSpPr>
          <p:nvPr>
            <p:ph type="sldNum" sz="quarter" idx="4"/>
          </p:nvPr>
        </p:nvSpPr>
        <p:spPr/>
        <p:txBody>
          <a:bodyPr/>
          <a:lstStyle/>
          <a:p>
            <a:fld id="{3A2281A5-0AAD-5C43-9874-F8F3A9F5B29A}" type="slidenum">
              <a:rPr lang="en-US" smtClean="0"/>
              <a:pPr/>
              <a:t>28</a:t>
            </a:fld>
            <a:endParaRPr 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5">
            <a:extLst>
              <a:ext uri="{FF2B5EF4-FFF2-40B4-BE49-F238E27FC236}">
                <a16:creationId xmlns:a16="http://schemas.microsoft.com/office/drawing/2014/main" id="{4D74ACC4-A36B-CF91-5AA1-E2C3307ED821}"/>
              </a:ext>
            </a:extLst>
          </p:cNvPr>
          <p:cNvSpPr>
            <a:spLocks noGrp="1"/>
          </p:cNvSpPr>
          <p:nvPr>
            <p:ph idx="1"/>
          </p:nvPr>
        </p:nvSpPr>
        <p:spPr>
          <a:xfrm>
            <a:off x="539552" y="1356958"/>
            <a:ext cx="4396988" cy="3231016"/>
          </a:xfrm>
        </p:spPr>
        <p:txBody>
          <a:bodyPr/>
          <a:lstStyle/>
          <a:p>
            <a:pPr eaLnBrk="1" hangingPunct="1">
              <a:buFont typeface="Arial" charset="0"/>
              <a:buChar char="•"/>
              <a:defRPr/>
            </a:pPr>
            <a:r>
              <a:rPr lang="en-CA" altLang="en-US" sz="1600" dirty="0"/>
              <a:t>Each form has a unique form identification</a:t>
            </a:r>
          </a:p>
          <a:p>
            <a:pPr marL="0" indent="0">
              <a:buNone/>
              <a:defRPr/>
            </a:pPr>
            <a:endParaRPr lang="en-CA" altLang="en-US" sz="1600" dirty="0"/>
          </a:p>
          <a:p>
            <a:pPr eaLnBrk="1" hangingPunct="1">
              <a:buFont typeface="Arial" charset="0"/>
              <a:buChar char="•"/>
              <a:defRPr/>
            </a:pPr>
            <a:r>
              <a:rPr lang="en-CA" altLang="en-US" sz="1600" dirty="0"/>
              <a:t>10 different inspection report forms for bridges with a single-span type</a:t>
            </a:r>
          </a:p>
          <a:p>
            <a:pPr marL="0" indent="0">
              <a:buNone/>
              <a:defRPr/>
            </a:pPr>
            <a:endParaRPr lang="en-CA" altLang="en-US" sz="1600" dirty="0"/>
          </a:p>
          <a:p>
            <a:pPr eaLnBrk="1" hangingPunct="1">
              <a:buFont typeface="Arial" charset="0"/>
              <a:buChar char="•"/>
              <a:defRPr/>
            </a:pPr>
            <a:r>
              <a:rPr lang="en-CA" altLang="en-US" sz="1600" dirty="0"/>
              <a:t>3 different inspection report forms for culverts</a:t>
            </a:r>
          </a:p>
          <a:p>
            <a:pPr marL="0" indent="0">
              <a:buNone/>
              <a:defRPr/>
            </a:pPr>
            <a:endParaRPr lang="en-CA" altLang="en-US" sz="1600" dirty="0"/>
          </a:p>
          <a:p>
            <a:pPr eaLnBrk="1" hangingPunct="1">
              <a:buFont typeface="Arial" charset="0"/>
              <a:buChar char="•"/>
              <a:defRPr/>
            </a:pPr>
            <a:r>
              <a:rPr lang="en-CA" altLang="en-US" sz="1600" dirty="0"/>
              <a:t>Custom forms generated to suit bridges with multiple form types are unlimited.</a:t>
            </a:r>
          </a:p>
        </p:txBody>
      </p:sp>
      <p:sp>
        <p:nvSpPr>
          <p:cNvPr id="5122" name="Title 3">
            <a:extLst>
              <a:ext uri="{FF2B5EF4-FFF2-40B4-BE49-F238E27FC236}">
                <a16:creationId xmlns:a16="http://schemas.microsoft.com/office/drawing/2014/main" id="{49080180-2889-49A8-5808-5A60537C073C}"/>
              </a:ext>
            </a:extLst>
          </p:cNvPr>
          <p:cNvSpPr>
            <a:spLocks noGrp="1"/>
          </p:cNvSpPr>
          <p:nvPr>
            <p:ph type="title"/>
          </p:nvPr>
        </p:nvSpPr>
        <p:spPr/>
        <p:txBody>
          <a:bodyPr/>
          <a:lstStyle/>
          <a:p>
            <a:pPr eaLnBrk="1" hangingPunct="1"/>
            <a:r>
              <a:rPr lang="en-CA" altLang="en-US" dirty="0"/>
              <a:t>Inspection Form Types</a:t>
            </a:r>
          </a:p>
        </p:txBody>
      </p:sp>
      <p:sp>
        <p:nvSpPr>
          <p:cNvPr id="5124" name="Rectangle 1027">
            <a:extLst>
              <a:ext uri="{FF2B5EF4-FFF2-40B4-BE49-F238E27FC236}">
                <a16:creationId xmlns:a16="http://schemas.microsoft.com/office/drawing/2014/main" id="{D5DC41A4-2839-9E3F-68DC-A667FDDA7933}"/>
              </a:ext>
            </a:extLst>
          </p:cNvPr>
          <p:cNvSpPr>
            <a:spLocks noChangeArrowheads="1"/>
          </p:cNvSpPr>
          <p:nvPr/>
        </p:nvSpPr>
        <p:spPr bwMode="auto">
          <a:xfrm>
            <a:off x="3371850" y="1285875"/>
            <a:ext cx="2571750" cy="1326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900" tIns="25003" rIns="50900" bIns="25003"/>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30000"/>
              </a:spcBef>
              <a:buFont typeface="Symbol" panose="05050102010706020507" pitchFamily="18" charset="2"/>
              <a:buChar char="·"/>
            </a:pPr>
            <a:endParaRPr lang="en-US" altLang="en-US" sz="1013">
              <a:latin typeface="Arial" panose="020B0604020202020204" pitchFamily="34" charset="0"/>
            </a:endParaRPr>
          </a:p>
        </p:txBody>
      </p:sp>
      <p:pic>
        <p:nvPicPr>
          <p:cNvPr id="4" name="Picture 6">
            <a:extLst>
              <a:ext uri="{FF2B5EF4-FFF2-40B4-BE49-F238E27FC236}">
                <a16:creationId xmlns:a16="http://schemas.microsoft.com/office/drawing/2014/main" id="{237B2C44-6AA2-14F4-F230-F536BBFDF741}"/>
              </a:ext>
            </a:extLst>
          </p:cNvPr>
          <p:cNvPicPr>
            <a:picLocks noChangeAspect="1"/>
          </p:cNvPicPr>
          <p:nvPr/>
        </p:nvPicPr>
        <p:blipFill rotWithShape="1">
          <a:blip r:embed="rId2">
            <a:extLst>
              <a:ext uri="{28A0092B-C50C-407E-A947-70E740481C1C}">
                <a14:useLocalDpi xmlns:a14="http://schemas.microsoft.com/office/drawing/2010/main" val="0"/>
              </a:ext>
            </a:extLst>
          </a:blip>
          <a:srcRect l="9268" t="10932" r="10311" b="16837"/>
          <a:stretch/>
        </p:blipFill>
        <p:spPr bwMode="auto">
          <a:xfrm>
            <a:off x="5148064" y="727237"/>
            <a:ext cx="3456384" cy="393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A0149AD1-4DDC-8995-71FE-0EF482917298}"/>
              </a:ext>
            </a:extLst>
          </p:cNvPr>
          <p:cNvSpPr>
            <a:spLocks noGrp="1"/>
          </p:cNvSpPr>
          <p:nvPr>
            <p:ph type="sldNum" sz="quarter" idx="4"/>
          </p:nvPr>
        </p:nvSpPr>
        <p:spPr/>
        <p:txBody>
          <a:bodyPr/>
          <a:lstStyle/>
          <a:p>
            <a:fld id="{3A2281A5-0AAD-5C43-9874-F8F3A9F5B29A}" type="slidenum">
              <a:rPr lang="en-US" smtClean="0"/>
              <a:pPr/>
              <a:t>2</a:t>
            </a:fld>
            <a:endParaRPr lang="en-US"/>
          </a:p>
        </p:txBody>
      </p:sp>
      <p:sp>
        <p:nvSpPr>
          <p:cNvPr id="17" name="Rectangle 16">
            <a:extLst>
              <a:ext uri="{FF2B5EF4-FFF2-40B4-BE49-F238E27FC236}">
                <a16:creationId xmlns:a16="http://schemas.microsoft.com/office/drawing/2014/main" id="{020B0CEB-2B3F-D35D-960B-B9ABBCDF27D5}"/>
              </a:ext>
            </a:extLst>
          </p:cNvPr>
          <p:cNvSpPr/>
          <p:nvPr/>
        </p:nvSpPr>
        <p:spPr>
          <a:xfrm>
            <a:off x="7406644" y="2105036"/>
            <a:ext cx="189692" cy="106673"/>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a:extLst>
              <a:ext uri="{FF2B5EF4-FFF2-40B4-BE49-F238E27FC236}">
                <a16:creationId xmlns:a16="http://schemas.microsoft.com/office/drawing/2014/main" id="{E52B9A9B-8CF8-FAA4-D2B1-E1CEC844C16C}"/>
              </a:ext>
            </a:extLst>
          </p:cNvPr>
          <p:cNvSpPr/>
          <p:nvPr/>
        </p:nvSpPr>
        <p:spPr>
          <a:xfrm>
            <a:off x="7719814" y="2105036"/>
            <a:ext cx="164554" cy="106673"/>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a:extLst>
              <a:ext uri="{FF2B5EF4-FFF2-40B4-BE49-F238E27FC236}">
                <a16:creationId xmlns:a16="http://schemas.microsoft.com/office/drawing/2014/main" id="{78F0AC36-B514-AE0A-B1A7-8A6018B94501}"/>
              </a:ext>
            </a:extLst>
          </p:cNvPr>
          <p:cNvSpPr/>
          <p:nvPr/>
        </p:nvSpPr>
        <p:spPr>
          <a:xfrm>
            <a:off x="7621474" y="2211709"/>
            <a:ext cx="186386" cy="106673"/>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3234BE5F-A6AA-B228-C714-691FB1256FCA}"/>
              </a:ext>
            </a:extLst>
          </p:cNvPr>
          <p:cNvSpPr>
            <a:spLocks noGrp="1" noChangeArrowheads="1"/>
          </p:cNvSpPr>
          <p:nvPr>
            <p:ph type="title"/>
          </p:nvPr>
        </p:nvSpPr>
        <p:spPr>
          <a:noFill/>
        </p:spPr>
        <p:txBody>
          <a:bodyPr vert="horz" wrap="square" lIns="50900" tIns="10850" rIns="50900" bIns="10850" numCol="1" anchor="ctr" anchorCtr="0" compatLnSpc="1">
            <a:prstTxWarp prst="textNoShape">
              <a:avLst/>
            </a:prstTxWarp>
          </a:bodyPr>
          <a:lstStyle/>
          <a:p>
            <a:pPr eaLnBrk="1" hangingPunct="1"/>
            <a:r>
              <a:rPr lang="en-US" altLang="en-US" sz="1800" dirty="0"/>
              <a:t>Hi-</a:t>
            </a:r>
            <a:r>
              <a:rPr lang="en-US" altLang="en-US" sz="1800" dirty="0" err="1"/>
              <a:t>Lited</a:t>
            </a:r>
            <a:r>
              <a:rPr lang="en-US" altLang="en-US" sz="1800" dirty="0"/>
              <a:t> Section to be Filled in by Inspector </a:t>
            </a:r>
          </a:p>
        </p:txBody>
      </p:sp>
      <p:pic>
        <p:nvPicPr>
          <p:cNvPr id="5" name="Picture 13">
            <a:extLst>
              <a:ext uri="{FF2B5EF4-FFF2-40B4-BE49-F238E27FC236}">
                <a16:creationId xmlns:a16="http://schemas.microsoft.com/office/drawing/2014/main" id="{C15F591F-1B74-D0EB-828D-D561546E3F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485" y="1347614"/>
            <a:ext cx="5959029" cy="2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691D75E1-6164-AB2E-8AC7-ADA8F64E023E}"/>
              </a:ext>
            </a:extLst>
          </p:cNvPr>
          <p:cNvSpPr>
            <a:spLocks noGrp="1"/>
          </p:cNvSpPr>
          <p:nvPr>
            <p:ph type="sldNum" sz="quarter" idx="4"/>
          </p:nvPr>
        </p:nvSpPr>
        <p:spPr/>
        <p:txBody>
          <a:bodyPr/>
          <a:lstStyle/>
          <a:p>
            <a:fld id="{3A2281A5-0AAD-5C43-9874-F8F3A9F5B29A}" type="slidenum">
              <a:rPr lang="en-US" smtClean="0"/>
              <a:pPr/>
              <a:t>29</a:t>
            </a:fld>
            <a:endParaRPr lang="en-US"/>
          </a:p>
        </p:txBody>
      </p:sp>
    </p:spTree>
    <p:extLst>
      <p:ext uri="{BB962C8B-B14F-4D97-AF65-F5344CB8AC3E}">
        <p14:creationId xmlns:p14="http://schemas.microsoft.com/office/powerpoint/2010/main" val="164173995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a:extLst>
              <a:ext uri="{FF2B5EF4-FFF2-40B4-BE49-F238E27FC236}">
                <a16:creationId xmlns:a16="http://schemas.microsoft.com/office/drawing/2014/main" id="{8F842902-2C05-AF69-B6E1-A914539A047D}"/>
              </a:ext>
            </a:extLst>
          </p:cNvPr>
          <p:cNvSpPr>
            <a:spLocks noGrp="1"/>
          </p:cNvSpPr>
          <p:nvPr>
            <p:ph idx="1"/>
          </p:nvPr>
        </p:nvSpPr>
        <p:spPr>
          <a:xfrm>
            <a:off x="539552" y="1356958"/>
            <a:ext cx="8136904" cy="3231016"/>
          </a:xfrm>
        </p:spPr>
        <p:txBody>
          <a:bodyPr/>
          <a:lstStyle/>
          <a:p>
            <a:pPr>
              <a:lnSpc>
                <a:spcPct val="90000"/>
              </a:lnSpc>
              <a:spcBef>
                <a:spcPct val="30000"/>
              </a:spcBef>
            </a:pPr>
            <a:r>
              <a:rPr lang="en-US" altLang="en-US" sz="1600" b="1" dirty="0"/>
              <a:t>1 </a:t>
            </a:r>
            <a:r>
              <a:rPr lang="en-US" altLang="en-US" sz="1600" dirty="0"/>
              <a:t>= Major maintenance, Assessments, Critical elements rated 3 or less, Level 2 Inspection or reduced cycle.</a:t>
            </a:r>
          </a:p>
          <a:p>
            <a:pPr>
              <a:lnSpc>
                <a:spcPct val="90000"/>
              </a:lnSpc>
              <a:spcBef>
                <a:spcPct val="30000"/>
              </a:spcBef>
            </a:pPr>
            <a:endParaRPr lang="en-US" altLang="en-US" sz="1600" dirty="0"/>
          </a:p>
          <a:p>
            <a:pPr>
              <a:lnSpc>
                <a:spcPct val="90000"/>
              </a:lnSpc>
              <a:spcBef>
                <a:spcPct val="30000"/>
              </a:spcBef>
            </a:pPr>
            <a:r>
              <a:rPr lang="en-US" altLang="en-US" sz="1600" b="1" dirty="0"/>
              <a:t>2 </a:t>
            </a:r>
            <a:r>
              <a:rPr lang="en-US" altLang="en-US" sz="1600" dirty="0"/>
              <a:t>= Minor or routine maintenance</a:t>
            </a:r>
          </a:p>
          <a:p>
            <a:pPr>
              <a:lnSpc>
                <a:spcPct val="90000"/>
              </a:lnSpc>
              <a:spcBef>
                <a:spcPct val="30000"/>
              </a:spcBef>
            </a:pPr>
            <a:endParaRPr lang="en-US" altLang="en-US" sz="1600" b="1" dirty="0"/>
          </a:p>
          <a:p>
            <a:pPr>
              <a:lnSpc>
                <a:spcPct val="90000"/>
              </a:lnSpc>
              <a:spcBef>
                <a:spcPct val="30000"/>
              </a:spcBef>
            </a:pPr>
            <a:r>
              <a:rPr lang="en-US" altLang="en-US" sz="1600" b="1" dirty="0"/>
              <a:t>3 </a:t>
            </a:r>
            <a:r>
              <a:rPr lang="en-US" altLang="en-US" sz="1600" dirty="0"/>
              <a:t>= All structures not managed by AT (LRA, Irrigation Districts, Towns)</a:t>
            </a:r>
          </a:p>
          <a:p>
            <a:pPr>
              <a:lnSpc>
                <a:spcPct val="90000"/>
              </a:lnSpc>
              <a:spcBef>
                <a:spcPct val="30000"/>
              </a:spcBef>
            </a:pPr>
            <a:endParaRPr lang="en-US" altLang="en-US" sz="1600" b="1" dirty="0"/>
          </a:p>
          <a:p>
            <a:pPr>
              <a:lnSpc>
                <a:spcPct val="90000"/>
              </a:lnSpc>
              <a:spcBef>
                <a:spcPct val="30000"/>
              </a:spcBef>
            </a:pPr>
            <a:r>
              <a:rPr lang="en-US" altLang="en-US" sz="1600" b="1" dirty="0"/>
              <a:t>4 </a:t>
            </a:r>
            <a:r>
              <a:rPr lang="en-US" altLang="en-US" sz="1600" dirty="0"/>
              <a:t>= No action or Monitoring</a:t>
            </a:r>
            <a:endParaRPr lang="en-US" altLang="en-US" sz="1600" b="1" dirty="0"/>
          </a:p>
          <a:p>
            <a:pPr eaLnBrk="1" hangingPunct="1">
              <a:lnSpc>
                <a:spcPct val="90000"/>
              </a:lnSpc>
              <a:spcBef>
                <a:spcPct val="30000"/>
              </a:spcBef>
              <a:buFont typeface="Symbol" panose="05050102010706020507" pitchFamily="18" charset="2"/>
              <a:buChar char="·"/>
            </a:pPr>
            <a:endParaRPr lang="en-US" altLang="en-US" sz="1600" dirty="0"/>
          </a:p>
          <a:p>
            <a:pPr>
              <a:lnSpc>
                <a:spcPct val="90000"/>
              </a:lnSpc>
              <a:spcBef>
                <a:spcPct val="30000"/>
              </a:spcBef>
            </a:pPr>
            <a:r>
              <a:rPr lang="en-US" altLang="en-US" sz="1600" dirty="0"/>
              <a:t>Lot number is assigned by Reviewer</a:t>
            </a:r>
          </a:p>
          <a:p>
            <a:pPr>
              <a:lnSpc>
                <a:spcPct val="90000"/>
              </a:lnSpc>
              <a:spcBef>
                <a:spcPct val="30000"/>
              </a:spcBef>
            </a:pPr>
            <a:r>
              <a:rPr lang="en-US" altLang="en-US" sz="1600" dirty="0"/>
              <a:t>Certification status of inspector checked by system.</a:t>
            </a:r>
          </a:p>
        </p:txBody>
      </p:sp>
      <p:sp>
        <p:nvSpPr>
          <p:cNvPr id="2" name="Title 1">
            <a:extLst>
              <a:ext uri="{FF2B5EF4-FFF2-40B4-BE49-F238E27FC236}">
                <a16:creationId xmlns:a16="http://schemas.microsoft.com/office/drawing/2014/main" id="{2661B351-06A5-4E1F-B31E-2BC8915FC9B2}"/>
              </a:ext>
            </a:extLst>
          </p:cNvPr>
          <p:cNvSpPr>
            <a:spLocks noGrp="1"/>
          </p:cNvSpPr>
          <p:nvPr>
            <p:ph type="title"/>
          </p:nvPr>
        </p:nvSpPr>
        <p:spPr/>
        <p:txBody>
          <a:bodyPr/>
          <a:lstStyle/>
          <a:p>
            <a:r>
              <a:rPr lang="en-US" altLang="en-US" sz="2400" dirty="0"/>
              <a:t>Lot Number</a:t>
            </a:r>
            <a:endParaRPr lang="en-US" sz="2400" dirty="0"/>
          </a:p>
        </p:txBody>
      </p:sp>
      <p:sp>
        <p:nvSpPr>
          <p:cNvPr id="3" name="Slide Number Placeholder 2">
            <a:extLst>
              <a:ext uri="{FF2B5EF4-FFF2-40B4-BE49-F238E27FC236}">
                <a16:creationId xmlns:a16="http://schemas.microsoft.com/office/drawing/2014/main" id="{FA78BFA1-CE05-D1F7-6FAA-5706EA109EA5}"/>
              </a:ext>
            </a:extLst>
          </p:cNvPr>
          <p:cNvSpPr>
            <a:spLocks noGrp="1"/>
          </p:cNvSpPr>
          <p:nvPr>
            <p:ph type="sldNum" sz="quarter" idx="4"/>
          </p:nvPr>
        </p:nvSpPr>
        <p:spPr/>
        <p:txBody>
          <a:bodyPr/>
          <a:lstStyle/>
          <a:p>
            <a:fld id="{3A2281A5-0AAD-5C43-9874-F8F3A9F5B29A}" type="slidenum">
              <a:rPr lang="en-US" smtClean="0"/>
              <a:pPr/>
              <a:t>30</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Content Placeholder 3">
            <a:extLst>
              <a:ext uri="{FF2B5EF4-FFF2-40B4-BE49-F238E27FC236}">
                <a16:creationId xmlns:a16="http://schemas.microsoft.com/office/drawing/2014/main" id="{6CF8A3CE-228D-D115-0025-B35614538C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9534" y="859414"/>
            <a:ext cx="4404932" cy="3948280"/>
          </a:xfrm>
        </p:spPr>
      </p:pic>
      <p:sp>
        <p:nvSpPr>
          <p:cNvPr id="5" name="Title 4">
            <a:extLst>
              <a:ext uri="{FF2B5EF4-FFF2-40B4-BE49-F238E27FC236}">
                <a16:creationId xmlns:a16="http://schemas.microsoft.com/office/drawing/2014/main" id="{346D0BC8-9CB4-92F5-5465-05E9A089DA94}"/>
              </a:ext>
            </a:extLst>
          </p:cNvPr>
          <p:cNvSpPr>
            <a:spLocks noGrp="1"/>
          </p:cNvSpPr>
          <p:nvPr>
            <p:ph type="title"/>
          </p:nvPr>
        </p:nvSpPr>
        <p:spPr/>
        <p:txBody>
          <a:bodyPr/>
          <a:lstStyle/>
          <a:p>
            <a:r>
              <a:rPr lang="en-US" sz="1800" dirty="0"/>
              <a:t>Example of Y/N Field</a:t>
            </a:r>
            <a:br>
              <a:rPr lang="en-US" sz="1800" dirty="0"/>
            </a:br>
            <a:endParaRPr lang="en-US" sz="1800" dirty="0"/>
          </a:p>
        </p:txBody>
      </p:sp>
      <p:sp>
        <p:nvSpPr>
          <p:cNvPr id="2" name="Slide Number Placeholder 1">
            <a:extLst>
              <a:ext uri="{FF2B5EF4-FFF2-40B4-BE49-F238E27FC236}">
                <a16:creationId xmlns:a16="http://schemas.microsoft.com/office/drawing/2014/main" id="{1D036B48-8CDE-5527-E6C1-4F92F55A6F1E}"/>
              </a:ext>
            </a:extLst>
          </p:cNvPr>
          <p:cNvSpPr>
            <a:spLocks noGrp="1"/>
          </p:cNvSpPr>
          <p:nvPr>
            <p:ph type="sldNum" sz="quarter" idx="4"/>
          </p:nvPr>
        </p:nvSpPr>
        <p:spPr/>
        <p:txBody>
          <a:bodyPr/>
          <a:lstStyle/>
          <a:p>
            <a:fld id="{3A2281A5-0AAD-5C43-9874-F8F3A9F5B29A}" type="slidenum">
              <a:rPr lang="en-US" smtClean="0"/>
              <a:pPr/>
              <a:t>31</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4C827F6F-C282-38E9-012E-132836002D4C}"/>
              </a:ext>
            </a:extLst>
          </p:cNvPr>
          <p:cNvSpPr>
            <a:spLocks noGrp="1"/>
          </p:cNvSpPr>
          <p:nvPr>
            <p:ph type="title"/>
          </p:nvPr>
        </p:nvSpPr>
        <p:spPr/>
        <p:txBody>
          <a:bodyPr/>
          <a:lstStyle/>
          <a:p>
            <a:r>
              <a:rPr lang="en-US" altLang="en-US" sz="1800" dirty="0"/>
              <a:t>Example of Y/N Supporting Comments Required</a:t>
            </a:r>
            <a:endParaRPr lang="en-CA" altLang="en-US" sz="1800" dirty="0"/>
          </a:p>
        </p:txBody>
      </p:sp>
      <p:pic>
        <p:nvPicPr>
          <p:cNvPr id="4" name="Content Placeholder 3">
            <a:extLst>
              <a:ext uri="{FF2B5EF4-FFF2-40B4-BE49-F238E27FC236}">
                <a16:creationId xmlns:a16="http://schemas.microsoft.com/office/drawing/2014/main" id="{E884B763-7152-AE02-E18D-9A92EDFC0B0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1116" y="1403523"/>
            <a:ext cx="6501767" cy="233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E6867B16-3F96-114A-2B25-4890D89BE4AA}"/>
              </a:ext>
            </a:extLst>
          </p:cNvPr>
          <p:cNvSpPr>
            <a:spLocks noGrp="1"/>
          </p:cNvSpPr>
          <p:nvPr>
            <p:ph type="sldNum" sz="quarter" idx="4"/>
          </p:nvPr>
        </p:nvSpPr>
        <p:spPr/>
        <p:txBody>
          <a:bodyPr/>
          <a:lstStyle/>
          <a:p>
            <a:fld id="{3A2281A5-0AAD-5C43-9874-F8F3A9F5B29A}" type="slidenum">
              <a:rPr lang="en-US" smtClean="0"/>
              <a:pPr/>
              <a:t>32</a:t>
            </a:fld>
            <a:endParaRPr lang="en-US"/>
          </a:p>
        </p:txBody>
      </p:sp>
    </p:spTree>
    <p:extLst>
      <p:ext uri="{BB962C8B-B14F-4D97-AF65-F5344CB8AC3E}">
        <p14:creationId xmlns:p14="http://schemas.microsoft.com/office/powerpoint/2010/main" val="4099009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Content Placeholder 3">
            <a:extLst>
              <a:ext uri="{FF2B5EF4-FFF2-40B4-BE49-F238E27FC236}">
                <a16:creationId xmlns:a16="http://schemas.microsoft.com/office/drawing/2014/main" id="{AFAAC1D4-1280-BA1E-47DD-2686D62A2D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9812" y="699542"/>
            <a:ext cx="3384376" cy="4344029"/>
          </a:xfrm>
        </p:spPr>
      </p:pic>
      <p:sp>
        <p:nvSpPr>
          <p:cNvPr id="2" name="Title 1">
            <a:extLst>
              <a:ext uri="{FF2B5EF4-FFF2-40B4-BE49-F238E27FC236}">
                <a16:creationId xmlns:a16="http://schemas.microsoft.com/office/drawing/2014/main" id="{917186F4-560F-CCEA-9E87-9DD0D11AE747}"/>
              </a:ext>
            </a:extLst>
          </p:cNvPr>
          <p:cNvSpPr>
            <a:spLocks noGrp="1"/>
          </p:cNvSpPr>
          <p:nvPr>
            <p:ph type="title"/>
          </p:nvPr>
        </p:nvSpPr>
        <p:spPr/>
        <p:txBody>
          <a:bodyPr/>
          <a:lstStyle/>
          <a:p>
            <a:r>
              <a:rPr lang="en-US" altLang="en-US" sz="1800" dirty="0">
                <a:solidFill>
                  <a:schemeClr val="accent2"/>
                </a:solidFill>
              </a:rPr>
              <a:t>Example of Filling in Data Fields and Detailed Rating Boxes – Superstructure</a:t>
            </a:r>
            <a:br>
              <a:rPr lang="en-US" altLang="en-US" sz="1800" dirty="0">
                <a:solidFill>
                  <a:schemeClr val="accent2"/>
                </a:solidFill>
              </a:rPr>
            </a:br>
            <a:br>
              <a:rPr lang="en-US" sz="1800" dirty="0">
                <a:solidFill>
                  <a:schemeClr val="accent2"/>
                </a:solidFill>
              </a:rPr>
            </a:br>
            <a:endParaRPr lang="en-US" sz="1800" dirty="0"/>
          </a:p>
        </p:txBody>
      </p:sp>
      <p:sp>
        <p:nvSpPr>
          <p:cNvPr id="3" name="Slide Number Placeholder 2">
            <a:extLst>
              <a:ext uri="{FF2B5EF4-FFF2-40B4-BE49-F238E27FC236}">
                <a16:creationId xmlns:a16="http://schemas.microsoft.com/office/drawing/2014/main" id="{7072E83D-3969-4C55-B83E-8FD6AA4A157E}"/>
              </a:ext>
            </a:extLst>
          </p:cNvPr>
          <p:cNvSpPr>
            <a:spLocks noGrp="1"/>
          </p:cNvSpPr>
          <p:nvPr>
            <p:ph type="sldNum" sz="quarter" idx="4"/>
          </p:nvPr>
        </p:nvSpPr>
        <p:spPr/>
        <p:txBody>
          <a:bodyPr/>
          <a:lstStyle/>
          <a:p>
            <a:fld id="{3A2281A5-0AAD-5C43-9874-F8F3A9F5B29A}" type="slidenum">
              <a:rPr lang="en-US" smtClean="0"/>
              <a:pPr/>
              <a:t>33</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BFC87A-5BD8-DE9C-DBD9-04505953B0CA}"/>
              </a:ext>
            </a:extLst>
          </p:cNvPr>
          <p:cNvSpPr>
            <a:spLocks noGrp="1"/>
          </p:cNvSpPr>
          <p:nvPr>
            <p:ph type="title"/>
          </p:nvPr>
        </p:nvSpPr>
        <p:spPr>
          <a:xfrm>
            <a:off x="539552" y="339502"/>
            <a:ext cx="8604448" cy="519912"/>
          </a:xfrm>
        </p:spPr>
        <p:txBody>
          <a:bodyPr/>
          <a:lstStyle/>
          <a:p>
            <a:r>
              <a:rPr lang="en-US" altLang="en-US" sz="1800" dirty="0">
                <a:solidFill>
                  <a:schemeClr val="accent2"/>
                </a:solidFill>
              </a:rPr>
              <a:t>Example of Filling in Data Fields and Detailed Rating Boxes – Substructure</a:t>
            </a:r>
            <a:br>
              <a:rPr lang="en-US" altLang="en-US" sz="1800" dirty="0">
                <a:solidFill>
                  <a:schemeClr val="accent2"/>
                </a:solidFill>
              </a:rPr>
            </a:br>
            <a:br>
              <a:rPr lang="en-US" sz="1800" dirty="0">
                <a:solidFill>
                  <a:schemeClr val="accent2"/>
                </a:solidFill>
              </a:rPr>
            </a:br>
            <a:endParaRPr lang="en-US" sz="1800" dirty="0"/>
          </a:p>
        </p:txBody>
      </p:sp>
      <p:sp>
        <p:nvSpPr>
          <p:cNvPr id="2" name="Slide Number Placeholder 1">
            <a:extLst>
              <a:ext uri="{FF2B5EF4-FFF2-40B4-BE49-F238E27FC236}">
                <a16:creationId xmlns:a16="http://schemas.microsoft.com/office/drawing/2014/main" id="{F4BF38ED-B6A3-3D1F-ED06-874D43193A26}"/>
              </a:ext>
            </a:extLst>
          </p:cNvPr>
          <p:cNvSpPr>
            <a:spLocks noGrp="1"/>
          </p:cNvSpPr>
          <p:nvPr>
            <p:ph type="sldNum" sz="quarter" idx="4"/>
          </p:nvPr>
        </p:nvSpPr>
        <p:spPr/>
        <p:txBody>
          <a:bodyPr/>
          <a:lstStyle/>
          <a:p>
            <a:fld id="{3A2281A5-0AAD-5C43-9874-F8F3A9F5B29A}" type="slidenum">
              <a:rPr lang="en-US" smtClean="0"/>
              <a:pPr/>
              <a:t>34</a:t>
            </a:fld>
            <a:endParaRPr lang="en-US"/>
          </a:p>
        </p:txBody>
      </p:sp>
      <p:pic>
        <p:nvPicPr>
          <p:cNvPr id="6" name="Picture 5">
            <a:extLst>
              <a:ext uri="{FF2B5EF4-FFF2-40B4-BE49-F238E27FC236}">
                <a16:creationId xmlns:a16="http://schemas.microsoft.com/office/drawing/2014/main" id="{FA531215-4BA0-9690-9699-AE880459F495}"/>
              </a:ext>
            </a:extLst>
          </p:cNvPr>
          <p:cNvPicPr>
            <a:picLocks noChangeAspect="1"/>
          </p:cNvPicPr>
          <p:nvPr/>
        </p:nvPicPr>
        <p:blipFill>
          <a:blip r:embed="rId2"/>
          <a:stretch>
            <a:fillRect/>
          </a:stretch>
        </p:blipFill>
        <p:spPr>
          <a:xfrm>
            <a:off x="2992917" y="841401"/>
            <a:ext cx="3158166" cy="4083918"/>
          </a:xfrm>
          <a:prstGeom prst="rect">
            <a:avLst/>
          </a:prstGeom>
        </p:spPr>
      </p:pic>
      <p:sp>
        <p:nvSpPr>
          <p:cNvPr id="7" name="Oval 6">
            <a:extLst>
              <a:ext uri="{FF2B5EF4-FFF2-40B4-BE49-F238E27FC236}">
                <a16:creationId xmlns:a16="http://schemas.microsoft.com/office/drawing/2014/main" id="{8D4EFE44-2C04-FA89-934B-BFEB0FFD25A9}"/>
              </a:ext>
            </a:extLst>
          </p:cNvPr>
          <p:cNvSpPr/>
          <p:nvPr/>
        </p:nvSpPr>
        <p:spPr>
          <a:xfrm>
            <a:off x="3203848" y="3867894"/>
            <a:ext cx="1368152" cy="4342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018581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a:extLst>
              <a:ext uri="{FF2B5EF4-FFF2-40B4-BE49-F238E27FC236}">
                <a16:creationId xmlns:a16="http://schemas.microsoft.com/office/drawing/2014/main" id="{F82844F6-BD20-AC7A-12DD-6AA47F4D6DC2}"/>
              </a:ext>
            </a:extLst>
          </p:cNvPr>
          <p:cNvSpPr>
            <a:spLocks noGrp="1"/>
          </p:cNvSpPr>
          <p:nvPr>
            <p:ph idx="1"/>
          </p:nvPr>
        </p:nvSpPr>
        <p:spPr>
          <a:xfrm>
            <a:off x="539552" y="1203598"/>
            <a:ext cx="8229600" cy="3384376"/>
          </a:xfrm>
        </p:spPr>
        <p:txBody>
          <a:bodyPr/>
          <a:lstStyle/>
          <a:p>
            <a:pPr marL="0" indent="0">
              <a:lnSpc>
                <a:spcPct val="90000"/>
              </a:lnSpc>
              <a:spcBef>
                <a:spcPct val="30000"/>
              </a:spcBef>
              <a:buNone/>
              <a:defRPr/>
            </a:pPr>
            <a:r>
              <a:rPr lang="en-US" altLang="en-US" sz="1600" b="1" u="sng" dirty="0">
                <a:solidFill>
                  <a:schemeClr val="accent2"/>
                </a:solidFill>
              </a:rPr>
              <a:t>Superstructure:</a:t>
            </a:r>
          </a:p>
          <a:p>
            <a:pPr eaLnBrk="1" hangingPunct="1">
              <a:lnSpc>
                <a:spcPct val="90000"/>
              </a:lnSpc>
              <a:spcBef>
                <a:spcPct val="30000"/>
              </a:spcBef>
              <a:buFont typeface="Arial" panose="020B0604020202020204" pitchFamily="34" charset="0"/>
              <a:buChar char="•"/>
              <a:defRPr/>
            </a:pPr>
            <a:r>
              <a:rPr lang="en-US" altLang="en-US" sz="1600" dirty="0"/>
              <a:t>Wearing surface/deck top</a:t>
            </a:r>
          </a:p>
          <a:p>
            <a:pPr eaLnBrk="1" hangingPunct="1">
              <a:lnSpc>
                <a:spcPct val="90000"/>
              </a:lnSpc>
              <a:spcBef>
                <a:spcPct val="30000"/>
              </a:spcBef>
              <a:buFont typeface="Arial" panose="020B0604020202020204" pitchFamily="34" charset="0"/>
              <a:buChar char="•"/>
              <a:defRPr/>
            </a:pPr>
            <a:r>
              <a:rPr lang="en-US" altLang="en-US" sz="1600" dirty="0"/>
              <a:t>TT stringers and PCS girders</a:t>
            </a:r>
          </a:p>
          <a:p>
            <a:pPr marL="0" indent="0">
              <a:lnSpc>
                <a:spcPct val="90000"/>
              </a:lnSpc>
              <a:spcBef>
                <a:spcPct val="30000"/>
              </a:spcBef>
              <a:buNone/>
              <a:defRPr/>
            </a:pPr>
            <a:r>
              <a:rPr lang="en-US" altLang="en-US" sz="1600" b="1" u="sng" dirty="0">
                <a:solidFill>
                  <a:schemeClr val="accent2"/>
                </a:solidFill>
              </a:rPr>
              <a:t>Substructure:</a:t>
            </a:r>
          </a:p>
          <a:p>
            <a:pPr eaLnBrk="1" hangingPunct="1">
              <a:lnSpc>
                <a:spcPct val="90000"/>
              </a:lnSpc>
              <a:spcBef>
                <a:spcPct val="30000"/>
              </a:spcBef>
              <a:buFont typeface="Arial" panose="020B0604020202020204" pitchFamily="34" charset="0"/>
              <a:buChar char="•"/>
              <a:defRPr/>
            </a:pPr>
            <a:r>
              <a:rPr lang="en-US" altLang="en-US" sz="1600" dirty="0"/>
              <a:t>Timber caps</a:t>
            </a:r>
          </a:p>
          <a:p>
            <a:pPr eaLnBrk="1" hangingPunct="1">
              <a:lnSpc>
                <a:spcPct val="90000"/>
              </a:lnSpc>
              <a:spcBef>
                <a:spcPct val="30000"/>
              </a:spcBef>
              <a:buFont typeface="Arial" panose="020B0604020202020204" pitchFamily="34" charset="0"/>
              <a:buChar char="•"/>
              <a:defRPr/>
            </a:pPr>
            <a:r>
              <a:rPr lang="en-US" altLang="en-US" sz="1600" dirty="0"/>
              <a:t>Timber piles</a:t>
            </a:r>
          </a:p>
          <a:p>
            <a:pPr marL="0" indent="0">
              <a:lnSpc>
                <a:spcPct val="90000"/>
              </a:lnSpc>
              <a:spcBef>
                <a:spcPct val="30000"/>
              </a:spcBef>
              <a:buNone/>
              <a:defRPr/>
            </a:pPr>
            <a:endParaRPr lang="en-US" altLang="en-US" sz="1600" dirty="0"/>
          </a:p>
          <a:p>
            <a:pPr eaLnBrk="1" hangingPunct="1">
              <a:lnSpc>
                <a:spcPct val="90000"/>
              </a:lnSpc>
              <a:spcBef>
                <a:spcPct val="30000"/>
              </a:spcBef>
              <a:buFont typeface="Arial" panose="020B0604020202020204" pitchFamily="34" charset="0"/>
              <a:buChar char="•"/>
              <a:defRPr/>
            </a:pPr>
            <a:r>
              <a:rPr lang="en-US" altLang="en-US" sz="1600" dirty="0">
                <a:solidFill>
                  <a:schemeClr val="tx1"/>
                </a:solidFill>
              </a:rPr>
              <a:t>Provided when ratings are 3, 2, 1, and N</a:t>
            </a:r>
          </a:p>
          <a:p>
            <a:pPr eaLnBrk="1" hangingPunct="1">
              <a:lnSpc>
                <a:spcPct val="90000"/>
              </a:lnSpc>
              <a:spcBef>
                <a:spcPct val="30000"/>
              </a:spcBef>
              <a:buFont typeface="Arial" panose="020B0604020202020204" pitchFamily="34" charset="0"/>
              <a:buChar char="•"/>
              <a:defRPr/>
            </a:pPr>
            <a:r>
              <a:rPr lang="en-US" altLang="en-US" sz="1600" dirty="0">
                <a:solidFill>
                  <a:schemeClr val="tx1"/>
                </a:solidFill>
              </a:rPr>
              <a:t>Record 0 in Detailed Rating boxes if element is rated 4 or more.</a:t>
            </a:r>
          </a:p>
          <a:p>
            <a:pPr eaLnBrk="1" hangingPunct="1">
              <a:lnSpc>
                <a:spcPct val="90000"/>
              </a:lnSpc>
              <a:spcBef>
                <a:spcPct val="30000"/>
              </a:spcBef>
              <a:buFont typeface="Arial" panose="020B0604020202020204" pitchFamily="34" charset="0"/>
              <a:buChar char="•"/>
              <a:defRPr/>
            </a:pPr>
            <a:r>
              <a:rPr lang="en-US" altLang="en-US" sz="1600" dirty="0">
                <a:solidFill>
                  <a:schemeClr val="tx1"/>
                </a:solidFill>
              </a:rPr>
              <a:t>Some Detailed Ratings boxes require % of total area (i.e. Wear Surface/Deck Top)</a:t>
            </a:r>
          </a:p>
          <a:p>
            <a:pPr eaLnBrk="1" hangingPunct="1">
              <a:lnSpc>
                <a:spcPct val="90000"/>
              </a:lnSpc>
              <a:spcBef>
                <a:spcPct val="30000"/>
              </a:spcBef>
              <a:buFont typeface="Arial" panose="020B0604020202020204" pitchFamily="34" charset="0"/>
              <a:buChar char="•"/>
              <a:defRPr/>
            </a:pPr>
            <a:r>
              <a:rPr lang="en-US" altLang="en-US" sz="1600" dirty="0">
                <a:solidFill>
                  <a:schemeClr val="tx1"/>
                </a:solidFill>
              </a:rPr>
              <a:t>Some Detailed Ratings boxes require “Count” of total numbers (i.e. Caps, Piles)</a:t>
            </a:r>
          </a:p>
          <a:p>
            <a:pPr eaLnBrk="1" hangingPunct="1">
              <a:lnSpc>
                <a:spcPct val="90000"/>
              </a:lnSpc>
              <a:spcBef>
                <a:spcPct val="30000"/>
              </a:spcBef>
              <a:buFont typeface="Symbol" pitchFamily="18" charset="2"/>
              <a:buChar char="·"/>
              <a:defRPr/>
            </a:pPr>
            <a:endParaRPr lang="en-US" altLang="en-US" sz="1600" dirty="0"/>
          </a:p>
          <a:p>
            <a:pPr eaLnBrk="1" hangingPunct="1">
              <a:lnSpc>
                <a:spcPct val="90000"/>
              </a:lnSpc>
              <a:spcBef>
                <a:spcPct val="30000"/>
              </a:spcBef>
              <a:buFont typeface="Symbol" pitchFamily="18" charset="2"/>
              <a:buChar char="·"/>
              <a:defRPr/>
            </a:pPr>
            <a:endParaRPr lang="en-US" altLang="en-US" sz="1600" dirty="0"/>
          </a:p>
          <a:p>
            <a:pPr eaLnBrk="1" hangingPunct="1">
              <a:buFont typeface="Arial" charset="0"/>
              <a:buChar char="•"/>
              <a:defRPr/>
            </a:pPr>
            <a:endParaRPr lang="en-CA" altLang="en-US" sz="1600" dirty="0"/>
          </a:p>
        </p:txBody>
      </p:sp>
      <p:sp>
        <p:nvSpPr>
          <p:cNvPr id="39938" name="Title 1">
            <a:extLst>
              <a:ext uri="{FF2B5EF4-FFF2-40B4-BE49-F238E27FC236}">
                <a16:creationId xmlns:a16="http://schemas.microsoft.com/office/drawing/2014/main" id="{393C4F65-2EF2-6A7D-C196-605089F95B52}"/>
              </a:ext>
            </a:extLst>
          </p:cNvPr>
          <p:cNvSpPr>
            <a:spLocks noGrp="1"/>
          </p:cNvSpPr>
          <p:nvPr>
            <p:ph type="title"/>
          </p:nvPr>
        </p:nvSpPr>
        <p:spPr/>
        <p:txBody>
          <a:bodyPr/>
          <a:lstStyle/>
          <a:p>
            <a:pPr eaLnBrk="1" hangingPunct="1"/>
            <a:r>
              <a:rPr lang="en-US" altLang="en-US" dirty="0">
                <a:solidFill>
                  <a:schemeClr val="accent2"/>
                </a:solidFill>
              </a:rPr>
              <a:t>Detail Ratings </a:t>
            </a:r>
            <a:endParaRPr lang="en-CA" altLang="en-US" dirty="0">
              <a:solidFill>
                <a:schemeClr val="accent2"/>
              </a:solidFill>
            </a:endParaRPr>
          </a:p>
        </p:txBody>
      </p:sp>
      <p:sp>
        <p:nvSpPr>
          <p:cNvPr id="39940" name="Rectangle 2">
            <a:extLst>
              <a:ext uri="{FF2B5EF4-FFF2-40B4-BE49-F238E27FC236}">
                <a16:creationId xmlns:a16="http://schemas.microsoft.com/office/drawing/2014/main" id="{7F132534-8775-9587-3590-7ADD78DEDD17}"/>
              </a:ext>
            </a:extLst>
          </p:cNvPr>
          <p:cNvSpPr>
            <a:spLocks noChangeArrowheads="1"/>
          </p:cNvSpPr>
          <p:nvPr/>
        </p:nvSpPr>
        <p:spPr bwMode="auto">
          <a:xfrm>
            <a:off x="5422999" y="900113"/>
            <a:ext cx="3011091"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900" tIns="25003" rIns="50900" bIns="25003"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90000"/>
              </a:lnSpc>
              <a:spcBef>
                <a:spcPct val="0"/>
              </a:spcBef>
              <a:buFontTx/>
              <a:buNone/>
            </a:pPr>
            <a:endParaRPr lang="en-US" altLang="en-US" sz="1125">
              <a:solidFill>
                <a:schemeClr val="tx2"/>
              </a:solidFill>
              <a:latin typeface="Arial" panose="020B0604020202020204" pitchFamily="34" charset="0"/>
            </a:endParaRPr>
          </a:p>
        </p:txBody>
      </p:sp>
      <p:sp>
        <p:nvSpPr>
          <p:cNvPr id="39941" name="Rectangle 3">
            <a:extLst>
              <a:ext uri="{FF2B5EF4-FFF2-40B4-BE49-F238E27FC236}">
                <a16:creationId xmlns:a16="http://schemas.microsoft.com/office/drawing/2014/main" id="{9E3ADE63-E38E-02C9-4570-B7278E75BBA1}"/>
              </a:ext>
            </a:extLst>
          </p:cNvPr>
          <p:cNvSpPr>
            <a:spLocks noChangeArrowheads="1"/>
          </p:cNvSpPr>
          <p:nvPr/>
        </p:nvSpPr>
        <p:spPr bwMode="auto">
          <a:xfrm>
            <a:off x="5669459" y="1385888"/>
            <a:ext cx="2593181"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900" tIns="25003" rIns="50900" bIns="25003"/>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30000"/>
              </a:spcBef>
              <a:buFont typeface="Symbol" panose="05050102010706020507" pitchFamily="18" charset="2"/>
              <a:buChar char="·"/>
            </a:pPr>
            <a:endParaRPr lang="en-US" altLang="en-US" sz="1013">
              <a:latin typeface="Arial" panose="020B0604020202020204" pitchFamily="34" charset="0"/>
            </a:endParaRPr>
          </a:p>
        </p:txBody>
      </p:sp>
      <p:sp>
        <p:nvSpPr>
          <p:cNvPr id="2" name="Slide Number Placeholder 1">
            <a:extLst>
              <a:ext uri="{FF2B5EF4-FFF2-40B4-BE49-F238E27FC236}">
                <a16:creationId xmlns:a16="http://schemas.microsoft.com/office/drawing/2014/main" id="{F1A85D01-8B88-3F91-C6C7-C79ABC8466D0}"/>
              </a:ext>
            </a:extLst>
          </p:cNvPr>
          <p:cNvSpPr>
            <a:spLocks noGrp="1"/>
          </p:cNvSpPr>
          <p:nvPr>
            <p:ph type="sldNum" sz="quarter" idx="4"/>
          </p:nvPr>
        </p:nvSpPr>
        <p:spPr/>
        <p:txBody>
          <a:bodyPr/>
          <a:lstStyle/>
          <a:p>
            <a:fld id="{3A2281A5-0AAD-5C43-9874-F8F3A9F5B29A}" type="slidenum">
              <a:rPr lang="en-US" smtClean="0"/>
              <a:pPr/>
              <a:t>35</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00A0-27C9-8F46-B3A7-AC7120E18E8B}"/>
              </a:ext>
            </a:extLst>
          </p:cNvPr>
          <p:cNvSpPr>
            <a:spLocks noGrp="1"/>
          </p:cNvSpPr>
          <p:nvPr>
            <p:ph type="ctrTitle"/>
          </p:nvPr>
        </p:nvSpPr>
        <p:spPr/>
        <p:txBody>
          <a:bodyPr/>
          <a:lstStyle/>
          <a:p>
            <a:r>
              <a:rPr lang="en-US" dirty="0"/>
              <a:t>Questions?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5901" y="267944"/>
            <a:ext cx="4114800" cy="3924300"/>
          </a:xfrm>
          <a:prstGeom prst="rect">
            <a:avLst/>
          </a:prstGeom>
        </p:spPr>
      </p:pic>
    </p:spTree>
    <p:extLst>
      <p:ext uri="{BB962C8B-B14F-4D97-AF65-F5344CB8AC3E}">
        <p14:creationId xmlns:p14="http://schemas.microsoft.com/office/powerpoint/2010/main" val="4220088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a:extLst>
              <a:ext uri="{FF2B5EF4-FFF2-40B4-BE49-F238E27FC236}">
                <a16:creationId xmlns:a16="http://schemas.microsoft.com/office/drawing/2014/main" id="{130895A9-3353-A2D5-B925-9DA49C5DFC67}"/>
              </a:ext>
            </a:extLst>
          </p:cNvPr>
          <p:cNvSpPr>
            <a:spLocks noGrp="1"/>
          </p:cNvSpPr>
          <p:nvPr>
            <p:ph idx="1"/>
          </p:nvPr>
        </p:nvSpPr>
        <p:spPr>
          <a:xfrm>
            <a:off x="539551" y="1356958"/>
            <a:ext cx="4793461" cy="3231016"/>
          </a:xfrm>
        </p:spPr>
        <p:txBody>
          <a:bodyPr/>
          <a:lstStyle/>
          <a:p>
            <a:pPr eaLnBrk="1" hangingPunct="1">
              <a:buFont typeface="Arial" charset="0"/>
              <a:buChar char="•"/>
              <a:defRPr/>
            </a:pPr>
            <a:r>
              <a:rPr lang="en-CA" sz="1800" dirty="0"/>
              <a:t>How do you know what the form ID is?</a:t>
            </a:r>
          </a:p>
          <a:p>
            <a:pPr eaLnBrk="1" hangingPunct="1">
              <a:buFont typeface="Symbol" pitchFamily="18" charset="2"/>
              <a:buNone/>
              <a:defRPr/>
            </a:pPr>
            <a:r>
              <a:rPr lang="en-CA" sz="1800" dirty="0"/>
              <a:t>	- </a:t>
            </a:r>
            <a:r>
              <a:rPr lang="en-CA" sz="1600" dirty="0"/>
              <a:t>Look at the form itself.</a:t>
            </a:r>
          </a:p>
          <a:p>
            <a:pPr eaLnBrk="1" hangingPunct="1">
              <a:buFont typeface="Arial" charset="0"/>
              <a:buChar char="•"/>
              <a:defRPr/>
            </a:pPr>
            <a:r>
              <a:rPr lang="en-CA" sz="1800" dirty="0"/>
              <a:t>How do you know what span type it is?</a:t>
            </a:r>
          </a:p>
          <a:p>
            <a:pPr eaLnBrk="1" hangingPunct="1">
              <a:buFont typeface="Symbol" pitchFamily="18" charset="2"/>
              <a:buNone/>
              <a:defRPr/>
            </a:pPr>
            <a:r>
              <a:rPr lang="en-CA" sz="1800" dirty="0"/>
              <a:t>	- </a:t>
            </a:r>
            <a:r>
              <a:rPr lang="en-CA" sz="1600" dirty="0"/>
              <a:t>Look at the form itself.</a:t>
            </a:r>
          </a:p>
          <a:p>
            <a:pPr eaLnBrk="1" hangingPunct="1">
              <a:buFont typeface="Arial" charset="0"/>
              <a:buChar char="•"/>
              <a:defRPr/>
            </a:pPr>
            <a:r>
              <a:rPr lang="en-CA" sz="1800" dirty="0"/>
              <a:t>What if the form ID or span type do not make sense?</a:t>
            </a:r>
          </a:p>
          <a:p>
            <a:pPr lvl="1">
              <a:buFont typeface="Arial" panose="020B0604020202020204" pitchFamily="34" charset="0"/>
              <a:buChar char="‾"/>
              <a:defRPr/>
            </a:pPr>
            <a:r>
              <a:rPr lang="en-CA" sz="1600" dirty="0"/>
              <a:t>Look at resource material to match up the actual in-field structure with drawings.</a:t>
            </a:r>
          </a:p>
          <a:p>
            <a:pPr lvl="1">
              <a:buFont typeface="Arial" panose="020B0604020202020204" pitchFamily="34" charset="0"/>
              <a:buChar char="‾"/>
              <a:defRPr/>
            </a:pPr>
            <a:r>
              <a:rPr lang="en-CA" sz="1600" dirty="0"/>
              <a:t>If still in doubt ask a senior inspector or AT representative.</a:t>
            </a:r>
          </a:p>
          <a:p>
            <a:pPr eaLnBrk="1" hangingPunct="1">
              <a:buFont typeface="Symbol" pitchFamily="18" charset="2"/>
              <a:buNone/>
              <a:defRPr/>
            </a:pPr>
            <a:endParaRPr lang="en-CA" sz="1800" dirty="0"/>
          </a:p>
        </p:txBody>
      </p:sp>
      <p:sp>
        <p:nvSpPr>
          <p:cNvPr id="7170" name="Title 2">
            <a:extLst>
              <a:ext uri="{FF2B5EF4-FFF2-40B4-BE49-F238E27FC236}">
                <a16:creationId xmlns:a16="http://schemas.microsoft.com/office/drawing/2014/main" id="{73067832-86BE-D183-AB90-EC7C0629FF47}"/>
              </a:ext>
            </a:extLst>
          </p:cNvPr>
          <p:cNvSpPr>
            <a:spLocks noGrp="1"/>
          </p:cNvSpPr>
          <p:nvPr>
            <p:ph type="title"/>
          </p:nvPr>
        </p:nvSpPr>
        <p:spPr/>
        <p:txBody>
          <a:bodyPr/>
          <a:lstStyle/>
          <a:p>
            <a:pPr eaLnBrk="1" hangingPunct="1"/>
            <a:r>
              <a:rPr lang="en-CA" altLang="en-US" dirty="0"/>
              <a:t>Form Verification</a:t>
            </a:r>
          </a:p>
        </p:txBody>
      </p:sp>
      <p:pic>
        <p:nvPicPr>
          <p:cNvPr id="2" name="Picture 8">
            <a:extLst>
              <a:ext uri="{FF2B5EF4-FFF2-40B4-BE49-F238E27FC236}">
                <a16:creationId xmlns:a16="http://schemas.microsoft.com/office/drawing/2014/main" id="{02FE901C-7563-C56B-43BE-B26FF372920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5508104" y="166560"/>
            <a:ext cx="3096344" cy="437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882F66D7-CBC2-EEB4-C121-F63C0DC8D624}"/>
              </a:ext>
            </a:extLst>
          </p:cNvPr>
          <p:cNvSpPr/>
          <p:nvPr/>
        </p:nvSpPr>
        <p:spPr>
          <a:xfrm>
            <a:off x="7596336" y="600904"/>
            <a:ext cx="144016" cy="9863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Slide Number Placeholder 3">
            <a:extLst>
              <a:ext uri="{FF2B5EF4-FFF2-40B4-BE49-F238E27FC236}">
                <a16:creationId xmlns:a16="http://schemas.microsoft.com/office/drawing/2014/main" id="{9497E612-E7A8-79AE-40FD-4A6A30E296C7}"/>
              </a:ext>
            </a:extLst>
          </p:cNvPr>
          <p:cNvSpPr>
            <a:spLocks noGrp="1"/>
          </p:cNvSpPr>
          <p:nvPr>
            <p:ph type="sldNum" sz="quarter" idx="4"/>
          </p:nvPr>
        </p:nvSpPr>
        <p:spPr/>
        <p:txBody>
          <a:bodyPr/>
          <a:lstStyle/>
          <a:p>
            <a:fld id="{3A2281A5-0AAD-5C43-9874-F8F3A9F5B29A}" type="slidenum">
              <a:rPr lang="en-US" smtClean="0"/>
              <a:pPr/>
              <a:t>3</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25194523-E44D-E12E-D3DE-D57B626788B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2483768" y="175214"/>
            <a:ext cx="3711472" cy="4793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5156F65-021F-8BBD-E69F-6A7AD28B8059}"/>
              </a:ext>
            </a:extLst>
          </p:cNvPr>
          <p:cNvSpPr/>
          <p:nvPr/>
        </p:nvSpPr>
        <p:spPr>
          <a:xfrm>
            <a:off x="4860032" y="383081"/>
            <a:ext cx="224745" cy="10058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lide Number Placeholder 2">
            <a:extLst>
              <a:ext uri="{FF2B5EF4-FFF2-40B4-BE49-F238E27FC236}">
                <a16:creationId xmlns:a16="http://schemas.microsoft.com/office/drawing/2014/main" id="{456105AC-E112-2EE3-579E-C176EF2E0874}"/>
              </a:ext>
            </a:extLst>
          </p:cNvPr>
          <p:cNvSpPr>
            <a:spLocks noGrp="1"/>
          </p:cNvSpPr>
          <p:nvPr>
            <p:ph type="sldNum" sz="quarter" idx="4"/>
          </p:nvPr>
        </p:nvSpPr>
        <p:spPr/>
        <p:txBody>
          <a:bodyPr/>
          <a:lstStyle/>
          <a:p>
            <a:fld id="{3A2281A5-0AAD-5C43-9874-F8F3A9F5B29A}" type="slidenum">
              <a:rPr lang="en-US" smtClean="0"/>
              <a:pPr/>
              <a:t>4</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548D716-94A9-6EDB-7122-8B44E7689E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2627784" y="147885"/>
            <a:ext cx="3744416" cy="484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589D16DF-F461-14E8-E610-BE086152D9F5}"/>
              </a:ext>
            </a:extLst>
          </p:cNvPr>
          <p:cNvSpPr/>
          <p:nvPr/>
        </p:nvSpPr>
        <p:spPr>
          <a:xfrm>
            <a:off x="3131840" y="411510"/>
            <a:ext cx="1512168"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a:extLst>
              <a:ext uri="{FF2B5EF4-FFF2-40B4-BE49-F238E27FC236}">
                <a16:creationId xmlns:a16="http://schemas.microsoft.com/office/drawing/2014/main" id="{D53E5361-CB0C-5F01-27A8-9E610FC85DAF}"/>
              </a:ext>
            </a:extLst>
          </p:cNvPr>
          <p:cNvSpPr>
            <a:spLocks noGrp="1"/>
          </p:cNvSpPr>
          <p:nvPr>
            <p:ph type="sldNum" sz="quarter" idx="4"/>
          </p:nvPr>
        </p:nvSpPr>
        <p:spPr/>
        <p:txBody>
          <a:bodyPr/>
          <a:lstStyle/>
          <a:p>
            <a:fld id="{3A2281A5-0AAD-5C43-9874-F8F3A9F5B29A}" type="slidenum">
              <a:rPr lang="en-US" smtClean="0"/>
              <a:pPr/>
              <a:t>5</a:t>
            </a:fld>
            <a:endParaRPr lang="en-US"/>
          </a:p>
        </p:txBody>
      </p:sp>
    </p:spTree>
    <p:extLst>
      <p:ext uri="{BB962C8B-B14F-4D97-AF65-F5344CB8AC3E}">
        <p14:creationId xmlns:p14="http://schemas.microsoft.com/office/powerpoint/2010/main" val="2075146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Content Placeholder 4">
            <a:extLst>
              <a:ext uri="{FF2B5EF4-FFF2-40B4-BE49-F238E27FC236}">
                <a16:creationId xmlns:a16="http://schemas.microsoft.com/office/drawing/2014/main" id="{71EE7C80-08DF-A83F-C993-D01D72948D9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131840" y="102076"/>
            <a:ext cx="3802856" cy="4939347"/>
          </a:xfrm>
        </p:spPr>
      </p:pic>
      <p:sp>
        <p:nvSpPr>
          <p:cNvPr id="5" name="Title 4">
            <a:extLst>
              <a:ext uri="{FF2B5EF4-FFF2-40B4-BE49-F238E27FC236}">
                <a16:creationId xmlns:a16="http://schemas.microsoft.com/office/drawing/2014/main" id="{3206104F-959C-07A0-7996-F1B0C86DDCF1}"/>
              </a:ext>
            </a:extLst>
          </p:cNvPr>
          <p:cNvSpPr>
            <a:spLocks noGrp="1"/>
          </p:cNvSpPr>
          <p:nvPr>
            <p:ph type="title"/>
          </p:nvPr>
        </p:nvSpPr>
        <p:spPr>
          <a:xfrm>
            <a:off x="539552" y="339502"/>
            <a:ext cx="2304256" cy="792088"/>
          </a:xfrm>
        </p:spPr>
        <p:txBody>
          <a:bodyPr/>
          <a:lstStyle/>
          <a:p>
            <a:r>
              <a:rPr lang="en-US" sz="1800"/>
              <a:t>Watercourse Training Structure</a:t>
            </a:r>
            <a:br>
              <a:rPr lang="en-US" sz="1800"/>
            </a:br>
            <a:endParaRPr lang="en-US" sz="1800" dirty="0"/>
          </a:p>
        </p:txBody>
      </p:sp>
      <p:sp>
        <p:nvSpPr>
          <p:cNvPr id="2" name="Slide Number Placeholder 1">
            <a:extLst>
              <a:ext uri="{FF2B5EF4-FFF2-40B4-BE49-F238E27FC236}">
                <a16:creationId xmlns:a16="http://schemas.microsoft.com/office/drawing/2014/main" id="{BB981142-6F79-A30B-4A32-B5C2DB11205F}"/>
              </a:ext>
            </a:extLst>
          </p:cNvPr>
          <p:cNvSpPr>
            <a:spLocks noGrp="1"/>
          </p:cNvSpPr>
          <p:nvPr>
            <p:ph type="sldNum" sz="quarter" idx="4"/>
          </p:nvPr>
        </p:nvSpPr>
        <p:spPr/>
        <p:txBody>
          <a:bodyPr/>
          <a:lstStyle/>
          <a:p>
            <a:fld id="{3A2281A5-0AAD-5C43-9874-F8F3A9F5B29A}" type="slidenum">
              <a:rPr lang="en-US" smtClean="0"/>
              <a:pPr/>
              <a:t>6</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33A215F8-B315-1634-B61D-54A16DE1171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799061" y="955068"/>
            <a:ext cx="2983509" cy="3856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3">
            <a:extLst>
              <a:ext uri="{FF2B5EF4-FFF2-40B4-BE49-F238E27FC236}">
                <a16:creationId xmlns:a16="http://schemas.microsoft.com/office/drawing/2014/main" id="{83E23A11-142C-226D-CD12-C1E3807A8AA6}"/>
              </a:ext>
            </a:extLst>
          </p:cNvPr>
          <p:cNvSpPr txBox="1">
            <a:spLocks noChangeArrowheads="1"/>
          </p:cNvSpPr>
          <p:nvPr/>
        </p:nvSpPr>
        <p:spPr bwMode="auto">
          <a:xfrm>
            <a:off x="1303232" y="1306974"/>
            <a:ext cx="1563249" cy="248209"/>
          </a:xfrm>
          <a:prstGeom prst="rect">
            <a:avLst/>
          </a:prstGeom>
          <a:solidFill>
            <a:schemeClr val="bg1"/>
          </a:solidFill>
          <a:ln>
            <a:solidFill>
              <a:schemeClr val="accent2"/>
            </a:solid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CA" altLang="en-US" sz="1013" dirty="0">
                <a:latin typeface="Arial" panose="020B0604020202020204" pitchFamily="34" charset="0"/>
              </a:rPr>
              <a:t>INVENTORY SECTION</a:t>
            </a:r>
          </a:p>
        </p:txBody>
      </p:sp>
      <p:sp>
        <p:nvSpPr>
          <p:cNvPr id="11268" name="TextBox 4">
            <a:extLst>
              <a:ext uri="{FF2B5EF4-FFF2-40B4-BE49-F238E27FC236}">
                <a16:creationId xmlns:a16="http://schemas.microsoft.com/office/drawing/2014/main" id="{A133DFCC-D640-FE8C-3931-1FE91F548052}"/>
              </a:ext>
            </a:extLst>
          </p:cNvPr>
          <p:cNvSpPr txBox="1">
            <a:spLocks noChangeArrowheads="1"/>
          </p:cNvSpPr>
          <p:nvPr/>
        </p:nvSpPr>
        <p:spPr bwMode="auto">
          <a:xfrm>
            <a:off x="2493435" y="2870480"/>
            <a:ext cx="1289135" cy="248209"/>
          </a:xfrm>
          <a:prstGeom prst="rect">
            <a:avLst/>
          </a:prstGeom>
          <a:solidFill>
            <a:schemeClr val="bg1"/>
          </a:solidFill>
          <a:ln>
            <a:solidFill>
              <a:schemeClr val="accent2"/>
            </a:solid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CA" altLang="en-US" sz="1013" dirty="0">
                <a:latin typeface="Arial" panose="020B0604020202020204" pitchFamily="34" charset="0"/>
              </a:rPr>
              <a:t>UTILITY SECTION</a:t>
            </a:r>
          </a:p>
        </p:txBody>
      </p:sp>
      <p:sp>
        <p:nvSpPr>
          <p:cNvPr id="11269" name="TextBox 5">
            <a:extLst>
              <a:ext uri="{FF2B5EF4-FFF2-40B4-BE49-F238E27FC236}">
                <a16:creationId xmlns:a16="http://schemas.microsoft.com/office/drawing/2014/main" id="{7D4EA5F3-5506-1320-3F3F-077443267D18}"/>
              </a:ext>
            </a:extLst>
          </p:cNvPr>
          <p:cNvSpPr txBox="1">
            <a:spLocks noChangeArrowheads="1"/>
          </p:cNvSpPr>
          <p:nvPr/>
        </p:nvSpPr>
        <p:spPr bwMode="auto">
          <a:xfrm>
            <a:off x="1836203" y="3678733"/>
            <a:ext cx="1946367" cy="248209"/>
          </a:xfrm>
          <a:prstGeom prst="rect">
            <a:avLst/>
          </a:prstGeom>
          <a:solidFill>
            <a:schemeClr val="bg1"/>
          </a:solidFill>
          <a:ln>
            <a:solidFill>
              <a:schemeClr val="accent2"/>
            </a:solid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CA" altLang="en-US" sz="1013" dirty="0">
                <a:latin typeface="Arial" panose="020B0604020202020204" pitchFamily="34" charset="0"/>
              </a:rPr>
              <a:t>APPROACH ROAD SECTION</a:t>
            </a:r>
          </a:p>
        </p:txBody>
      </p:sp>
      <p:sp>
        <p:nvSpPr>
          <p:cNvPr id="11270" name="TextBox 6">
            <a:extLst>
              <a:ext uri="{FF2B5EF4-FFF2-40B4-BE49-F238E27FC236}">
                <a16:creationId xmlns:a16="http://schemas.microsoft.com/office/drawing/2014/main" id="{7CBB1AF7-9634-6899-71C4-ABCB16696A49}"/>
              </a:ext>
            </a:extLst>
          </p:cNvPr>
          <p:cNvSpPr txBox="1">
            <a:spLocks noChangeArrowheads="1"/>
          </p:cNvSpPr>
          <p:nvPr/>
        </p:nvSpPr>
        <p:spPr bwMode="auto">
          <a:xfrm>
            <a:off x="1413084" y="4528542"/>
            <a:ext cx="2085828" cy="248209"/>
          </a:xfrm>
          <a:prstGeom prst="rect">
            <a:avLst/>
          </a:prstGeom>
          <a:solidFill>
            <a:schemeClr val="bg1"/>
          </a:solidFill>
          <a:ln>
            <a:solidFill>
              <a:schemeClr val="accent2"/>
            </a:solid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CA" altLang="en-US" sz="1013" dirty="0">
                <a:latin typeface="Arial" panose="020B0604020202020204" pitchFamily="34" charset="0"/>
              </a:rPr>
              <a:t>UPSTREAM or INLET SECTION</a:t>
            </a:r>
          </a:p>
        </p:txBody>
      </p:sp>
      <p:pic>
        <p:nvPicPr>
          <p:cNvPr id="9" name="Graphic 8" descr="Bridge scene outline">
            <a:extLst>
              <a:ext uri="{FF2B5EF4-FFF2-40B4-BE49-F238E27FC236}">
                <a16:creationId xmlns:a16="http://schemas.microsoft.com/office/drawing/2014/main" id="{67DF6F62-6524-A620-976F-E7BCEE60F9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01081" y="659389"/>
            <a:ext cx="3092490" cy="3092490"/>
          </a:xfrm>
          <a:prstGeom prst="rect">
            <a:avLst/>
          </a:prstGeom>
        </p:spPr>
      </p:pic>
      <p:sp>
        <p:nvSpPr>
          <p:cNvPr id="2" name="Slide Number Placeholder 1">
            <a:extLst>
              <a:ext uri="{FF2B5EF4-FFF2-40B4-BE49-F238E27FC236}">
                <a16:creationId xmlns:a16="http://schemas.microsoft.com/office/drawing/2014/main" id="{F291BC05-6BC9-5F42-F94F-356D44DE0285}"/>
              </a:ext>
            </a:extLst>
          </p:cNvPr>
          <p:cNvSpPr>
            <a:spLocks noGrp="1"/>
          </p:cNvSpPr>
          <p:nvPr>
            <p:ph type="sldNum" sz="quarter" idx="4"/>
          </p:nvPr>
        </p:nvSpPr>
        <p:spPr/>
        <p:txBody>
          <a:bodyPr/>
          <a:lstStyle/>
          <a:p>
            <a:fld id="{3A2281A5-0AAD-5C43-9874-F8F3A9F5B29A}" type="slidenum">
              <a:rPr lang="en-US" smtClean="0"/>
              <a:pPr/>
              <a:t>7</a:t>
            </a:fld>
            <a:endParaRPr lang="en-US"/>
          </a:p>
        </p:txBody>
      </p:sp>
      <p:sp>
        <p:nvSpPr>
          <p:cNvPr id="6" name="Text Placeholder 5">
            <a:extLst>
              <a:ext uri="{FF2B5EF4-FFF2-40B4-BE49-F238E27FC236}">
                <a16:creationId xmlns:a16="http://schemas.microsoft.com/office/drawing/2014/main" id="{2B27C905-57D7-6E32-076F-69F9B2036725}"/>
              </a:ext>
            </a:extLst>
          </p:cNvPr>
          <p:cNvSpPr>
            <a:spLocks noGrp="1"/>
          </p:cNvSpPr>
          <p:nvPr>
            <p:ph type="body" sz="quarter" idx="10"/>
          </p:nvPr>
        </p:nvSpPr>
        <p:spPr/>
        <p:txBody>
          <a:bodyPr/>
          <a:lstStyle/>
          <a:p>
            <a:r>
              <a:rPr lang="en-CA" dirty="0"/>
              <a:t>Form Sections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Content Placeholder 8">
            <a:extLst>
              <a:ext uri="{FF2B5EF4-FFF2-40B4-BE49-F238E27FC236}">
                <a16:creationId xmlns:a16="http://schemas.microsoft.com/office/drawing/2014/main" id="{BF3F00FE-934E-C8D1-2A77-BFE44FD5A03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397"/>
          <a:stretch/>
        </p:blipFill>
        <p:spPr>
          <a:xfrm>
            <a:off x="3004524" y="1563638"/>
            <a:ext cx="3134949" cy="2931634"/>
          </a:xfrm>
        </p:spPr>
      </p:pic>
      <p:sp>
        <p:nvSpPr>
          <p:cNvPr id="12290" name="Title 2">
            <a:extLst>
              <a:ext uri="{FF2B5EF4-FFF2-40B4-BE49-F238E27FC236}">
                <a16:creationId xmlns:a16="http://schemas.microsoft.com/office/drawing/2014/main" id="{AB872764-6B46-99D9-7F04-F1D72704F26F}"/>
              </a:ext>
            </a:extLst>
          </p:cNvPr>
          <p:cNvSpPr>
            <a:spLocks noGrp="1"/>
          </p:cNvSpPr>
          <p:nvPr>
            <p:ph type="title"/>
          </p:nvPr>
        </p:nvSpPr>
        <p:spPr>
          <a:xfrm>
            <a:off x="2182234" y="320765"/>
            <a:ext cx="4779531" cy="519912"/>
          </a:xfrm>
        </p:spPr>
        <p:txBody>
          <a:bodyPr/>
          <a:lstStyle/>
          <a:p>
            <a:pPr algn="ctr" eaLnBrk="1" hangingPunct="1"/>
            <a:r>
              <a:rPr lang="en-CA" altLang="en-US" dirty="0"/>
              <a:t>Sections of Standard Bridge &amp; Culvert Forms </a:t>
            </a:r>
          </a:p>
        </p:txBody>
      </p:sp>
      <p:sp>
        <p:nvSpPr>
          <p:cNvPr id="2" name="Slide Number Placeholder 1">
            <a:extLst>
              <a:ext uri="{FF2B5EF4-FFF2-40B4-BE49-F238E27FC236}">
                <a16:creationId xmlns:a16="http://schemas.microsoft.com/office/drawing/2014/main" id="{BE4A703C-EF94-E6E6-E58A-DAA394FD6812}"/>
              </a:ext>
            </a:extLst>
          </p:cNvPr>
          <p:cNvSpPr>
            <a:spLocks noGrp="1"/>
          </p:cNvSpPr>
          <p:nvPr>
            <p:ph type="sldNum" sz="quarter" idx="4"/>
          </p:nvPr>
        </p:nvSpPr>
        <p:spPr/>
        <p:txBody>
          <a:bodyPr/>
          <a:lstStyle/>
          <a:p>
            <a:fld id="{3A2281A5-0AAD-5C43-9874-F8F3A9F5B29A}" type="slidenum">
              <a:rPr lang="en-US" smtClean="0"/>
              <a:pPr/>
              <a:t>8</a:t>
            </a:fld>
            <a:endParaRPr lang="en-US"/>
          </a:p>
        </p:txBody>
      </p:sp>
    </p:spTree>
  </p:cSld>
  <p:clrMapOvr>
    <a:masterClrMapping/>
  </p:clrMapOvr>
</p:sld>
</file>

<file path=ppt/theme/theme1.xml><?xml version="1.0" encoding="utf-8"?>
<a:theme xmlns:a="http://schemas.openxmlformats.org/drawingml/2006/main" name="Alberta - Goverment">
  <a:themeElements>
    <a:clrScheme name="Custom 4">
      <a:dk1>
        <a:srgbClr val="36424A"/>
      </a:dk1>
      <a:lt1>
        <a:srgbClr val="FFFFFF"/>
      </a:lt1>
      <a:dk2>
        <a:srgbClr val="6A737B"/>
      </a:dk2>
      <a:lt2>
        <a:srgbClr val="D1D4D3"/>
      </a:lt2>
      <a:accent1>
        <a:srgbClr val="005072"/>
      </a:accent1>
      <a:accent2>
        <a:srgbClr val="0081AB"/>
      </a:accent2>
      <a:accent3>
        <a:srgbClr val="00AAD2"/>
      </a:accent3>
      <a:accent4>
        <a:srgbClr val="5FCEEA"/>
      </a:accent4>
      <a:accent5>
        <a:srgbClr val="A6E1EF"/>
      </a:accent5>
      <a:accent6>
        <a:srgbClr val="CCEEF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lberta - Goverment" id="{B5B9DE0F-B4AD-4032-AF5B-DF91C75EA15F}" vid="{0F13C157-AA60-4577-BBE0-D12A7DEBDB48}"/>
    </a:ext>
  </a:extLst>
</a:theme>
</file>

<file path=ppt/theme/theme2.xml><?xml version="1.0" encoding="utf-8"?>
<a:theme xmlns:a="http://schemas.openxmlformats.org/drawingml/2006/main" name="Body slides">
  <a:themeElements>
    <a:clrScheme name="Sky basic">
      <a:dk1>
        <a:srgbClr val="36424A"/>
      </a:dk1>
      <a:lt1>
        <a:sysClr val="window" lastClr="FFFFFF"/>
      </a:lt1>
      <a:dk2>
        <a:srgbClr val="6A737B"/>
      </a:dk2>
      <a:lt2>
        <a:srgbClr val="D1D4D3"/>
      </a:lt2>
      <a:accent1>
        <a:srgbClr val="005072"/>
      </a:accent1>
      <a:accent2>
        <a:srgbClr val="0081AB"/>
      </a:accent2>
      <a:accent3>
        <a:srgbClr val="00AAD2"/>
      </a:accent3>
      <a:accent4>
        <a:srgbClr val="5FCEEA"/>
      </a:accent4>
      <a:accent5>
        <a:srgbClr val="A6E1EF"/>
      </a:accent5>
      <a:accent6>
        <a:srgbClr val="CCEEF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Alberta - Goverment</Template>
  <TotalTime>2481785353</TotalTime>
  <Pages>35</Pages>
  <Words>1131</Words>
  <Application>Microsoft Office PowerPoint</Application>
  <PresentationFormat>On-screen Show (16:9)</PresentationFormat>
  <Paragraphs>192</Paragraphs>
  <Slides>37</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Angsana New</vt:lpstr>
      <vt:lpstr>Arial</vt:lpstr>
      <vt:lpstr>Calibri</vt:lpstr>
      <vt:lpstr>Symbol</vt:lpstr>
      <vt:lpstr>Wingdings</vt:lpstr>
      <vt:lpstr>Alberta - Goverment</vt:lpstr>
      <vt:lpstr>Body slides</vt:lpstr>
      <vt:lpstr>BIM INSPECTION FORMS</vt:lpstr>
      <vt:lpstr>Bridge Types</vt:lpstr>
      <vt:lpstr>Inspection Form Types</vt:lpstr>
      <vt:lpstr>Form Verification</vt:lpstr>
      <vt:lpstr>PowerPoint Presentation</vt:lpstr>
      <vt:lpstr>PowerPoint Presentation</vt:lpstr>
      <vt:lpstr>Watercourse Training Structure </vt:lpstr>
      <vt:lpstr>PowerPoint Presentation</vt:lpstr>
      <vt:lpstr>Sections of Standard Bridge &amp; Culvert Forms </vt:lpstr>
      <vt:lpstr>Culverts</vt:lpstr>
      <vt:lpstr>Signage (Displayed on Bridges Only)</vt:lpstr>
      <vt:lpstr>Utility Section (Identical)</vt:lpstr>
      <vt:lpstr>Differences between  Precast Girder and TT Stringer Superstructures</vt:lpstr>
      <vt:lpstr>Superstructure  (Bridges Only)  Precast Girders</vt:lpstr>
      <vt:lpstr>Superstructure  (Bridges Only) Treated Timber  Stringers</vt:lpstr>
      <vt:lpstr>Substructure  (Bridges Only) </vt:lpstr>
      <vt:lpstr>Culvert Inlet (U/S) and Outlet (D/S) (Identical)</vt:lpstr>
      <vt:lpstr>Culvert Barrel </vt:lpstr>
      <vt:lpstr>Culvert Channel Section</vt:lpstr>
      <vt:lpstr>Bridge Channel Section</vt:lpstr>
      <vt:lpstr>Bridge and Culvert Channel Section</vt:lpstr>
      <vt:lpstr>Maintenance (Similar)</vt:lpstr>
      <vt:lpstr>Maintenance Work Types</vt:lpstr>
      <vt:lpstr>Culvert Inspection Form Types </vt:lpstr>
      <vt:lpstr>Form Features</vt:lpstr>
      <vt:lpstr>Form Features</vt:lpstr>
      <vt:lpstr>Form Features</vt:lpstr>
      <vt:lpstr>Data Fields</vt:lpstr>
      <vt:lpstr>BIM System Fills In Shaded Area Inspector Confirms, Corrects, or Adds </vt:lpstr>
      <vt:lpstr>Hi-Lited Section to be Filled in by Inspector </vt:lpstr>
      <vt:lpstr>Lot Number</vt:lpstr>
      <vt:lpstr>Example of Y/N Field </vt:lpstr>
      <vt:lpstr>Example of Y/N Supporting Comments Required</vt:lpstr>
      <vt:lpstr>Example of Filling in Data Fields and Detailed Rating Boxes – Superstructure  </vt:lpstr>
      <vt:lpstr>Example of Filling in Data Fields and Detailed Rating Boxes – Substructure  </vt:lpstr>
      <vt:lpstr>Detail Ratings </vt:lpstr>
      <vt:lpstr>Questions?</vt:lpstr>
    </vt:vector>
  </TitlesOfParts>
  <Company>BVBS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Inspection Form Types</dc:title>
  <dc:creator>Garry Roberts</dc:creator>
  <cp:lastModifiedBy>Calvin Roberts</cp:lastModifiedBy>
  <cp:revision>176</cp:revision>
  <cp:lastPrinted>2016-03-26T00:55:15Z</cp:lastPrinted>
  <dcterms:created xsi:type="dcterms:W3CDTF">1995-06-15T16:35:08Z</dcterms:created>
  <dcterms:modified xsi:type="dcterms:W3CDTF">2023-03-09T21:47:36Z</dcterms:modified>
</cp:coreProperties>
</file>